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1" r:id="rId5"/>
    <p:sldId id="260" r:id="rId6"/>
    <p:sldId id="263" r:id="rId7"/>
    <p:sldId id="264" r:id="rId8"/>
    <p:sldId id="270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aau365-my.sharepoint.com/personal/makyei_aau_org/Documents/Experts'%20Surve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aau365-my.sharepoint.com/personal/makyei_aau_org/Documents/Experts'%20Surve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aau365-my.sharepoint.com/personal/makyei_aau_org/Documents/Experts'%20Surve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3.0128459413931989E-2"/>
                  <c:y val="-5.165757477855228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DB-4462-A343-8E8D3E09A09A}"/>
                </c:ext>
              </c:extLst>
            </c:dLbl>
            <c:dLbl>
              <c:idx val="1"/>
              <c:layout>
                <c:manualLayout>
                  <c:x val="3.228049222921245E-3"/>
                  <c:y val="-6.887676637140305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DB-4462-A343-8E8D3E09A09A}"/>
                </c:ext>
              </c:extLst>
            </c:dLbl>
            <c:dLbl>
              <c:idx val="2"/>
              <c:layout>
                <c:manualLayout>
                  <c:x val="1.0760164076404281E-3"/>
                  <c:y val="-6.64168818581387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DB-4462-A343-8E8D3E09A09A}"/>
                </c:ext>
              </c:extLst>
            </c:dLbl>
            <c:dLbl>
              <c:idx val="3"/>
              <c:layout>
                <c:manualLayout>
                  <c:x val="-1.0760164076404281E-3"/>
                  <c:y val="-9.59353991714644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012547368021506E-2"/>
                      <c:h val="0.101015254383049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EDB-4462-A343-8E8D3E09A09A}"/>
                </c:ext>
              </c:extLst>
            </c:dLbl>
            <c:dLbl>
              <c:idx val="4"/>
              <c:layout>
                <c:manualLayout>
                  <c:x val="0"/>
                  <c:y val="-9.5935496017311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DB-4462-A343-8E8D3E09A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Excellent </c:v>
                </c:pt>
                <c:pt idx="1">
                  <c:v>Good/ Bon  </c:v>
                </c:pt>
                <c:pt idx="2">
                  <c:v>Average/ Moyen </c:v>
                </c:pt>
                <c:pt idx="3">
                  <c:v>Fair/ Acceptable </c:v>
                </c:pt>
                <c:pt idx="4">
                  <c:v>Poor/ Médiocre </c:v>
                </c:pt>
              </c:strCache>
            </c:strRef>
          </c:cat>
          <c:val>
            <c:numRef>
              <c:f>Sheet2!$B$2:$B$6</c:f>
              <c:numCache>
                <c:formatCode>0.00%</c:formatCode>
                <c:ptCount val="5"/>
                <c:pt idx="0">
                  <c:v>0.75800000000000001</c:v>
                </c:pt>
                <c:pt idx="1">
                  <c:v>0.21199999999999999</c:v>
                </c:pt>
                <c:pt idx="2">
                  <c:v>3.0300000000000001E-2</c:v>
                </c:pt>
                <c:pt idx="3" formatCode="0%">
                  <c:v>0</c:v>
                </c:pt>
                <c:pt idx="4" formatCode="0%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2F-444C-A8CA-38CE938D6D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49561904"/>
        <c:axId val="860084416"/>
        <c:axId val="0"/>
      </c:bar3DChart>
      <c:catAx>
        <c:axId val="104956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860084416"/>
        <c:crosses val="autoZero"/>
        <c:auto val="1"/>
        <c:lblAlgn val="ctr"/>
        <c:lblOffset val="100"/>
        <c:noMultiLvlLbl val="0"/>
      </c:catAx>
      <c:valAx>
        <c:axId val="860084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049561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663609189642037"/>
          <c:y val="2.6472469053818073E-2"/>
          <c:w val="0.88586364023687014"/>
          <c:h val="0.78513687295112211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4.5045045045045064E-2"/>
                  <c:y val="-3.946326091426274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77-498C-871F-C512D554313C}"/>
                </c:ext>
              </c:extLst>
            </c:dLbl>
            <c:dLbl>
              <c:idx val="1"/>
              <c:layout>
                <c:manualLayout>
                  <c:x val="-8.4699106248781655E-17"/>
                  <c:y val="-9.987517569085417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77-498C-871F-C512D554313C}"/>
                </c:ext>
              </c:extLst>
            </c:dLbl>
            <c:dLbl>
              <c:idx val="2"/>
              <c:layout>
                <c:manualLayout>
                  <c:x val="1.155001155001155E-3"/>
                  <c:y val="-0.1023720550831255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77-498C-871F-C512D55431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Sheet2!$A$25:$A$27</c:f>
              <c:strCache>
                <c:ptCount val="3"/>
                <c:pt idx="0">
                  <c:v>Yes, Fully / Oui, entièrement</c:v>
                </c:pt>
                <c:pt idx="1">
                  <c:v>Yes, Partially / Oui partiellement</c:v>
                </c:pt>
                <c:pt idx="2">
                  <c:v>No / Non</c:v>
                </c:pt>
              </c:strCache>
            </c:strRef>
          </c:cat>
          <c:val>
            <c:numRef>
              <c:f>Sheet2!$B$25:$B$27</c:f>
              <c:numCache>
                <c:formatCode>0.00%</c:formatCode>
                <c:ptCount val="3"/>
                <c:pt idx="0">
                  <c:v>0.93940000000000001</c:v>
                </c:pt>
                <c:pt idx="1">
                  <c:v>6.0600000000000001E-2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0-479A-B06E-CF5F89DCFD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63252352"/>
        <c:axId val="1039531952"/>
        <c:axId val="0"/>
      </c:bar3DChart>
      <c:catAx>
        <c:axId val="86325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039531952"/>
        <c:crosses val="autoZero"/>
        <c:auto val="1"/>
        <c:lblAlgn val="ctr"/>
        <c:lblOffset val="100"/>
        <c:noMultiLvlLbl val="0"/>
      </c:catAx>
      <c:valAx>
        <c:axId val="103953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86325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Sheet2!$A$42:$A$51</c:f>
              <c:strCache>
                <c:ptCount val="10"/>
                <c:pt idx="0">
                  <c:v>Clarity in communication</c:v>
                </c:pt>
                <c:pt idx="1">
                  <c:v>Met Expectations</c:v>
                </c:pt>
                <c:pt idx="2">
                  <c:v>Constructive feedback</c:v>
                </c:pt>
                <c:pt idx="3">
                  <c:v>Technical advice </c:v>
                </c:pt>
                <c:pt idx="4">
                  <c:v>Clarity in engagement</c:v>
                </c:pt>
                <c:pt idx="5">
                  <c:v>Time management </c:v>
                </c:pt>
                <c:pt idx="6">
                  <c:v>Appropraite reinforcements</c:v>
                </c:pt>
                <c:pt idx="7">
                  <c:v> Objectivity</c:v>
                </c:pt>
                <c:pt idx="8">
                  <c:v>Participatory engagements</c:v>
                </c:pt>
                <c:pt idx="9">
                  <c:v>Prompt feedback</c:v>
                </c:pt>
              </c:strCache>
            </c:strRef>
          </c:cat>
          <c:val>
            <c:numRef>
              <c:f>Sheet2!$B$42:$B$51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0-E2BA-426F-B630-00FAE19C42ED}"/>
            </c:ext>
          </c:extLst>
        </c:ser>
        <c:ser>
          <c:idx val="1"/>
          <c:order val="1"/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Sheet2!$A$42:$A$51</c:f>
              <c:strCache>
                <c:ptCount val="10"/>
                <c:pt idx="0">
                  <c:v>Clarity in communication</c:v>
                </c:pt>
                <c:pt idx="1">
                  <c:v>Met Expectations</c:v>
                </c:pt>
                <c:pt idx="2">
                  <c:v>Constructive feedback</c:v>
                </c:pt>
                <c:pt idx="3">
                  <c:v>Technical advice </c:v>
                </c:pt>
                <c:pt idx="4">
                  <c:v>Clarity in engagement</c:v>
                </c:pt>
                <c:pt idx="5">
                  <c:v>Time management </c:v>
                </c:pt>
                <c:pt idx="6">
                  <c:v>Appropraite reinforcements</c:v>
                </c:pt>
                <c:pt idx="7">
                  <c:v> Objectivity</c:v>
                </c:pt>
                <c:pt idx="8">
                  <c:v>Participatory engagements</c:v>
                </c:pt>
                <c:pt idx="9">
                  <c:v>Prompt feedback</c:v>
                </c:pt>
              </c:strCache>
            </c:strRef>
          </c:cat>
          <c:val>
            <c:numRef>
              <c:f>Sheet2!$C$42:$C$51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1-E2BA-426F-B630-00FAE19C42ED}"/>
            </c:ext>
          </c:extLst>
        </c:ser>
        <c:ser>
          <c:idx val="2"/>
          <c:order val="2"/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619883040935672E-2"/>
                  <c:y val="-0.2661875012182794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E6-4DCD-8BCE-83330D1D4801}"/>
                </c:ext>
              </c:extLst>
            </c:dLbl>
            <c:dLbl>
              <c:idx val="1"/>
              <c:layout>
                <c:manualLayout>
                  <c:x val="1.0121465464263962E-2"/>
                  <c:y val="-0.2760031815102898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DE6-4DCD-8BCE-83330D1D4801}"/>
                </c:ext>
              </c:extLst>
            </c:dLbl>
            <c:dLbl>
              <c:idx val="2"/>
              <c:layout>
                <c:manualLayout>
                  <c:x val="1.4730928938986677E-2"/>
                  <c:y val="-0.294918425254208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DE6-4DCD-8BCE-83330D1D4801}"/>
                </c:ext>
              </c:extLst>
            </c:dLbl>
            <c:dLbl>
              <c:idx val="3"/>
              <c:layout>
                <c:manualLayout>
                  <c:x val="2.2492127755285651E-2"/>
                  <c:y val="-0.2928062513401073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DE6-4DCD-8BCE-83330D1D4801}"/>
                </c:ext>
              </c:extLst>
            </c:dLbl>
            <c:dLbl>
              <c:idx val="4"/>
              <c:layout>
                <c:manualLayout>
                  <c:x val="-1.3990845644076285E-2"/>
                  <c:y val="-0.22679459067841615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DE6-4DCD-8BCE-83330D1D4801}"/>
                </c:ext>
              </c:extLst>
            </c:dLbl>
            <c:dLbl>
              <c:idx val="5"/>
              <c:layout>
                <c:manualLayout>
                  <c:x val="-9.5293645731496322E-3"/>
                  <c:y val="-0.2754822930929592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67%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DE6-4DCD-8BCE-83330D1D4801}"/>
                </c:ext>
              </c:extLst>
            </c:dLbl>
            <c:dLbl>
              <c:idx val="6"/>
              <c:layout>
                <c:manualLayout>
                  <c:x val="1.1246063877642001E-3"/>
                  <c:y val="-0.2049643759380751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DE6-4DCD-8BCE-83330D1D4801}"/>
                </c:ext>
              </c:extLst>
            </c:dLbl>
            <c:dLbl>
              <c:idx val="7"/>
              <c:layout>
                <c:manualLayout>
                  <c:x val="-4.4332633614066079E-2"/>
                  <c:y val="-0.2734443619343114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DE6-4DCD-8BCE-83330D1D4801}"/>
                </c:ext>
              </c:extLst>
            </c:dLbl>
            <c:dLbl>
              <c:idx val="8"/>
              <c:layout>
                <c:manualLayout>
                  <c:x val="4.6345382709215101E-2"/>
                  <c:y val="-0.284270847649281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DE6-4DCD-8BCE-83330D1D4801}"/>
                </c:ext>
              </c:extLst>
            </c:dLbl>
            <c:dLbl>
              <c:idx val="9"/>
              <c:layout>
                <c:manualLayout>
                  <c:x val="3.7112010796221326E-2"/>
                  <c:y val="-0.2209356260111719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DE6-4DCD-8BCE-83330D1D48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Sheet2!$A$42:$A$51</c:f>
              <c:strCache>
                <c:ptCount val="10"/>
                <c:pt idx="0">
                  <c:v>Clarity in communication</c:v>
                </c:pt>
                <c:pt idx="1">
                  <c:v>Met Expectations</c:v>
                </c:pt>
                <c:pt idx="2">
                  <c:v>Constructive feedback</c:v>
                </c:pt>
                <c:pt idx="3">
                  <c:v>Technical advice </c:v>
                </c:pt>
                <c:pt idx="4">
                  <c:v>Clarity in engagement</c:v>
                </c:pt>
                <c:pt idx="5">
                  <c:v>Time management </c:v>
                </c:pt>
                <c:pt idx="6">
                  <c:v>Appropraite reinforcements</c:v>
                </c:pt>
                <c:pt idx="7">
                  <c:v> Objectivity</c:v>
                </c:pt>
                <c:pt idx="8">
                  <c:v>Participatory engagements</c:v>
                </c:pt>
                <c:pt idx="9">
                  <c:v>Prompt feedback</c:v>
                </c:pt>
              </c:strCache>
            </c:strRef>
          </c:cat>
          <c:val>
            <c:numRef>
              <c:f>Sheet2!$D$42:$D$51</c:f>
              <c:numCache>
                <c:formatCode>0.00%</c:formatCode>
                <c:ptCount val="10"/>
                <c:pt idx="0">
                  <c:v>0.72729999999999995</c:v>
                </c:pt>
                <c:pt idx="1">
                  <c:v>0.60609999999999997</c:v>
                </c:pt>
                <c:pt idx="2">
                  <c:v>0.72729999999999995</c:v>
                </c:pt>
                <c:pt idx="3">
                  <c:v>0.63639999999999997</c:v>
                </c:pt>
                <c:pt idx="4">
                  <c:v>0.60609999999999997</c:v>
                </c:pt>
                <c:pt idx="5">
                  <c:v>0.66669999999999996</c:v>
                </c:pt>
                <c:pt idx="6">
                  <c:v>0.5</c:v>
                </c:pt>
                <c:pt idx="7">
                  <c:v>0.78790000000000004</c:v>
                </c:pt>
                <c:pt idx="8">
                  <c:v>0.75760000000000005</c:v>
                </c:pt>
                <c:pt idx="9">
                  <c:v>0.54549999999999998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BA-426F-B630-00FAE19C42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42194160"/>
        <c:axId val="1224316400"/>
        <c:axId val="0"/>
      </c:bar3DChart>
      <c:catAx>
        <c:axId val="1042194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224316400"/>
        <c:crosses val="autoZero"/>
        <c:auto val="1"/>
        <c:lblAlgn val="ctr"/>
        <c:lblOffset val="100"/>
        <c:noMultiLvlLbl val="0"/>
      </c:catAx>
      <c:valAx>
        <c:axId val="1224316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US"/>
          </a:p>
        </c:txPr>
        <c:crossAx val="1042194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A35462-4ED0-4597-9AD0-521C81BB3745}" type="doc">
      <dgm:prSet loTypeId="urn:microsoft.com/office/officeart/2005/8/layout/h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2DBB80-2201-47E5-B795-F64658F66BFD}">
      <dgm:prSet phldrT="[Text]" custT="1"/>
      <dgm:spPr/>
      <dgm:t>
        <a:bodyPr/>
        <a:lstStyle/>
        <a:p>
          <a:r>
            <a: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Strengths </a:t>
          </a:r>
        </a:p>
      </dgm:t>
    </dgm:pt>
    <dgm:pt modelId="{4672E3E4-3DD0-4203-BC02-58894922A1A4}" type="parTrans" cxnId="{8F4276A0-A49E-4A1E-A3B7-851F4DCBC0BD}">
      <dgm:prSet/>
      <dgm:spPr/>
      <dgm:t>
        <a:bodyPr/>
        <a:lstStyle/>
        <a:p>
          <a:endParaRPr lang="en-US"/>
        </a:p>
      </dgm:t>
    </dgm:pt>
    <dgm:pt modelId="{CD091070-CB46-4F96-98B0-6E284269489D}" type="sibTrans" cxnId="{8F4276A0-A49E-4A1E-A3B7-851F4DCBC0BD}">
      <dgm:prSet/>
      <dgm:spPr/>
      <dgm:t>
        <a:bodyPr/>
        <a:lstStyle/>
        <a:p>
          <a:endParaRPr lang="en-US"/>
        </a:p>
      </dgm:t>
    </dgm:pt>
    <dgm:pt modelId="{DF4744B9-4C91-436E-B9AF-3B576155760D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Knowledge and experience in the thematic areas and African Higher Education</a:t>
          </a:r>
        </a:p>
      </dgm:t>
    </dgm:pt>
    <dgm:pt modelId="{B5C7ACD5-4485-4124-983E-BBF4717A7B58}" type="parTrans" cxnId="{9CEFA2EB-4788-4E0E-AC1C-D9D3D2BFCED4}">
      <dgm:prSet/>
      <dgm:spPr/>
      <dgm:t>
        <a:bodyPr/>
        <a:lstStyle/>
        <a:p>
          <a:endParaRPr lang="en-US"/>
        </a:p>
      </dgm:t>
    </dgm:pt>
    <dgm:pt modelId="{E8B7E299-8B6A-4F10-8431-1D85AD2187A1}" type="sibTrans" cxnId="{9CEFA2EB-4788-4E0E-AC1C-D9D3D2BFCED4}">
      <dgm:prSet/>
      <dgm:spPr/>
      <dgm:t>
        <a:bodyPr/>
        <a:lstStyle/>
        <a:p>
          <a:endParaRPr lang="en-US"/>
        </a:p>
      </dgm:t>
    </dgm:pt>
    <dgm:pt modelId="{48723FB3-7259-4EC8-86A4-624B03FDABC2}">
      <dgm:prSet phldrT="[Text]" custT="1"/>
      <dgm:spPr/>
      <dgm:t>
        <a:bodyPr/>
        <a:lstStyle/>
        <a:p>
          <a:r>
            <a: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Weakness</a:t>
          </a:r>
        </a:p>
      </dgm:t>
    </dgm:pt>
    <dgm:pt modelId="{FAD8D444-A437-490F-A28E-794702F2F85C}" type="parTrans" cxnId="{D929A283-4046-45FD-A99C-56BF7AB657BC}">
      <dgm:prSet/>
      <dgm:spPr/>
      <dgm:t>
        <a:bodyPr/>
        <a:lstStyle/>
        <a:p>
          <a:endParaRPr lang="en-US"/>
        </a:p>
      </dgm:t>
    </dgm:pt>
    <dgm:pt modelId="{4C783024-22D4-48E6-88F7-4CC91E76C3BF}" type="sibTrans" cxnId="{D929A283-4046-45FD-A99C-56BF7AB657BC}">
      <dgm:prSet/>
      <dgm:spPr/>
      <dgm:t>
        <a:bodyPr/>
        <a:lstStyle/>
        <a:p>
          <a:endParaRPr lang="en-US"/>
        </a:p>
      </dgm:t>
    </dgm:pt>
    <dgm:pt modelId="{CE4E4274-2C57-4223-8445-C053944448F1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Delayed feedback</a:t>
          </a:r>
        </a:p>
      </dgm:t>
    </dgm:pt>
    <dgm:pt modelId="{F929B9E8-807B-4123-938B-421D9B7CE05C}" type="parTrans" cxnId="{84C9ACFF-2C7A-48FB-99FC-196252591004}">
      <dgm:prSet/>
      <dgm:spPr/>
      <dgm:t>
        <a:bodyPr/>
        <a:lstStyle/>
        <a:p>
          <a:endParaRPr lang="en-US"/>
        </a:p>
      </dgm:t>
    </dgm:pt>
    <dgm:pt modelId="{52397DEF-81A1-4581-8965-76889BB2633E}" type="sibTrans" cxnId="{84C9ACFF-2C7A-48FB-99FC-196252591004}">
      <dgm:prSet/>
      <dgm:spPr/>
      <dgm:t>
        <a:bodyPr/>
        <a:lstStyle/>
        <a:p>
          <a:endParaRPr lang="en-US"/>
        </a:p>
      </dgm:t>
    </dgm:pt>
    <dgm:pt modelId="{1C7E7A0E-5DDC-44C8-B1CF-F755D9E50B4E}">
      <dgm:prSet phldrT="[Text]"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Areas for Improvement </a:t>
          </a:r>
        </a:p>
      </dgm:t>
    </dgm:pt>
    <dgm:pt modelId="{4C7A6753-2BC7-47B7-83EC-FE4C68C74EA2}" type="parTrans" cxnId="{059A6971-A3FB-433C-B67E-BC5AFBE4EBCD}">
      <dgm:prSet/>
      <dgm:spPr/>
      <dgm:t>
        <a:bodyPr/>
        <a:lstStyle/>
        <a:p>
          <a:endParaRPr lang="en-US"/>
        </a:p>
      </dgm:t>
    </dgm:pt>
    <dgm:pt modelId="{5DDF2F19-62E4-403C-89DD-305E63F58678}" type="sibTrans" cxnId="{059A6971-A3FB-433C-B67E-BC5AFBE4EBCD}">
      <dgm:prSet/>
      <dgm:spPr/>
      <dgm:t>
        <a:bodyPr/>
        <a:lstStyle/>
        <a:p>
          <a:endParaRPr lang="en-US"/>
        </a:p>
      </dgm:t>
    </dgm:pt>
    <dgm:pt modelId="{D8F834A2-D7E4-4510-8A2F-DDD82190B4FE}">
      <dgm:prSet phldrT="[Text]" custT="1"/>
      <dgm:spPr/>
      <dgm:t>
        <a:bodyPr/>
        <a:lstStyle/>
        <a:p>
          <a:r>
            <a:rPr lang="en-US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Timely feedback from experts</a:t>
          </a:r>
          <a:endParaRPr lang="en-US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CD694A6-FF00-4228-A95A-38879F04603E}" type="parTrans" cxnId="{3CF2579D-4AB7-4533-98E6-CC67713BA055}">
      <dgm:prSet/>
      <dgm:spPr/>
      <dgm:t>
        <a:bodyPr/>
        <a:lstStyle/>
        <a:p>
          <a:endParaRPr lang="en-US"/>
        </a:p>
      </dgm:t>
    </dgm:pt>
    <dgm:pt modelId="{A73642EA-AE5E-4C09-80CB-2AB4CE0EEAB0}" type="sibTrans" cxnId="{3CF2579D-4AB7-4533-98E6-CC67713BA055}">
      <dgm:prSet/>
      <dgm:spPr/>
      <dgm:t>
        <a:bodyPr/>
        <a:lstStyle/>
        <a:p>
          <a:endParaRPr lang="en-US"/>
        </a:p>
      </dgm:t>
    </dgm:pt>
    <dgm:pt modelId="{FE1F7B15-5AF1-4566-A9BB-5D5908ED31F8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Proactive and detail-oriented</a:t>
          </a:r>
        </a:p>
      </dgm:t>
    </dgm:pt>
    <dgm:pt modelId="{8D689FD5-1F48-4502-9526-D20CF09DD97E}" type="parTrans" cxnId="{27273A79-A988-456A-89EB-7272FDF3F124}">
      <dgm:prSet/>
      <dgm:spPr/>
      <dgm:t>
        <a:bodyPr/>
        <a:lstStyle/>
        <a:p>
          <a:endParaRPr lang="en-US"/>
        </a:p>
      </dgm:t>
    </dgm:pt>
    <dgm:pt modelId="{D4981575-0B32-4122-B813-D589E6A76EB6}" type="sibTrans" cxnId="{27273A79-A988-456A-89EB-7272FDF3F124}">
      <dgm:prSet/>
      <dgm:spPr/>
      <dgm:t>
        <a:bodyPr/>
        <a:lstStyle/>
        <a:p>
          <a:endParaRPr lang="en-US"/>
        </a:p>
      </dgm:t>
    </dgm:pt>
    <dgm:pt modelId="{B701F96A-64A4-44DE-BABB-B284A5ED7F44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Objectivity in feedback</a:t>
          </a:r>
        </a:p>
      </dgm:t>
    </dgm:pt>
    <dgm:pt modelId="{E492DE15-CC03-4374-ACCF-62A734BBD1FA}" type="parTrans" cxnId="{0CC34F0A-089F-488A-A68F-91B2DFB877AB}">
      <dgm:prSet/>
      <dgm:spPr/>
      <dgm:t>
        <a:bodyPr/>
        <a:lstStyle/>
        <a:p>
          <a:endParaRPr lang="en-US"/>
        </a:p>
      </dgm:t>
    </dgm:pt>
    <dgm:pt modelId="{2B0A2508-A97F-47F7-9FFA-2A5EB0DB4BAC}" type="sibTrans" cxnId="{0CC34F0A-089F-488A-A68F-91B2DFB877AB}">
      <dgm:prSet/>
      <dgm:spPr/>
      <dgm:t>
        <a:bodyPr/>
        <a:lstStyle/>
        <a:p>
          <a:endParaRPr lang="en-US"/>
        </a:p>
      </dgm:t>
    </dgm:pt>
    <dgm:pt modelId="{7675DC97-A788-4FCE-8436-1B5551F517F1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Participatory Approach</a:t>
          </a:r>
        </a:p>
      </dgm:t>
    </dgm:pt>
    <dgm:pt modelId="{2ED19993-7BA6-44E9-88B8-BB5F03D651D1}" type="parTrans" cxnId="{B67F2DFE-9F1F-48CD-933A-FF7A68165872}">
      <dgm:prSet/>
      <dgm:spPr/>
      <dgm:t>
        <a:bodyPr/>
        <a:lstStyle/>
        <a:p>
          <a:endParaRPr lang="en-US"/>
        </a:p>
      </dgm:t>
    </dgm:pt>
    <dgm:pt modelId="{E5FDE968-7DA1-45BD-B96E-96FEFA34EC76}" type="sibTrans" cxnId="{B67F2DFE-9F1F-48CD-933A-FF7A68165872}">
      <dgm:prSet/>
      <dgm:spPr/>
      <dgm:t>
        <a:bodyPr/>
        <a:lstStyle/>
        <a:p>
          <a:endParaRPr lang="en-US"/>
        </a:p>
      </dgm:t>
    </dgm:pt>
    <dgm:pt modelId="{2CECCBBA-57F9-4B37-8B72-1756B2AF173C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Innovative</a:t>
          </a:r>
          <a:endParaRPr lang="en-GB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6DEC494-C069-4E16-A0A2-3E2B9E97DC88}" type="parTrans" cxnId="{A290A75D-E454-4929-9FA3-D5F5624F832A}">
      <dgm:prSet/>
      <dgm:spPr/>
      <dgm:t>
        <a:bodyPr/>
        <a:lstStyle/>
        <a:p>
          <a:endParaRPr lang="en-US"/>
        </a:p>
      </dgm:t>
    </dgm:pt>
    <dgm:pt modelId="{553A9B6F-AB9B-4381-9E94-2B40C13B2C60}" type="sibTrans" cxnId="{A290A75D-E454-4929-9FA3-D5F5624F832A}">
      <dgm:prSet/>
      <dgm:spPr/>
      <dgm:t>
        <a:bodyPr/>
        <a:lstStyle/>
        <a:p>
          <a:endParaRPr lang="en-US"/>
        </a:p>
      </dgm:t>
    </dgm:pt>
    <dgm:pt modelId="{EA341B77-4625-4E4F-A6EE-5252DB072E79}">
      <dgm:prSet/>
      <dgm:spPr/>
      <dgm:t>
        <a:bodyPr/>
        <a:lstStyle/>
        <a:p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Limited assistance provided in achieving key DLIs such as International accreditation and sustainability </a:t>
          </a:r>
        </a:p>
      </dgm:t>
    </dgm:pt>
    <dgm:pt modelId="{90401B5C-5D80-4727-B49B-4CBA53D62666}" type="parTrans" cxnId="{06612807-692D-4217-B05B-08301B9A4FAE}">
      <dgm:prSet/>
      <dgm:spPr/>
      <dgm:t>
        <a:bodyPr/>
        <a:lstStyle/>
        <a:p>
          <a:endParaRPr lang="en-US"/>
        </a:p>
      </dgm:t>
    </dgm:pt>
    <dgm:pt modelId="{90E67C4C-0502-487A-89CB-D15BE918B0BD}" type="sibTrans" cxnId="{06612807-692D-4217-B05B-08301B9A4FAE}">
      <dgm:prSet/>
      <dgm:spPr/>
      <dgm:t>
        <a:bodyPr/>
        <a:lstStyle/>
        <a:p>
          <a:endParaRPr lang="en-US"/>
        </a:p>
      </dgm:t>
    </dgm:pt>
    <dgm:pt modelId="{A112583B-5564-46DB-9DBE-BFB2D64E4C28}">
      <dgm:prSet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16CEA99-92B3-41C4-AA68-5CD11BBF59B1}" type="parTrans" cxnId="{E2E70EB4-BF27-4108-A4B7-26D069F19357}">
      <dgm:prSet/>
      <dgm:spPr/>
      <dgm:t>
        <a:bodyPr/>
        <a:lstStyle/>
        <a:p>
          <a:endParaRPr lang="en-US"/>
        </a:p>
      </dgm:t>
    </dgm:pt>
    <dgm:pt modelId="{CE3398C2-F723-4539-9960-4DE7600FBABE}" type="sibTrans" cxnId="{E2E70EB4-BF27-4108-A4B7-26D069F19357}">
      <dgm:prSet/>
      <dgm:spPr/>
      <dgm:t>
        <a:bodyPr/>
        <a:lstStyle/>
        <a:p>
          <a:endParaRPr lang="en-US"/>
        </a:p>
      </dgm:t>
    </dgm:pt>
    <dgm:pt modelId="{B3A8FD61-56C3-4B4E-81BC-B030C7244657}">
      <dgm:prSet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EF0FFDB-AD95-4E26-B96C-709FB8300240}" type="parTrans" cxnId="{583613AC-282B-425A-8892-B70E14BE2047}">
      <dgm:prSet/>
      <dgm:spPr/>
      <dgm:t>
        <a:bodyPr/>
        <a:lstStyle/>
        <a:p>
          <a:endParaRPr lang="en-US"/>
        </a:p>
      </dgm:t>
    </dgm:pt>
    <dgm:pt modelId="{FD425E29-8543-4171-A779-0BBBDB87E970}" type="sibTrans" cxnId="{583613AC-282B-425A-8892-B70E14BE2047}">
      <dgm:prSet/>
      <dgm:spPr/>
      <dgm:t>
        <a:bodyPr/>
        <a:lstStyle/>
        <a:p>
          <a:endParaRPr lang="en-US"/>
        </a:p>
      </dgm:t>
    </dgm:pt>
    <dgm:pt modelId="{9C66F986-94A7-4AB6-B1CD-6BEC874C816D}">
      <dgm:prSet custT="1"/>
      <dgm:spPr/>
      <dgm:t>
        <a:bodyPr/>
        <a:lstStyle/>
        <a:p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A8C97D2-73A0-45AA-8891-2683E81B7B9B}" type="parTrans" cxnId="{33AEA7F6-434C-466A-B2C5-3BD1FDFF002C}">
      <dgm:prSet/>
      <dgm:spPr/>
      <dgm:t>
        <a:bodyPr/>
        <a:lstStyle/>
        <a:p>
          <a:endParaRPr lang="en-US"/>
        </a:p>
      </dgm:t>
    </dgm:pt>
    <dgm:pt modelId="{345B1286-9755-4CA1-A629-5B91EDDB98B2}" type="sibTrans" cxnId="{33AEA7F6-434C-466A-B2C5-3BD1FDFF002C}">
      <dgm:prSet/>
      <dgm:spPr/>
      <dgm:t>
        <a:bodyPr/>
        <a:lstStyle/>
        <a:p>
          <a:endParaRPr lang="en-US"/>
        </a:p>
      </dgm:t>
    </dgm:pt>
    <dgm:pt modelId="{2ACF9203-E690-4773-ABA2-4E4F99CF98BC}">
      <dgm:prSet custT="1"/>
      <dgm:spPr/>
      <dgm:t>
        <a:bodyPr/>
        <a:lstStyle/>
        <a:p>
          <a:r>
            <a:rPr lang="en-US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Additional &amp; Frequent physical interactions with the experts.</a:t>
          </a:r>
          <a:endParaRPr lang="en-US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DA03D7C-593C-45E8-9A86-364F25C022E4}" type="parTrans" cxnId="{F05B2236-0829-4A4F-B32C-9BC50F71F2AE}">
      <dgm:prSet/>
      <dgm:spPr/>
      <dgm:t>
        <a:bodyPr/>
        <a:lstStyle/>
        <a:p>
          <a:endParaRPr lang="en-US"/>
        </a:p>
      </dgm:t>
    </dgm:pt>
    <dgm:pt modelId="{D6D540A8-8E7B-4BFD-8CFC-F67ECF28BA30}" type="sibTrans" cxnId="{F05B2236-0829-4A4F-B32C-9BC50F71F2AE}">
      <dgm:prSet/>
      <dgm:spPr/>
      <dgm:t>
        <a:bodyPr/>
        <a:lstStyle/>
        <a:p>
          <a:endParaRPr lang="en-US"/>
        </a:p>
      </dgm:t>
    </dgm:pt>
    <dgm:pt modelId="{A7697CE1-4C03-4585-AC01-EF1E4D0E9FF6}">
      <dgm:prSet custT="1"/>
      <dgm:spPr/>
      <dgm:t>
        <a:bodyPr/>
        <a:lstStyle/>
        <a:p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624D2E4-DF73-48BC-AB2D-F48A29962289}" type="parTrans" cxnId="{F80D1C66-8B06-44E5-BDAB-C6D089743F54}">
      <dgm:prSet/>
      <dgm:spPr/>
      <dgm:t>
        <a:bodyPr/>
        <a:lstStyle/>
        <a:p>
          <a:endParaRPr lang="en-US"/>
        </a:p>
      </dgm:t>
    </dgm:pt>
    <dgm:pt modelId="{7ED608B5-A1C3-4A04-BE16-FAD86F710120}" type="sibTrans" cxnId="{F80D1C66-8B06-44E5-BDAB-C6D089743F54}">
      <dgm:prSet/>
      <dgm:spPr/>
      <dgm:t>
        <a:bodyPr/>
        <a:lstStyle/>
        <a:p>
          <a:endParaRPr lang="en-US"/>
        </a:p>
      </dgm:t>
    </dgm:pt>
    <dgm:pt modelId="{82010D67-D6C2-408E-B290-BB35762F90DE}">
      <dgm:prSet custT="1"/>
      <dgm:spPr/>
      <dgm:t>
        <a:bodyPr/>
        <a:lstStyle/>
        <a:p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Adequate prior notice before experts' visit</a:t>
          </a:r>
        </a:p>
      </dgm:t>
    </dgm:pt>
    <dgm:pt modelId="{DAC0F330-87BB-4447-B34D-BDB3D4819E1F}" type="parTrans" cxnId="{5D42B319-17D0-4F6A-8D65-C451D87BDC5C}">
      <dgm:prSet/>
      <dgm:spPr/>
      <dgm:t>
        <a:bodyPr/>
        <a:lstStyle/>
        <a:p>
          <a:endParaRPr lang="en-US"/>
        </a:p>
      </dgm:t>
    </dgm:pt>
    <dgm:pt modelId="{BEC5AA69-D626-48C3-97E1-0A8D4AA9330F}" type="sibTrans" cxnId="{5D42B319-17D0-4F6A-8D65-C451D87BDC5C}">
      <dgm:prSet/>
      <dgm:spPr/>
      <dgm:t>
        <a:bodyPr/>
        <a:lstStyle/>
        <a:p>
          <a:endParaRPr lang="en-US"/>
        </a:p>
      </dgm:t>
    </dgm:pt>
    <dgm:pt modelId="{E794AD1D-BF5E-47E7-B2E4-22C5793624E2}">
      <dgm:prSet phldrT="[Text]"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4A2D653-1755-4F85-AAAE-C08813CEE370}" type="parTrans" cxnId="{CCAEDB9A-ABD8-45B9-A56C-73F35C757A21}">
      <dgm:prSet/>
      <dgm:spPr/>
      <dgm:t>
        <a:bodyPr/>
        <a:lstStyle/>
        <a:p>
          <a:endParaRPr lang="en-US"/>
        </a:p>
      </dgm:t>
    </dgm:pt>
    <dgm:pt modelId="{44C0241D-40AE-4E48-A173-5DA25B456188}" type="sibTrans" cxnId="{CCAEDB9A-ABD8-45B9-A56C-73F35C757A21}">
      <dgm:prSet/>
      <dgm:spPr/>
      <dgm:t>
        <a:bodyPr/>
        <a:lstStyle/>
        <a:p>
          <a:endParaRPr lang="en-US"/>
        </a:p>
      </dgm:t>
    </dgm:pt>
    <dgm:pt modelId="{6D3B4A85-91EE-40F6-8ABA-CE43A7B81904}">
      <dgm:prSet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98270FA-E92D-4ECF-A1CC-D68652F3E677}" type="parTrans" cxnId="{9120305C-E90E-47FD-94F3-ECA636AD6C50}">
      <dgm:prSet/>
      <dgm:spPr/>
      <dgm:t>
        <a:bodyPr/>
        <a:lstStyle/>
        <a:p>
          <a:endParaRPr lang="en-US"/>
        </a:p>
      </dgm:t>
    </dgm:pt>
    <dgm:pt modelId="{C48B3D2D-CBAC-42A9-A786-24A7B6C06173}" type="sibTrans" cxnId="{9120305C-E90E-47FD-94F3-ECA636AD6C50}">
      <dgm:prSet/>
      <dgm:spPr/>
      <dgm:t>
        <a:bodyPr/>
        <a:lstStyle/>
        <a:p>
          <a:endParaRPr lang="en-US"/>
        </a:p>
      </dgm:t>
    </dgm:pt>
    <dgm:pt modelId="{993E8841-C124-49A9-BC53-33D650F20911}">
      <dgm:prSet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EED12B1-118A-4549-AB85-77E7A253A366}" type="parTrans" cxnId="{BE5549A9-34F5-4A55-AB24-629C492E29FE}">
      <dgm:prSet/>
      <dgm:spPr/>
      <dgm:t>
        <a:bodyPr/>
        <a:lstStyle/>
        <a:p>
          <a:endParaRPr lang="en-US"/>
        </a:p>
      </dgm:t>
    </dgm:pt>
    <dgm:pt modelId="{34139AC0-2056-48F9-BDF5-9BE75BDF515B}" type="sibTrans" cxnId="{BE5549A9-34F5-4A55-AB24-629C492E29FE}">
      <dgm:prSet/>
      <dgm:spPr/>
      <dgm:t>
        <a:bodyPr/>
        <a:lstStyle/>
        <a:p>
          <a:endParaRPr lang="en-US"/>
        </a:p>
      </dgm:t>
    </dgm:pt>
    <dgm:pt modelId="{4362437A-A553-4723-ABBB-33B12A9F1F38}">
      <dgm:prSet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C314139-295D-4486-BB8E-B6D3BDBF49AA}" type="parTrans" cxnId="{4ED3D2B3-8673-4A9C-8FF6-F3DF728E6D8B}">
      <dgm:prSet/>
      <dgm:spPr/>
      <dgm:t>
        <a:bodyPr/>
        <a:lstStyle/>
        <a:p>
          <a:endParaRPr lang="en-US"/>
        </a:p>
      </dgm:t>
    </dgm:pt>
    <dgm:pt modelId="{9E41F763-82BA-47DD-9E2D-45FFA9E45A8B}" type="sibTrans" cxnId="{4ED3D2B3-8673-4A9C-8FF6-F3DF728E6D8B}">
      <dgm:prSet/>
      <dgm:spPr/>
      <dgm:t>
        <a:bodyPr/>
        <a:lstStyle/>
        <a:p>
          <a:endParaRPr lang="en-US"/>
        </a:p>
      </dgm:t>
    </dgm:pt>
    <dgm:pt modelId="{2FBEEAEB-702E-4537-9466-592E17E74CFF}">
      <dgm:prSet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F86879D-B8DE-47E7-9BD7-6B728F3D6049}" type="parTrans" cxnId="{ECC6EE78-2220-4A21-B73F-F124F1088F04}">
      <dgm:prSet/>
      <dgm:spPr/>
      <dgm:t>
        <a:bodyPr/>
        <a:lstStyle/>
        <a:p>
          <a:endParaRPr lang="en-US"/>
        </a:p>
      </dgm:t>
    </dgm:pt>
    <dgm:pt modelId="{45BB2998-7E26-4D06-B9A3-4643FF80798B}" type="sibTrans" cxnId="{ECC6EE78-2220-4A21-B73F-F124F1088F04}">
      <dgm:prSet/>
      <dgm:spPr/>
      <dgm:t>
        <a:bodyPr/>
        <a:lstStyle/>
        <a:p>
          <a:endParaRPr lang="en-US"/>
        </a:p>
      </dgm:t>
    </dgm:pt>
    <dgm:pt modelId="{256E7847-B9E7-4AF9-9214-6B3FCCCA8805}">
      <dgm:prSet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26350B6-7E7F-4CFF-BBE1-7B551EAD6CA0}" type="parTrans" cxnId="{C51427F6-20B7-464B-BDB5-F82E9E231CCE}">
      <dgm:prSet/>
      <dgm:spPr/>
      <dgm:t>
        <a:bodyPr/>
        <a:lstStyle/>
        <a:p>
          <a:endParaRPr lang="en-US"/>
        </a:p>
      </dgm:t>
    </dgm:pt>
    <dgm:pt modelId="{EF75551C-3C95-4659-8A43-F7ACBDC79527}" type="sibTrans" cxnId="{C51427F6-20B7-464B-BDB5-F82E9E231CCE}">
      <dgm:prSet/>
      <dgm:spPr/>
      <dgm:t>
        <a:bodyPr/>
        <a:lstStyle/>
        <a:p>
          <a:endParaRPr lang="en-US"/>
        </a:p>
      </dgm:t>
    </dgm:pt>
    <dgm:pt modelId="{E2DCD31C-037C-4BC6-80FA-E43880E12B76}">
      <dgm:prSet/>
      <dgm:spPr/>
      <dgm:t>
        <a:bodyPr/>
        <a:lstStyle/>
        <a:p>
          <a:endParaRPr lang="en-US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B33717-F395-4734-A545-25653EA3F040}" type="parTrans" cxnId="{B68DD1A0-A2B9-4115-8DB7-F999469C9672}">
      <dgm:prSet/>
      <dgm:spPr/>
      <dgm:t>
        <a:bodyPr/>
        <a:lstStyle/>
        <a:p>
          <a:endParaRPr lang="en-US"/>
        </a:p>
      </dgm:t>
    </dgm:pt>
    <dgm:pt modelId="{99A4F77A-7E60-463E-AA0D-5ADA01096937}" type="sibTrans" cxnId="{B68DD1A0-A2B9-4115-8DB7-F999469C9672}">
      <dgm:prSet/>
      <dgm:spPr/>
      <dgm:t>
        <a:bodyPr/>
        <a:lstStyle/>
        <a:p>
          <a:endParaRPr lang="en-US"/>
        </a:p>
      </dgm:t>
    </dgm:pt>
    <dgm:pt modelId="{833EFCE5-024E-48BC-98B7-A5B0BC3B1A41}">
      <dgm:prSet custT="1"/>
      <dgm:spPr/>
      <dgm:t>
        <a:bodyPr/>
        <a:lstStyle/>
        <a:p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2DBDEE7-A820-4AE2-A8E7-EEC377966CF3}" type="parTrans" cxnId="{2003E8CE-E177-4A97-9FB6-B2E0531E26DF}">
      <dgm:prSet/>
      <dgm:spPr/>
      <dgm:t>
        <a:bodyPr/>
        <a:lstStyle/>
        <a:p>
          <a:endParaRPr lang="en-US"/>
        </a:p>
      </dgm:t>
    </dgm:pt>
    <dgm:pt modelId="{1A6B9B33-0418-40B7-9CCF-AA729F7D5D13}" type="sibTrans" cxnId="{2003E8CE-E177-4A97-9FB6-B2E0531E26DF}">
      <dgm:prSet/>
      <dgm:spPr/>
      <dgm:t>
        <a:bodyPr/>
        <a:lstStyle/>
        <a:p>
          <a:endParaRPr lang="en-US"/>
        </a:p>
      </dgm:t>
    </dgm:pt>
    <dgm:pt modelId="{8F17114C-8BA0-416B-84F9-5261A06F5555}">
      <dgm:prSet custT="1"/>
      <dgm:spPr/>
      <dgm:t>
        <a:bodyPr/>
        <a:lstStyle/>
        <a:p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4141747-0F96-4940-87B5-CEB56B72F28F}" type="parTrans" cxnId="{A61DF6F0-DDEE-4B56-B27A-0FB3F7F9BA23}">
      <dgm:prSet/>
      <dgm:spPr/>
      <dgm:t>
        <a:bodyPr/>
        <a:lstStyle/>
        <a:p>
          <a:endParaRPr lang="en-US"/>
        </a:p>
      </dgm:t>
    </dgm:pt>
    <dgm:pt modelId="{3EBC46AF-2513-4745-A279-40A6248D71AB}" type="sibTrans" cxnId="{A61DF6F0-DDEE-4B56-B27A-0FB3F7F9BA23}">
      <dgm:prSet/>
      <dgm:spPr/>
      <dgm:t>
        <a:bodyPr/>
        <a:lstStyle/>
        <a:p>
          <a:endParaRPr lang="en-US"/>
        </a:p>
      </dgm:t>
    </dgm:pt>
    <dgm:pt modelId="{BA0AC2C5-4B2C-4850-907B-F36209B4BD4D}">
      <dgm:prSet custT="1"/>
      <dgm:spPr/>
      <dgm:t>
        <a:bodyPr/>
        <a:lstStyle/>
        <a:p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F2937D7-EC3D-42B0-927C-BDAAB7BDC080}" type="sibTrans" cxnId="{C6731887-D8E5-44C1-B064-E77EDBF03610}">
      <dgm:prSet/>
      <dgm:spPr/>
      <dgm:t>
        <a:bodyPr/>
        <a:lstStyle/>
        <a:p>
          <a:endParaRPr lang="en-US"/>
        </a:p>
      </dgm:t>
    </dgm:pt>
    <dgm:pt modelId="{BA727007-481E-4E8F-BB2D-B19934594225}" type="parTrans" cxnId="{C6731887-D8E5-44C1-B064-E77EDBF03610}">
      <dgm:prSet/>
      <dgm:spPr/>
      <dgm:t>
        <a:bodyPr/>
        <a:lstStyle/>
        <a:p>
          <a:endParaRPr lang="en-US"/>
        </a:p>
      </dgm:t>
    </dgm:pt>
    <dgm:pt modelId="{6B2B08F0-8FCC-43AF-AB64-2B216C474584}">
      <dgm:prSet custT="1"/>
      <dgm:spPr/>
      <dgm:t>
        <a:bodyPr/>
        <a:lstStyle/>
        <a:p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Make room for language disparity</a:t>
          </a:r>
        </a:p>
      </dgm:t>
    </dgm:pt>
    <dgm:pt modelId="{5D531DFE-1F41-409F-8562-80398862D40F}" type="sibTrans" cxnId="{EBBB853F-EA41-49C2-9CEC-0045CDAF5CAC}">
      <dgm:prSet/>
      <dgm:spPr/>
      <dgm:t>
        <a:bodyPr/>
        <a:lstStyle/>
        <a:p>
          <a:endParaRPr lang="en-US"/>
        </a:p>
      </dgm:t>
    </dgm:pt>
    <dgm:pt modelId="{08871F07-0837-4054-84D1-66D24C02039D}" type="parTrans" cxnId="{EBBB853F-EA41-49C2-9CEC-0045CDAF5CAC}">
      <dgm:prSet/>
      <dgm:spPr/>
      <dgm:t>
        <a:bodyPr/>
        <a:lstStyle/>
        <a:p>
          <a:endParaRPr lang="en-US"/>
        </a:p>
      </dgm:t>
    </dgm:pt>
    <dgm:pt modelId="{73140F37-2862-4B04-B697-BD6093B07C9C}" type="pres">
      <dgm:prSet presAssocID="{5EA35462-4ED0-4597-9AD0-521C81BB3745}" presName="Name0" presStyleCnt="0">
        <dgm:presLayoutVars>
          <dgm:dir/>
          <dgm:animLvl val="lvl"/>
          <dgm:resizeHandles val="exact"/>
        </dgm:presLayoutVars>
      </dgm:prSet>
      <dgm:spPr/>
    </dgm:pt>
    <dgm:pt modelId="{DBF5EE63-2E7E-49D8-83EF-2E3AD97EE63F}" type="pres">
      <dgm:prSet presAssocID="{432DBB80-2201-47E5-B795-F64658F66BFD}" presName="composite" presStyleCnt="0"/>
      <dgm:spPr/>
    </dgm:pt>
    <dgm:pt modelId="{EDEE8E3F-BBCA-4EAB-8344-29DDD3419A7B}" type="pres">
      <dgm:prSet presAssocID="{432DBB80-2201-47E5-B795-F64658F66BF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0627655D-A512-46F2-8245-9130624828BF}" type="pres">
      <dgm:prSet presAssocID="{432DBB80-2201-47E5-B795-F64658F66BFD}" presName="desTx" presStyleLbl="alignAccFollowNode1" presStyleIdx="0" presStyleCnt="3">
        <dgm:presLayoutVars>
          <dgm:bulletEnabled val="1"/>
        </dgm:presLayoutVars>
      </dgm:prSet>
      <dgm:spPr/>
    </dgm:pt>
    <dgm:pt modelId="{5D03FB9C-67CB-46BD-9E51-C461AA184D0E}" type="pres">
      <dgm:prSet presAssocID="{CD091070-CB46-4F96-98B0-6E284269489D}" presName="space" presStyleCnt="0"/>
      <dgm:spPr/>
    </dgm:pt>
    <dgm:pt modelId="{06753C56-2423-4586-A0B4-62F5B7DA40E0}" type="pres">
      <dgm:prSet presAssocID="{48723FB3-7259-4EC8-86A4-624B03FDABC2}" presName="composite" presStyleCnt="0"/>
      <dgm:spPr/>
    </dgm:pt>
    <dgm:pt modelId="{63EF505D-0A68-4360-B0F3-E9349914CCE8}" type="pres">
      <dgm:prSet presAssocID="{48723FB3-7259-4EC8-86A4-624B03FDABC2}" presName="parTx" presStyleLbl="alignNode1" presStyleIdx="1" presStyleCnt="3" custLinFactNeighborX="339">
        <dgm:presLayoutVars>
          <dgm:chMax val="0"/>
          <dgm:chPref val="0"/>
          <dgm:bulletEnabled val="1"/>
        </dgm:presLayoutVars>
      </dgm:prSet>
      <dgm:spPr/>
    </dgm:pt>
    <dgm:pt modelId="{FCC9E451-97D1-424E-99E0-24EECB322977}" type="pres">
      <dgm:prSet presAssocID="{48723FB3-7259-4EC8-86A4-624B03FDABC2}" presName="desTx" presStyleLbl="alignAccFollowNode1" presStyleIdx="1" presStyleCnt="3">
        <dgm:presLayoutVars>
          <dgm:bulletEnabled val="1"/>
        </dgm:presLayoutVars>
      </dgm:prSet>
      <dgm:spPr/>
    </dgm:pt>
    <dgm:pt modelId="{C28F5F96-E6AC-40EB-B6A8-9551DCA00352}" type="pres">
      <dgm:prSet presAssocID="{4C783024-22D4-48E6-88F7-4CC91E76C3BF}" presName="space" presStyleCnt="0"/>
      <dgm:spPr/>
    </dgm:pt>
    <dgm:pt modelId="{F39E2785-F539-4A18-9998-D63955A4016A}" type="pres">
      <dgm:prSet presAssocID="{1C7E7A0E-5DDC-44C8-B1CF-F755D9E50B4E}" presName="composite" presStyleCnt="0"/>
      <dgm:spPr/>
    </dgm:pt>
    <dgm:pt modelId="{4DA9BC80-6C30-4225-92F8-E287B344EC38}" type="pres">
      <dgm:prSet presAssocID="{1C7E7A0E-5DDC-44C8-B1CF-F755D9E50B4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84EC06F-F03C-4D79-96A3-1C1AF06C2C2F}" type="pres">
      <dgm:prSet presAssocID="{1C7E7A0E-5DDC-44C8-B1CF-F755D9E50B4E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B501403-9F5B-4975-933A-206C87C99976}" type="presOf" srcId="{D8F834A2-D7E4-4510-8A2F-DDD82190B4FE}" destId="{A84EC06F-F03C-4D79-96A3-1C1AF06C2C2F}" srcOrd="0" destOrd="0" presId="urn:microsoft.com/office/officeart/2005/8/layout/hList1"/>
    <dgm:cxn modelId="{99749F04-656E-4BBB-AC0D-521FF2BA415E}" type="presOf" srcId="{CE4E4274-2C57-4223-8445-C053944448F1}" destId="{FCC9E451-97D1-424E-99E0-24EECB322977}" srcOrd="0" destOrd="0" presId="urn:microsoft.com/office/officeart/2005/8/layout/hList1"/>
    <dgm:cxn modelId="{06612807-692D-4217-B05B-08301B9A4FAE}" srcId="{48723FB3-7259-4EC8-86A4-624B03FDABC2}" destId="{EA341B77-4625-4E4F-A6EE-5252DB072E79}" srcOrd="6" destOrd="0" parTransId="{90401B5C-5D80-4727-B49B-4CBA53D62666}" sibTransId="{90E67C4C-0502-487A-89CB-D15BE918B0BD}"/>
    <dgm:cxn modelId="{0CC34F0A-089F-488A-A68F-91B2DFB877AB}" srcId="{432DBB80-2201-47E5-B795-F64658F66BFD}" destId="{B701F96A-64A4-44DE-BABB-B284A5ED7F44}" srcOrd="4" destOrd="0" parTransId="{E492DE15-CC03-4374-ACCF-62A734BBD1FA}" sibTransId="{2B0A2508-A97F-47F7-9FFA-2A5EB0DB4BAC}"/>
    <dgm:cxn modelId="{394EA410-C920-420D-9B7B-776E22AF0108}" type="presOf" srcId="{2FBEEAEB-702E-4537-9466-592E17E74CFF}" destId="{FCC9E451-97D1-424E-99E0-24EECB322977}" srcOrd="0" destOrd="2" presId="urn:microsoft.com/office/officeart/2005/8/layout/hList1"/>
    <dgm:cxn modelId="{53817E16-0066-459B-A341-0C62A6A42E51}" type="presOf" srcId="{432DBB80-2201-47E5-B795-F64658F66BFD}" destId="{EDEE8E3F-BBCA-4EAB-8344-29DDD3419A7B}" srcOrd="0" destOrd="0" presId="urn:microsoft.com/office/officeart/2005/8/layout/hList1"/>
    <dgm:cxn modelId="{3348BC17-9847-4A4F-9705-230A8EA933EB}" type="presOf" srcId="{7675DC97-A788-4FCE-8436-1B5551F517F1}" destId="{0627655D-A512-46F2-8245-9130624828BF}" srcOrd="0" destOrd="6" presId="urn:microsoft.com/office/officeart/2005/8/layout/hList1"/>
    <dgm:cxn modelId="{5D42B319-17D0-4F6A-8D65-C451D87BDC5C}" srcId="{1C7E7A0E-5DDC-44C8-B1CF-F755D9E50B4E}" destId="{82010D67-D6C2-408E-B290-BB35762F90DE}" srcOrd="6" destOrd="0" parTransId="{DAC0F330-87BB-4447-B34D-BDB3D4819E1F}" sibTransId="{BEC5AA69-D626-48C3-97E1-0A8D4AA9330F}"/>
    <dgm:cxn modelId="{F2B9A420-FD0D-42BB-9553-FE05A4A75FB2}" type="presOf" srcId="{A7697CE1-4C03-4585-AC01-EF1E4D0E9FF6}" destId="{A84EC06F-F03C-4D79-96A3-1C1AF06C2C2F}" srcOrd="0" destOrd="5" presId="urn:microsoft.com/office/officeart/2005/8/layout/hList1"/>
    <dgm:cxn modelId="{F05B2236-0829-4A4F-B32C-9BC50F71F2AE}" srcId="{1C7E7A0E-5DDC-44C8-B1CF-F755D9E50B4E}" destId="{2ACF9203-E690-4773-ABA2-4E4F99CF98BC}" srcOrd="3" destOrd="0" parTransId="{BDA03D7C-593C-45E8-9A86-364F25C022E4}" sibTransId="{D6D540A8-8E7B-4BFD-8CFC-F67ECF28BA30}"/>
    <dgm:cxn modelId="{08480237-C0F6-468D-BA67-6DA1451E901D}" type="presOf" srcId="{E2DCD31C-037C-4BC6-80FA-E43880E12B76}" destId="{FCC9E451-97D1-424E-99E0-24EECB322977}" srcOrd="0" destOrd="4" presId="urn:microsoft.com/office/officeart/2005/8/layout/hList1"/>
    <dgm:cxn modelId="{0E066E3D-C997-4F30-8EFA-5D1316C1A1A4}" type="presOf" srcId="{82010D67-D6C2-408E-B290-BB35762F90DE}" destId="{A84EC06F-F03C-4D79-96A3-1C1AF06C2C2F}" srcOrd="0" destOrd="6" presId="urn:microsoft.com/office/officeart/2005/8/layout/hList1"/>
    <dgm:cxn modelId="{EBBB853F-EA41-49C2-9CEC-0045CDAF5CAC}" srcId="{1C7E7A0E-5DDC-44C8-B1CF-F755D9E50B4E}" destId="{6B2B08F0-8FCC-43AF-AB64-2B216C474584}" srcOrd="8" destOrd="0" parTransId="{08871F07-0837-4054-84D1-66D24C02039D}" sibTransId="{5D531DFE-1F41-409F-8562-80398862D40F}"/>
    <dgm:cxn modelId="{9120305C-E90E-47FD-94F3-ECA636AD6C50}" srcId="{432DBB80-2201-47E5-B795-F64658F66BFD}" destId="{6D3B4A85-91EE-40F6-8ABA-CE43A7B81904}" srcOrd="3" destOrd="0" parTransId="{D98270FA-E92D-4ECF-A1CC-D68652F3E677}" sibTransId="{C48B3D2D-CBAC-42A9-A786-24A7B6C06173}"/>
    <dgm:cxn modelId="{A290A75D-E454-4929-9FA3-D5F5624F832A}" srcId="{432DBB80-2201-47E5-B795-F64658F66BFD}" destId="{2CECCBBA-57F9-4B37-8B72-1756B2AF173C}" srcOrd="8" destOrd="0" parTransId="{36DEC494-C069-4E16-A0A2-3E2B9E97DC88}" sibTransId="{553A9B6F-AB9B-4381-9E94-2B40C13B2C60}"/>
    <dgm:cxn modelId="{1D910B44-7EA2-4EE3-9D20-97FBDA77474E}" type="presOf" srcId="{DF4744B9-4C91-436E-B9AF-3B576155760D}" destId="{0627655D-A512-46F2-8245-9130624828BF}" srcOrd="0" destOrd="0" presId="urn:microsoft.com/office/officeart/2005/8/layout/hList1"/>
    <dgm:cxn modelId="{8BA5C865-C363-4A00-8630-7C0BAC7D7516}" type="presOf" srcId="{E794AD1D-BF5E-47E7-B2E4-22C5793624E2}" destId="{0627655D-A512-46F2-8245-9130624828BF}" srcOrd="0" destOrd="1" presId="urn:microsoft.com/office/officeart/2005/8/layout/hList1"/>
    <dgm:cxn modelId="{F80D1C66-8B06-44E5-BDAB-C6D089743F54}" srcId="{1C7E7A0E-5DDC-44C8-B1CF-F755D9E50B4E}" destId="{A7697CE1-4C03-4585-AC01-EF1E4D0E9FF6}" srcOrd="5" destOrd="0" parTransId="{9624D2E4-DF73-48BC-AB2D-F48A29962289}" sibTransId="{7ED608B5-A1C3-4A04-BE16-FAD86F710120}"/>
    <dgm:cxn modelId="{3F949849-E128-45E9-A44C-F99CA26975B7}" type="presOf" srcId="{2CECCBBA-57F9-4B37-8B72-1756B2AF173C}" destId="{0627655D-A512-46F2-8245-9130624828BF}" srcOrd="0" destOrd="8" presId="urn:microsoft.com/office/officeart/2005/8/layout/hList1"/>
    <dgm:cxn modelId="{F18E5E4E-ABF2-4B13-B6DE-A50E3C376632}" type="presOf" srcId="{FE1F7B15-5AF1-4566-A9BB-5D5908ED31F8}" destId="{0627655D-A512-46F2-8245-9130624828BF}" srcOrd="0" destOrd="2" presId="urn:microsoft.com/office/officeart/2005/8/layout/hList1"/>
    <dgm:cxn modelId="{A8D69E6F-0AF7-4023-AFD4-6C852B1746E9}" type="presOf" srcId="{A112583B-5564-46DB-9DBE-BFB2D64E4C28}" destId="{FCC9E451-97D1-424E-99E0-24EECB322977}" srcOrd="0" destOrd="5" presId="urn:microsoft.com/office/officeart/2005/8/layout/hList1"/>
    <dgm:cxn modelId="{C991CA50-BDE1-4F46-AA18-5DDD7EBC2C80}" type="presOf" srcId="{48723FB3-7259-4EC8-86A4-624B03FDABC2}" destId="{63EF505D-0A68-4360-B0F3-E9349914CCE8}" srcOrd="0" destOrd="0" presId="urn:microsoft.com/office/officeart/2005/8/layout/hList1"/>
    <dgm:cxn modelId="{059A6971-A3FB-433C-B67E-BC5AFBE4EBCD}" srcId="{5EA35462-4ED0-4597-9AD0-521C81BB3745}" destId="{1C7E7A0E-5DDC-44C8-B1CF-F755D9E50B4E}" srcOrd="2" destOrd="0" parTransId="{4C7A6753-2BC7-47B7-83EC-FE4C68C74EA2}" sibTransId="{5DDF2F19-62E4-403C-89DD-305E63F58678}"/>
    <dgm:cxn modelId="{7F878855-0BF2-417D-B648-5D8557EBFA09}" type="presOf" srcId="{2ACF9203-E690-4773-ABA2-4E4F99CF98BC}" destId="{A84EC06F-F03C-4D79-96A3-1C1AF06C2C2F}" srcOrd="0" destOrd="3" presId="urn:microsoft.com/office/officeart/2005/8/layout/hList1"/>
    <dgm:cxn modelId="{FA17DA76-C72E-47C8-A2ED-8392EB6AB677}" type="presOf" srcId="{B3A8FD61-56C3-4B4E-81BC-B030C7244657}" destId="{FCC9E451-97D1-424E-99E0-24EECB322977}" srcOrd="0" destOrd="1" presId="urn:microsoft.com/office/officeart/2005/8/layout/hList1"/>
    <dgm:cxn modelId="{ECC6EE78-2220-4A21-B73F-F124F1088F04}" srcId="{48723FB3-7259-4EC8-86A4-624B03FDABC2}" destId="{2FBEEAEB-702E-4537-9466-592E17E74CFF}" srcOrd="2" destOrd="0" parTransId="{8F86879D-B8DE-47E7-9BD7-6B728F3D6049}" sibTransId="{45BB2998-7E26-4D06-B9A3-4643FF80798B}"/>
    <dgm:cxn modelId="{27273A79-A988-456A-89EB-7272FDF3F124}" srcId="{432DBB80-2201-47E5-B795-F64658F66BFD}" destId="{FE1F7B15-5AF1-4566-A9BB-5D5908ED31F8}" srcOrd="2" destOrd="0" parTransId="{8D689FD5-1F48-4502-9526-D20CF09DD97E}" sibTransId="{D4981575-0B32-4122-B813-D589E6A76EB6}"/>
    <dgm:cxn modelId="{DC417F59-0C2E-43CB-AA59-AFE5BFBE6214}" type="presOf" srcId="{8F17114C-8BA0-416B-84F9-5261A06F5555}" destId="{A84EC06F-F03C-4D79-96A3-1C1AF06C2C2F}" srcOrd="0" destOrd="4" presId="urn:microsoft.com/office/officeart/2005/8/layout/hList1"/>
    <dgm:cxn modelId="{D929A283-4046-45FD-A99C-56BF7AB657BC}" srcId="{5EA35462-4ED0-4597-9AD0-521C81BB3745}" destId="{48723FB3-7259-4EC8-86A4-624B03FDABC2}" srcOrd="1" destOrd="0" parTransId="{FAD8D444-A437-490F-A28E-794702F2F85C}" sibTransId="{4C783024-22D4-48E6-88F7-4CC91E76C3BF}"/>
    <dgm:cxn modelId="{C6731887-D8E5-44C1-B064-E77EDBF03610}" srcId="{1C7E7A0E-5DDC-44C8-B1CF-F755D9E50B4E}" destId="{BA0AC2C5-4B2C-4850-907B-F36209B4BD4D}" srcOrd="7" destOrd="0" parTransId="{BA727007-481E-4E8F-BB2D-B19934594225}" sibTransId="{1F2937D7-EC3D-42B0-927C-BDAAB7BDC080}"/>
    <dgm:cxn modelId="{B12D4C99-C500-4AAC-878D-16E9AC84876F}" type="presOf" srcId="{993E8841-C124-49A9-BC53-33D650F20911}" destId="{0627655D-A512-46F2-8245-9130624828BF}" srcOrd="0" destOrd="5" presId="urn:microsoft.com/office/officeart/2005/8/layout/hList1"/>
    <dgm:cxn modelId="{CCAEDB9A-ABD8-45B9-A56C-73F35C757A21}" srcId="{432DBB80-2201-47E5-B795-F64658F66BFD}" destId="{E794AD1D-BF5E-47E7-B2E4-22C5793624E2}" srcOrd="1" destOrd="0" parTransId="{24A2D653-1755-4F85-AAAE-C08813CEE370}" sibTransId="{44C0241D-40AE-4E48-A173-5DA25B456188}"/>
    <dgm:cxn modelId="{3CF2579D-4AB7-4533-98E6-CC67713BA055}" srcId="{1C7E7A0E-5DDC-44C8-B1CF-F755D9E50B4E}" destId="{D8F834A2-D7E4-4510-8A2F-DDD82190B4FE}" srcOrd="0" destOrd="0" parTransId="{CCD694A6-FF00-4228-A95A-38879F04603E}" sibTransId="{A73642EA-AE5E-4C09-80CB-2AB4CE0EEAB0}"/>
    <dgm:cxn modelId="{8F4276A0-A49E-4A1E-A3B7-851F4DCBC0BD}" srcId="{5EA35462-4ED0-4597-9AD0-521C81BB3745}" destId="{432DBB80-2201-47E5-B795-F64658F66BFD}" srcOrd="0" destOrd="0" parTransId="{4672E3E4-3DD0-4203-BC02-58894922A1A4}" sibTransId="{CD091070-CB46-4F96-98B0-6E284269489D}"/>
    <dgm:cxn modelId="{B68DD1A0-A2B9-4115-8DB7-F999469C9672}" srcId="{48723FB3-7259-4EC8-86A4-624B03FDABC2}" destId="{E2DCD31C-037C-4BC6-80FA-E43880E12B76}" srcOrd="4" destOrd="0" parTransId="{C2B33717-F395-4734-A545-25653EA3F040}" sibTransId="{99A4F77A-7E60-463E-AA0D-5ADA01096937}"/>
    <dgm:cxn modelId="{593904A2-6C9B-49DF-A343-3BCF85A1F104}" type="presOf" srcId="{EA341B77-4625-4E4F-A6EE-5252DB072E79}" destId="{FCC9E451-97D1-424E-99E0-24EECB322977}" srcOrd="0" destOrd="6" presId="urn:microsoft.com/office/officeart/2005/8/layout/hList1"/>
    <dgm:cxn modelId="{BE5549A9-34F5-4A55-AB24-629C492E29FE}" srcId="{432DBB80-2201-47E5-B795-F64658F66BFD}" destId="{993E8841-C124-49A9-BC53-33D650F20911}" srcOrd="5" destOrd="0" parTransId="{DEED12B1-118A-4549-AB85-77E7A253A366}" sibTransId="{34139AC0-2056-48F9-BDF5-9BE75BDF515B}"/>
    <dgm:cxn modelId="{583613AC-282B-425A-8892-B70E14BE2047}" srcId="{48723FB3-7259-4EC8-86A4-624B03FDABC2}" destId="{B3A8FD61-56C3-4B4E-81BC-B030C7244657}" srcOrd="1" destOrd="0" parTransId="{DEF0FFDB-AD95-4E26-B96C-709FB8300240}" sibTransId="{FD425E29-8543-4171-A779-0BBBDB87E970}"/>
    <dgm:cxn modelId="{BF8E74AC-878E-4E0A-8090-78FB8B34F9EA}" type="presOf" srcId="{1C7E7A0E-5DDC-44C8-B1CF-F755D9E50B4E}" destId="{4DA9BC80-6C30-4225-92F8-E287B344EC38}" srcOrd="0" destOrd="0" presId="urn:microsoft.com/office/officeart/2005/8/layout/hList1"/>
    <dgm:cxn modelId="{B18DF9B0-5E6D-4D9F-9101-77500718E72A}" type="presOf" srcId="{9C66F986-94A7-4AB6-B1CD-6BEC874C816D}" destId="{A84EC06F-F03C-4D79-96A3-1C1AF06C2C2F}" srcOrd="0" destOrd="2" presId="urn:microsoft.com/office/officeart/2005/8/layout/hList1"/>
    <dgm:cxn modelId="{9231C4B1-70FA-468C-9A9E-611EBB1D03A9}" type="presOf" srcId="{B701F96A-64A4-44DE-BABB-B284A5ED7F44}" destId="{0627655D-A512-46F2-8245-9130624828BF}" srcOrd="0" destOrd="4" presId="urn:microsoft.com/office/officeart/2005/8/layout/hList1"/>
    <dgm:cxn modelId="{4ED3D2B3-8673-4A9C-8FF6-F3DF728E6D8B}" srcId="{432DBB80-2201-47E5-B795-F64658F66BFD}" destId="{4362437A-A553-4723-ABBB-33B12A9F1F38}" srcOrd="7" destOrd="0" parTransId="{9C314139-295D-4486-BB8E-B6D3BDBF49AA}" sibTransId="{9E41F763-82BA-47DD-9E2D-45FFA9E45A8B}"/>
    <dgm:cxn modelId="{E2E70EB4-BF27-4108-A4B7-26D069F19357}" srcId="{48723FB3-7259-4EC8-86A4-624B03FDABC2}" destId="{A112583B-5564-46DB-9DBE-BFB2D64E4C28}" srcOrd="5" destOrd="0" parTransId="{416CEA99-92B3-41C4-AA68-5CD11BBF59B1}" sibTransId="{CE3398C2-F723-4539-9960-4DE7600FBABE}"/>
    <dgm:cxn modelId="{73B4F0B6-B3FD-4D45-B43C-DEF6D5B0C1A9}" type="presOf" srcId="{5EA35462-4ED0-4597-9AD0-521C81BB3745}" destId="{73140F37-2862-4B04-B697-BD6093B07C9C}" srcOrd="0" destOrd="0" presId="urn:microsoft.com/office/officeart/2005/8/layout/hList1"/>
    <dgm:cxn modelId="{4ECA9CC6-B671-4BAE-B197-E565FC05F8BC}" type="presOf" srcId="{6B2B08F0-8FCC-43AF-AB64-2B216C474584}" destId="{A84EC06F-F03C-4D79-96A3-1C1AF06C2C2F}" srcOrd="0" destOrd="8" presId="urn:microsoft.com/office/officeart/2005/8/layout/hList1"/>
    <dgm:cxn modelId="{0B1006CE-5EB0-4C0A-9321-5C87D2765E32}" type="presOf" srcId="{256E7847-B9E7-4AF9-9214-6B3FCCCA8805}" destId="{FCC9E451-97D1-424E-99E0-24EECB322977}" srcOrd="0" destOrd="3" presId="urn:microsoft.com/office/officeart/2005/8/layout/hList1"/>
    <dgm:cxn modelId="{2003E8CE-E177-4A97-9FB6-B2E0531E26DF}" srcId="{1C7E7A0E-5DDC-44C8-B1CF-F755D9E50B4E}" destId="{833EFCE5-024E-48BC-98B7-A5B0BC3B1A41}" srcOrd="1" destOrd="0" parTransId="{C2DBDEE7-A820-4AE2-A8E7-EEC377966CF3}" sibTransId="{1A6B9B33-0418-40B7-9CCF-AA729F7D5D13}"/>
    <dgm:cxn modelId="{51D340DF-2C18-4EE2-9559-ED9A30137764}" type="presOf" srcId="{6D3B4A85-91EE-40F6-8ABA-CE43A7B81904}" destId="{0627655D-A512-46F2-8245-9130624828BF}" srcOrd="0" destOrd="3" presId="urn:microsoft.com/office/officeart/2005/8/layout/hList1"/>
    <dgm:cxn modelId="{E8F0B1DF-515F-4DEB-92F8-6F47D1B39E05}" type="presOf" srcId="{BA0AC2C5-4B2C-4850-907B-F36209B4BD4D}" destId="{A84EC06F-F03C-4D79-96A3-1C1AF06C2C2F}" srcOrd="0" destOrd="7" presId="urn:microsoft.com/office/officeart/2005/8/layout/hList1"/>
    <dgm:cxn modelId="{42E18BE7-D86F-4E2D-AFCF-35299FD58FCF}" type="presOf" srcId="{833EFCE5-024E-48BC-98B7-A5B0BC3B1A41}" destId="{A84EC06F-F03C-4D79-96A3-1C1AF06C2C2F}" srcOrd="0" destOrd="1" presId="urn:microsoft.com/office/officeart/2005/8/layout/hList1"/>
    <dgm:cxn modelId="{9CEFA2EB-4788-4E0E-AC1C-D9D3D2BFCED4}" srcId="{432DBB80-2201-47E5-B795-F64658F66BFD}" destId="{DF4744B9-4C91-436E-B9AF-3B576155760D}" srcOrd="0" destOrd="0" parTransId="{B5C7ACD5-4485-4124-983E-BBF4717A7B58}" sibTransId="{E8B7E299-8B6A-4F10-8431-1D85AD2187A1}"/>
    <dgm:cxn modelId="{A61DF6F0-DDEE-4B56-B27A-0FB3F7F9BA23}" srcId="{1C7E7A0E-5DDC-44C8-B1CF-F755D9E50B4E}" destId="{8F17114C-8BA0-416B-84F9-5261A06F5555}" srcOrd="4" destOrd="0" parTransId="{F4141747-0F96-4940-87B5-CEB56B72F28F}" sibTransId="{3EBC46AF-2513-4745-A279-40A6248D71AB}"/>
    <dgm:cxn modelId="{2D8C2BF4-6C7E-4ED6-A3C3-7E6890F32EDF}" type="presOf" srcId="{4362437A-A553-4723-ABBB-33B12A9F1F38}" destId="{0627655D-A512-46F2-8245-9130624828BF}" srcOrd="0" destOrd="7" presId="urn:microsoft.com/office/officeart/2005/8/layout/hList1"/>
    <dgm:cxn modelId="{C51427F6-20B7-464B-BDB5-F82E9E231CCE}" srcId="{48723FB3-7259-4EC8-86A4-624B03FDABC2}" destId="{256E7847-B9E7-4AF9-9214-6B3FCCCA8805}" srcOrd="3" destOrd="0" parTransId="{E26350B6-7E7F-4CFF-BBE1-7B551EAD6CA0}" sibTransId="{EF75551C-3C95-4659-8A43-F7ACBDC79527}"/>
    <dgm:cxn modelId="{33AEA7F6-434C-466A-B2C5-3BD1FDFF002C}" srcId="{1C7E7A0E-5DDC-44C8-B1CF-F755D9E50B4E}" destId="{9C66F986-94A7-4AB6-B1CD-6BEC874C816D}" srcOrd="2" destOrd="0" parTransId="{AA8C97D2-73A0-45AA-8891-2683E81B7B9B}" sibTransId="{345B1286-9755-4CA1-A629-5B91EDDB98B2}"/>
    <dgm:cxn modelId="{B67F2DFE-9F1F-48CD-933A-FF7A68165872}" srcId="{432DBB80-2201-47E5-B795-F64658F66BFD}" destId="{7675DC97-A788-4FCE-8436-1B5551F517F1}" srcOrd="6" destOrd="0" parTransId="{2ED19993-7BA6-44E9-88B8-BB5F03D651D1}" sibTransId="{E5FDE968-7DA1-45BD-B96E-96FEFA34EC76}"/>
    <dgm:cxn modelId="{84C9ACFF-2C7A-48FB-99FC-196252591004}" srcId="{48723FB3-7259-4EC8-86A4-624B03FDABC2}" destId="{CE4E4274-2C57-4223-8445-C053944448F1}" srcOrd="0" destOrd="0" parTransId="{F929B9E8-807B-4123-938B-421D9B7CE05C}" sibTransId="{52397DEF-81A1-4581-8965-76889BB2633E}"/>
    <dgm:cxn modelId="{AF9582F0-95BF-4F76-9A72-ADA19130F7EF}" type="presParOf" srcId="{73140F37-2862-4B04-B697-BD6093B07C9C}" destId="{DBF5EE63-2E7E-49D8-83EF-2E3AD97EE63F}" srcOrd="0" destOrd="0" presId="urn:microsoft.com/office/officeart/2005/8/layout/hList1"/>
    <dgm:cxn modelId="{62ABAF2A-557C-466F-A385-B7430C7B49F5}" type="presParOf" srcId="{DBF5EE63-2E7E-49D8-83EF-2E3AD97EE63F}" destId="{EDEE8E3F-BBCA-4EAB-8344-29DDD3419A7B}" srcOrd="0" destOrd="0" presId="urn:microsoft.com/office/officeart/2005/8/layout/hList1"/>
    <dgm:cxn modelId="{27EE9EF2-602F-4CB8-ACC4-9BE2CB5939B7}" type="presParOf" srcId="{DBF5EE63-2E7E-49D8-83EF-2E3AD97EE63F}" destId="{0627655D-A512-46F2-8245-9130624828BF}" srcOrd="1" destOrd="0" presId="urn:microsoft.com/office/officeart/2005/8/layout/hList1"/>
    <dgm:cxn modelId="{17A851FB-E5D5-4A9C-B676-2EFA84BE21D5}" type="presParOf" srcId="{73140F37-2862-4B04-B697-BD6093B07C9C}" destId="{5D03FB9C-67CB-46BD-9E51-C461AA184D0E}" srcOrd="1" destOrd="0" presId="urn:microsoft.com/office/officeart/2005/8/layout/hList1"/>
    <dgm:cxn modelId="{16AF6800-B7D8-4E5F-9306-7CBC574F67DA}" type="presParOf" srcId="{73140F37-2862-4B04-B697-BD6093B07C9C}" destId="{06753C56-2423-4586-A0B4-62F5B7DA40E0}" srcOrd="2" destOrd="0" presId="urn:microsoft.com/office/officeart/2005/8/layout/hList1"/>
    <dgm:cxn modelId="{A340C5A7-7A8C-4F49-85D6-7E3966D0E4C1}" type="presParOf" srcId="{06753C56-2423-4586-A0B4-62F5B7DA40E0}" destId="{63EF505D-0A68-4360-B0F3-E9349914CCE8}" srcOrd="0" destOrd="0" presId="urn:microsoft.com/office/officeart/2005/8/layout/hList1"/>
    <dgm:cxn modelId="{E49DEC05-D8D1-4F76-9447-B34E5921BFA2}" type="presParOf" srcId="{06753C56-2423-4586-A0B4-62F5B7DA40E0}" destId="{FCC9E451-97D1-424E-99E0-24EECB322977}" srcOrd="1" destOrd="0" presId="urn:microsoft.com/office/officeart/2005/8/layout/hList1"/>
    <dgm:cxn modelId="{BC3A56DA-21AE-4D17-80FF-E8F56821B1AF}" type="presParOf" srcId="{73140F37-2862-4B04-B697-BD6093B07C9C}" destId="{C28F5F96-E6AC-40EB-B6A8-9551DCA00352}" srcOrd="3" destOrd="0" presId="urn:microsoft.com/office/officeart/2005/8/layout/hList1"/>
    <dgm:cxn modelId="{61F72669-90D7-46E7-A827-894753D2FC49}" type="presParOf" srcId="{73140F37-2862-4B04-B697-BD6093B07C9C}" destId="{F39E2785-F539-4A18-9998-D63955A4016A}" srcOrd="4" destOrd="0" presId="urn:microsoft.com/office/officeart/2005/8/layout/hList1"/>
    <dgm:cxn modelId="{909428BB-612E-4850-9F15-65FB151754BF}" type="presParOf" srcId="{F39E2785-F539-4A18-9998-D63955A4016A}" destId="{4DA9BC80-6C30-4225-92F8-E287B344EC38}" srcOrd="0" destOrd="0" presId="urn:microsoft.com/office/officeart/2005/8/layout/hList1"/>
    <dgm:cxn modelId="{5FE7B384-ED2D-4425-92E0-AD8AA56ECC31}" type="presParOf" srcId="{F39E2785-F539-4A18-9998-D63955A4016A}" destId="{A84EC06F-F03C-4D79-96A3-1C1AF06C2C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E8E3F-BBCA-4EAB-8344-29DDD3419A7B}">
      <dsp:nvSpPr>
        <dsp:cNvPr id="0" name=""/>
        <dsp:cNvSpPr/>
      </dsp:nvSpPr>
      <dsp:spPr>
        <a:xfrm>
          <a:off x="3739" y="46349"/>
          <a:ext cx="3646259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Strengths </a:t>
          </a:r>
        </a:p>
      </dsp:txBody>
      <dsp:txXfrm>
        <a:off x="3739" y="46349"/>
        <a:ext cx="3646259" cy="662400"/>
      </dsp:txXfrm>
    </dsp:sp>
    <dsp:sp modelId="{0627655D-A512-46F2-8245-9130624828BF}">
      <dsp:nvSpPr>
        <dsp:cNvPr id="0" name=""/>
        <dsp:cNvSpPr/>
      </dsp:nvSpPr>
      <dsp:spPr>
        <a:xfrm>
          <a:off x="3739" y="708750"/>
          <a:ext cx="3646259" cy="5177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Knowledge and experience in the thematic areas and African Higher Education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Proactive and detail-oriented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Objectivity in feedback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Participatory Approach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Innovative</a:t>
          </a:r>
          <a:endParaRPr lang="en-GB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39" y="708750"/>
        <a:ext cx="3646259" cy="5177070"/>
      </dsp:txXfrm>
    </dsp:sp>
    <dsp:sp modelId="{63EF505D-0A68-4360-B0F3-E9349914CCE8}">
      <dsp:nvSpPr>
        <dsp:cNvPr id="0" name=""/>
        <dsp:cNvSpPr/>
      </dsp:nvSpPr>
      <dsp:spPr>
        <a:xfrm>
          <a:off x="4172836" y="46349"/>
          <a:ext cx="3646259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Weakness</a:t>
          </a:r>
        </a:p>
      </dsp:txBody>
      <dsp:txXfrm>
        <a:off x="4172836" y="46349"/>
        <a:ext cx="3646259" cy="662400"/>
      </dsp:txXfrm>
    </dsp:sp>
    <dsp:sp modelId="{FCC9E451-97D1-424E-99E0-24EECB322977}">
      <dsp:nvSpPr>
        <dsp:cNvPr id="0" name=""/>
        <dsp:cNvSpPr/>
      </dsp:nvSpPr>
      <dsp:spPr>
        <a:xfrm>
          <a:off x="4160475" y="708750"/>
          <a:ext cx="3646259" cy="5177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Delayed feedback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3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Limited assistance provided in achieving key DLIs such as International accreditation and sustainability </a:t>
          </a:r>
        </a:p>
      </dsp:txBody>
      <dsp:txXfrm>
        <a:off x="4160475" y="708750"/>
        <a:ext cx="3646259" cy="5177070"/>
      </dsp:txXfrm>
    </dsp:sp>
    <dsp:sp modelId="{4DA9BC80-6C30-4225-92F8-E287B344EC38}">
      <dsp:nvSpPr>
        <dsp:cNvPr id="0" name=""/>
        <dsp:cNvSpPr/>
      </dsp:nvSpPr>
      <dsp:spPr>
        <a:xfrm>
          <a:off x="8317210" y="46349"/>
          <a:ext cx="3646259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Areas for Improvement </a:t>
          </a:r>
        </a:p>
      </dsp:txBody>
      <dsp:txXfrm>
        <a:off x="8317210" y="46349"/>
        <a:ext cx="3646259" cy="662400"/>
      </dsp:txXfrm>
    </dsp:sp>
    <dsp:sp modelId="{A84EC06F-F03C-4D79-96A3-1C1AF06C2C2F}">
      <dsp:nvSpPr>
        <dsp:cNvPr id="0" name=""/>
        <dsp:cNvSpPr/>
      </dsp:nvSpPr>
      <dsp:spPr>
        <a:xfrm>
          <a:off x="8317210" y="708750"/>
          <a:ext cx="3646259" cy="517707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Timely feedback from experts</a:t>
          </a:r>
          <a:endParaRPr lang="en-US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Additional &amp; Frequent physical interactions with the experts.</a:t>
          </a:r>
          <a:endParaRPr lang="en-US" sz="2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Adequate prior notice before experts' visit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Make room for language disparity</a:t>
          </a:r>
        </a:p>
      </dsp:txBody>
      <dsp:txXfrm>
        <a:off x="8317210" y="708750"/>
        <a:ext cx="3646259" cy="51770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93B90-97BA-4302-BE8A-33CAF2A32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367C0-C4DB-4BED-96EC-C1887257B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3844D-E800-4C91-9A78-B74A5DC9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40C896-B8CB-4069-A54D-8E9EFD17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43BA9-8F6F-448A-AAA1-2A27A11AF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5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CA50F-87D6-4C4F-8498-06A499C01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7B436-CF7C-46C3-8854-7EB58BA20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81306-BFA9-4A07-A089-230D9F90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90F1D-D662-4128-BD8A-A365472C3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91B96-8FB1-44C0-A34D-5BE2F5AF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08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A176ED-274F-4142-BE08-2BE996141D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310AC-ECFE-44B5-A267-C4284AE7F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89320-21CC-42AF-9923-3C69CAA5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B3F2FE-E89B-491B-8E19-8701B7890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C7F60-E4A6-4B02-A035-C1BFBADE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435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7562-15D9-4A59-97D9-1171FA483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BF221-5A12-409E-9A03-08F2EDB9C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3A58E-3E40-4445-AF71-DE3568B0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671DD-3657-45E4-9D7C-453F56F7F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35623-35DE-4E74-BBA5-042B835B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22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38540-908B-4B1D-8FEA-B3B60057A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BB866-B8F9-464D-9FE8-1F2582DF1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E2F25-DC91-441D-A99A-F526FB90D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044FD-417A-4A59-8083-90D8B323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0BC6C-FA7D-406D-877D-AB996F6CF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764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021A5-6F57-4E5A-97FB-C08E6D10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78238-36C6-47C7-A263-FA9A0CCED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DF391-3457-4328-B640-398DC5A14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0EDF8-4BA3-41D9-B804-7A798821F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94B62-59A8-4247-BDF3-FA793501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D15DE-6945-40BE-BDF7-C3AE17CF0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88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5A287-F612-497B-985D-988C6A02D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2176B-312F-43E9-90A6-7F8DB27D3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642DA8-2493-48FC-A711-42774FF5D1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F9A4CB-7AF8-47FB-B9CA-C1FD252FF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358D4D-5D76-489E-9370-C1B7B19872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DCCFE-E369-4161-B7D1-316644CCF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718AC0-9B17-41D7-9BD2-B8E9ACAB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3517CD-05AC-489F-857C-FA18ED4B8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8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14E6-A8A3-46C9-9605-9FC951801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C56663-EDD4-4E78-BDE3-32292C537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59C9FB-2D28-42BE-98DD-E6A0B963A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1F1493-E97D-4BF7-A9BB-27DCF3A5F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35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45933-6AB5-4EF0-9DE5-A53C1883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58C9B5-2E11-4FC5-A8CA-C4FE68E0A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524C53-18CB-4960-8BC4-8A37522F6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90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04AE-44AF-4A89-8BBC-EB0D6AB6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39B41-8E80-4AE6-BA71-EB5BEAE6B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04A2F4-4693-4C2C-9D34-F9481EA3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FEE195-508E-476B-B606-7CCF389B8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12060-F9CC-441E-A22C-7B8D306AD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929D3-2F2C-4090-A0EA-7A10AD2D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5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3F83-177B-474E-BD6D-9A08EC7AB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A9F71B-6395-4197-97F9-145FFC1047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D6F8FB-A061-4596-A62E-9A55D0DDA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5D7CA-CEC1-4844-A9B5-C06EE52DB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2A9441-6C46-4029-9D02-B7C06E005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BFF9E-31E0-4B28-B6FB-ABE425906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8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C6EED8-E807-4857-8B4D-92B1320D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8A74C-9934-4562-8077-EDCFAB6502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F561B-2E67-45EB-A94E-8F2041492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9AA4B-F9C6-478E-A681-EC465468C439}" type="datetimeFigureOut">
              <a:rPr lang="en-GB" smtClean="0"/>
              <a:t>24/02/2020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D3ED7-0D72-449A-A726-6C371B3A86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C7332-9110-40A6-AC4B-07D18FABD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D17A3-0B3B-4843-BCC9-DF0DE56EE1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77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87728-E8C4-4E34-800C-474A6FC02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674370"/>
            <a:ext cx="11852910" cy="60921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DECISIONS FROM LAST PSC MEETING HELD IN DAKAR, SENEGAL, 23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SEPTEMBER, 2019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PRESENTED  BY DR SYLVIA MKANDAWIRE, ACE IMPACT PROGRAM MANAGER</a:t>
            </a: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PSC MEETING 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FEBRUARY 2020, NATIONAL UNIVERSITIES COMMISSION, ABUJA NIGERIA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A95F-F2D0-4468-AD32-14130C2E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" y="-33973"/>
            <a:ext cx="12199620" cy="8683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DECISIONS FROM LAST PSC MEETING HELD IN DAKAR, SENEGAL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3E748E2-E93B-4CE3-8931-7B05AF63C4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102531"/>
              </p:ext>
            </p:extLst>
          </p:nvPr>
        </p:nvGraphicFramePr>
        <p:xfrm>
          <a:off x="262890" y="834390"/>
          <a:ext cx="11929110" cy="6062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972">
                  <a:extLst>
                    <a:ext uri="{9D8B030D-6E8A-4147-A177-3AD203B41FA5}">
                      <a16:colId xmlns:a16="http://schemas.microsoft.com/office/drawing/2014/main" val="3215278886"/>
                    </a:ext>
                  </a:extLst>
                </a:gridCol>
                <a:gridCol w="5067468">
                  <a:extLst>
                    <a:ext uri="{9D8B030D-6E8A-4147-A177-3AD203B41FA5}">
                      <a16:colId xmlns:a16="http://schemas.microsoft.com/office/drawing/2014/main" val="1141208501"/>
                    </a:ext>
                  </a:extLst>
                </a:gridCol>
                <a:gridCol w="6122670">
                  <a:extLst>
                    <a:ext uri="{9D8B030D-6E8A-4147-A177-3AD203B41FA5}">
                      <a16:colId xmlns:a16="http://schemas.microsoft.com/office/drawing/2014/main" val="1515908356"/>
                    </a:ext>
                  </a:extLst>
                </a:gridCol>
              </a:tblGrid>
              <a:tr h="981695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DECISION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STATUS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230379"/>
                  </a:ext>
                </a:extLst>
              </a:tr>
              <a:tr h="69442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share the minutes of the virtual PSC meeting referenced in paragraph 6 above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was concluded shared on 26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September 2019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837477"/>
                  </a:ext>
                </a:extLst>
              </a:tr>
              <a:tr h="2480071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AFD and AAU will continue further discussions on any other pending implementation arrangements and incorporate the details into the operations manual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Virtual meetings undertaken between AAU and AFD to discuss the implementation of the PARTNER project and IRD engagements.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Implementation plan for activities related to AAU has been agreed upon.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Letters of agreement.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63197"/>
                  </a:ext>
                </a:extLst>
              </a:tr>
              <a:tr h="69442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send the workplan document to the PSC members for input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workplan shared on 23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February 2020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0895112"/>
                  </a:ext>
                </a:extLst>
              </a:tr>
              <a:tr h="992029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PSC to endorse updated ACE Impact budget and workplan once shared by AAU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workplan shared on 23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February 2020 for PSC Endorsement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037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1493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E323457-851B-489C-83BA-F441505E8B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081025"/>
              </p:ext>
            </p:extLst>
          </p:nvPr>
        </p:nvGraphicFramePr>
        <p:xfrm>
          <a:off x="114300" y="880110"/>
          <a:ext cx="11963400" cy="6079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416">
                  <a:extLst>
                    <a:ext uri="{9D8B030D-6E8A-4147-A177-3AD203B41FA5}">
                      <a16:colId xmlns:a16="http://schemas.microsoft.com/office/drawing/2014/main" val="4133245401"/>
                    </a:ext>
                  </a:extLst>
                </a:gridCol>
                <a:gridCol w="4046272">
                  <a:extLst>
                    <a:ext uri="{9D8B030D-6E8A-4147-A177-3AD203B41FA5}">
                      <a16:colId xmlns:a16="http://schemas.microsoft.com/office/drawing/2014/main" val="1226638414"/>
                    </a:ext>
                  </a:extLst>
                </a:gridCol>
                <a:gridCol w="7320712">
                  <a:extLst>
                    <a:ext uri="{9D8B030D-6E8A-4147-A177-3AD203B41FA5}">
                      <a16:colId xmlns:a16="http://schemas.microsoft.com/office/drawing/2014/main" val="118041922"/>
                    </a:ext>
                  </a:extLst>
                </a:gridCol>
              </a:tblGrid>
              <a:tr h="50507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DECISION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STATUS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966619"/>
                  </a:ext>
                </a:extLst>
              </a:tr>
              <a:tr h="163532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update DLI 1 submission status information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DLI 1 submissions status information is updated.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DLI 1 tracking file shared with centers on 13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February 2020.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Individual reports on results submitted by the centers were issued between December 17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2019 and January, 15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2020.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925776"/>
                  </a:ext>
                </a:extLst>
              </a:tr>
              <a:tr h="2412141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provide communication guidelines for DLI 1 and other results submissions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Email was sent to all centers providing guidance on submission of DLI 1 on 4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October 2019. </a:t>
                      </a:r>
                    </a:p>
                    <a:p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ACE Impact Project Manager and M&amp;E Officer are focal person.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Communication Protocol for the project was developed and cleared by the World Bank Team.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001861"/>
                  </a:ext>
                </a:extLst>
              </a:tr>
              <a:tr h="142535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respond to Niger on issues relating to assistance from Subject-matter experts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AAU/Bank Identified subject matter experts who are working closely with Niger.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provides guidance to Niger based on the requests and needs. </a:t>
                      </a:r>
                      <a:endParaRPr lang="en-GB" sz="1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3431341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A878AA93-0687-4BDE-A913-AFF0468D18F1}"/>
              </a:ext>
            </a:extLst>
          </p:cNvPr>
          <p:cNvSpPr txBox="1">
            <a:spLocks/>
          </p:cNvSpPr>
          <p:nvPr/>
        </p:nvSpPr>
        <p:spPr>
          <a:xfrm>
            <a:off x="114300" y="114617"/>
            <a:ext cx="12199620" cy="868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DECISIONS FROM LAST PSC MEETING HELD IN DAKAR, SENEGAL</a:t>
            </a:r>
            <a:endParaRPr lang="en-GB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48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B47F6-FC22-4C58-97AE-C7C295E8B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174" y="1"/>
            <a:ext cx="10515600" cy="56007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DECISIONS (CONT’D)</a:t>
            </a:r>
            <a:endParaRPr lang="en-GB" sz="32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243FB65A-4E3F-4869-B04B-9756A1F488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5500834"/>
              </p:ext>
            </p:extLst>
          </p:nvPr>
        </p:nvGraphicFramePr>
        <p:xfrm>
          <a:off x="0" y="560071"/>
          <a:ext cx="12191997" cy="740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2842">
                  <a:extLst>
                    <a:ext uri="{9D8B030D-6E8A-4147-A177-3AD203B41FA5}">
                      <a16:colId xmlns:a16="http://schemas.microsoft.com/office/drawing/2014/main" val="754961095"/>
                    </a:ext>
                  </a:extLst>
                </a:gridCol>
                <a:gridCol w="4116639">
                  <a:extLst>
                    <a:ext uri="{9D8B030D-6E8A-4147-A177-3AD203B41FA5}">
                      <a16:colId xmlns:a16="http://schemas.microsoft.com/office/drawing/2014/main" val="2060299633"/>
                    </a:ext>
                  </a:extLst>
                </a:gridCol>
                <a:gridCol w="7472516">
                  <a:extLst>
                    <a:ext uri="{9D8B030D-6E8A-4147-A177-3AD203B41FA5}">
                      <a16:colId xmlns:a16="http://schemas.microsoft.com/office/drawing/2014/main" val="2021046311"/>
                    </a:ext>
                  </a:extLst>
                </a:gridCol>
              </a:tblGrid>
              <a:tr h="412104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DECISION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STATUS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013732"/>
                  </a:ext>
                </a:extLst>
              </a:tr>
              <a:tr h="1519565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reshare the AFD Concept Note on the PARTNER project given some PSC members did not previously receive it due to technical challenges in the email list serve.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concept note was recirculated/ shared with the PSC Members by email sent on 25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September 2019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996155"/>
                  </a:ext>
                </a:extLst>
              </a:tr>
              <a:tr h="101614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review and update PSC email distribution lists  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mailing list has been continuously reviewed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Changes in PSC membership, new members are constantly added to the contact list.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3297112"/>
                  </a:ext>
                </a:extLst>
              </a:tr>
              <a:tr h="857749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reshare all the meeting documents with the PSC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meeting documents  shared with PSC members during  Senegal meeting on 25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September 2019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06884"/>
                  </a:ext>
                </a:extLst>
              </a:tr>
              <a:tr h="3150054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to provide capacity building and other technical assistance for Centre leaders (particularly in Côte d’Ivoire and Togo)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intensified support to Togo (CERME, DOUNEDON) Cote d Ivoire (CEA MEM) centers to accelerate their readiness for DLI 1.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Accelerator sessions and frequent interaction with the subject matter specialists.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 need assessment for other additional capacity building activities have been carried out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Supervision Mission in Cote d’Ivoire (28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29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October 2019) &amp; Togo (23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rd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– 26</a:t>
                      </a:r>
                      <a:r>
                        <a:rPr lang="en-US" sz="18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October,2019) </a:t>
                      </a:r>
                      <a:endParaRPr lang="en-GB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776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44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5525A-8FA1-4382-91A9-6FEA524C9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" y="1"/>
            <a:ext cx="10515600" cy="75438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DECISIONS (CONT’D)</a:t>
            </a:r>
            <a:endParaRPr lang="en-GB" sz="32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F969B22-A5FC-401D-9445-A68D5EE74B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894386"/>
              </p:ext>
            </p:extLst>
          </p:nvPr>
        </p:nvGraphicFramePr>
        <p:xfrm>
          <a:off x="297180" y="971549"/>
          <a:ext cx="11670030" cy="554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965">
                  <a:extLst>
                    <a:ext uri="{9D8B030D-6E8A-4147-A177-3AD203B41FA5}">
                      <a16:colId xmlns:a16="http://schemas.microsoft.com/office/drawing/2014/main" val="607675596"/>
                    </a:ext>
                  </a:extLst>
                </a:gridCol>
                <a:gridCol w="3468178">
                  <a:extLst>
                    <a:ext uri="{9D8B030D-6E8A-4147-A177-3AD203B41FA5}">
                      <a16:colId xmlns:a16="http://schemas.microsoft.com/office/drawing/2014/main" val="2833848761"/>
                    </a:ext>
                  </a:extLst>
                </a:gridCol>
                <a:gridCol w="7221887">
                  <a:extLst>
                    <a:ext uri="{9D8B030D-6E8A-4147-A177-3AD203B41FA5}">
                      <a16:colId xmlns:a16="http://schemas.microsoft.com/office/drawing/2014/main" val="2653695952"/>
                    </a:ext>
                  </a:extLst>
                </a:gridCol>
              </a:tblGrid>
              <a:tr h="484203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</a:t>
                      </a:r>
                      <a:endParaRPr lang="en-GB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2360904"/>
                  </a:ext>
                </a:extLst>
              </a:tr>
              <a:tr h="203198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  <a:endParaRPr lang="en-GB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next joint ACE I and ACE Impact Regional Workshop and PSC meetings for both projects will be held in Abuja, Nigeria. 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decision  implemented, and meeting has been organized to take place in Abuja, Nigeria from February 24-28, in collaboration with the National Universities Commission (NUC). </a:t>
                      </a: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endParaRPr lang="en-GB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7425752"/>
                  </a:ext>
                </a:extLst>
              </a:tr>
              <a:tr h="2673666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</a:t>
                      </a:r>
                      <a:endParaRPr lang="en-GB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AAU/WB to evaluate performance of subject matter experts</a:t>
                      </a:r>
                      <a:endParaRPr lang="en-GB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has developed an expert’s evaluation survey which was administered prior to the Abuja Meeting on 14</a:t>
                      </a:r>
                      <a:r>
                        <a:rPr lang="en-GB" sz="2000" kern="1200" baseline="300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</a:t>
                      </a: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February 2020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AAU and WB follow up with national focal points to check in on assignment of experts to the centres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20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During supervision  WB country team leaders check in with the ACE to obtain feedback on experts</a:t>
                      </a:r>
                      <a:endParaRPr lang="en-GB" sz="20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9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189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2D719-3506-4356-B6EE-91C4915B8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1779"/>
            <a:ext cx="10515600" cy="866922"/>
          </a:xfrm>
        </p:spPr>
        <p:txBody>
          <a:bodyPr>
            <a:noAutofit/>
          </a:bodyPr>
          <a:lstStyle/>
          <a:p>
            <a:pPr algn="ctr"/>
            <a:br>
              <a:rPr lang="en-GB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GB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Experts' Understanding of the Centre's Goals/</a:t>
            </a:r>
            <a:r>
              <a:rPr lang="en-GB" sz="3200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Compréhension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GB" sz="3200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l’expert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des </a:t>
            </a:r>
            <a:r>
              <a:rPr lang="en-GB" sz="3200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objectifs</a:t>
            </a: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du Centre: </a:t>
            </a:r>
            <a:br>
              <a:rPr lang="en-GB" sz="32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32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7F1CE4-1E53-4482-8BE7-DFA881EDA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680239"/>
              </p:ext>
            </p:extLst>
          </p:nvPr>
        </p:nvGraphicFramePr>
        <p:xfrm>
          <a:off x="140677" y="1533378"/>
          <a:ext cx="11802794" cy="5162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030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E902-7D14-46F0-B3B9-E666E8125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726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 the support from experts adequate?</a:t>
            </a:r>
            <a:br>
              <a:rPr lang="en-GB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32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89BAEE6-BFBE-4332-B25B-33863F815A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316001"/>
              </p:ext>
            </p:extLst>
          </p:nvPr>
        </p:nvGraphicFramePr>
        <p:xfrm>
          <a:off x="205740" y="937260"/>
          <a:ext cx="11852910" cy="569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8226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582CF-E29B-472B-9840-F906FF79F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-113177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provided for IPs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289607-66D4-4D5C-BB54-6E4366348D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6399935"/>
              </p:ext>
            </p:extLst>
          </p:nvPr>
        </p:nvGraphicFramePr>
        <p:xfrm>
          <a:off x="308610" y="1405890"/>
          <a:ext cx="11677064" cy="530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019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2648A-B0CB-4B45-AFFA-875FEA2E6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210" y="1"/>
            <a:ext cx="10515600" cy="75438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 FEEDBACK 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9344D72-8A41-4C28-B01D-62D1D1B29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8016532"/>
              </p:ext>
            </p:extLst>
          </p:nvPr>
        </p:nvGraphicFramePr>
        <p:xfrm>
          <a:off x="91440" y="754380"/>
          <a:ext cx="11967210" cy="5932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969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811</Words>
  <Application>Microsoft Office PowerPoint</Application>
  <PresentationFormat>Widescreen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Office Theme</vt:lpstr>
      <vt:lpstr>PowerPoint Presentation</vt:lpstr>
      <vt:lpstr>KEY DECISIONS FROM LAST PSC MEETING HELD IN DAKAR, SENEGAL</vt:lpstr>
      <vt:lpstr>PowerPoint Presentation</vt:lpstr>
      <vt:lpstr>KEY DECISIONS (CONT’D)</vt:lpstr>
      <vt:lpstr>KEY DECISIONS (CONT’D)</vt:lpstr>
      <vt:lpstr>  Experts' Understanding of the Centre's Goals/Compréhension de l’expert des objectifs du Centre:  </vt:lpstr>
      <vt:lpstr>Was the support from experts adequate? </vt:lpstr>
      <vt:lpstr>Support provided for IPs</vt:lpstr>
      <vt:lpstr>ADDITIONAL FEEDBACK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DECISIONS FROM LAST PSC MEETING</dc:title>
  <dc:creator>Sylvia CC Mkandawire</dc:creator>
  <cp:lastModifiedBy>Sylvia Mkandawire</cp:lastModifiedBy>
  <cp:revision>17</cp:revision>
  <dcterms:created xsi:type="dcterms:W3CDTF">2020-02-23T08:31:32Z</dcterms:created>
  <dcterms:modified xsi:type="dcterms:W3CDTF">2020-02-23T21:42:43Z</dcterms:modified>
</cp:coreProperties>
</file>