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75" r:id="rId2"/>
  </p:sldMasterIdLst>
  <p:notesMasterIdLst>
    <p:notesMasterId r:id="rId15"/>
  </p:notesMasterIdLst>
  <p:sldIdLst>
    <p:sldId id="1439" r:id="rId3"/>
    <p:sldId id="1405" r:id="rId4"/>
    <p:sldId id="1411" r:id="rId5"/>
    <p:sldId id="1440" r:id="rId6"/>
    <p:sldId id="1441" r:id="rId7"/>
    <p:sldId id="1442" r:id="rId8"/>
    <p:sldId id="1394" r:id="rId9"/>
    <p:sldId id="1443" r:id="rId10"/>
    <p:sldId id="286" r:id="rId11"/>
    <p:sldId id="332" r:id="rId12"/>
    <p:sldId id="336" r:id="rId13"/>
    <p:sldId id="33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5AC98-8E83-4022-BF9C-A5704312D724}" v="1421" dt="2019-02-18T22:15:09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Sophie F Uytterhaegen" userId="69421580-4258-45c7-bd91-0f533d5b3e12" providerId="ADAL" clId="{6B85AC98-8E83-4022-BF9C-A5704312D724}"/>
    <pc:docChg chg="undo custSel addSld delSld modSld sldOrd">
      <pc:chgData name="Astrid Sophie F Uytterhaegen" userId="69421580-4258-45c7-bd91-0f533d5b3e12" providerId="ADAL" clId="{6B85AC98-8E83-4022-BF9C-A5704312D724}" dt="2019-02-18T22:15:09.664" v="1418" actId="1076"/>
      <pc:docMkLst>
        <pc:docMk/>
      </pc:docMkLst>
      <pc:sldChg chg="modSp del">
        <pc:chgData name="Astrid Sophie F Uytterhaegen" userId="69421580-4258-45c7-bd91-0f533d5b3e12" providerId="ADAL" clId="{6B85AC98-8E83-4022-BF9C-A5704312D724}" dt="2019-02-18T21:24:47.575" v="345" actId="2696"/>
        <pc:sldMkLst>
          <pc:docMk/>
          <pc:sldMk cId="1123434861" sldId="260"/>
        </pc:sldMkLst>
        <pc:spChg chg="mod">
          <ac:chgData name="Astrid Sophie F Uytterhaegen" userId="69421580-4258-45c7-bd91-0f533d5b3e12" providerId="ADAL" clId="{6B85AC98-8E83-4022-BF9C-A5704312D724}" dt="2019-02-18T21:15:26.153" v="35" actId="20577"/>
          <ac:spMkLst>
            <pc:docMk/>
            <pc:sldMk cId="1123434861" sldId="260"/>
            <ac:spMk id="3" creationId="{00000000-0000-0000-0000-000000000000}"/>
          </ac:spMkLst>
        </pc:spChg>
      </pc:sldChg>
      <pc:sldChg chg="modSp del">
        <pc:chgData name="Astrid Sophie F Uytterhaegen" userId="69421580-4258-45c7-bd91-0f533d5b3e12" providerId="ADAL" clId="{6B85AC98-8E83-4022-BF9C-A5704312D724}" dt="2019-02-18T21:39:29.174" v="645" actId="2696"/>
        <pc:sldMkLst>
          <pc:docMk/>
          <pc:sldMk cId="2811856358" sldId="261"/>
        </pc:sldMkLst>
        <pc:spChg chg="mod">
          <ac:chgData name="Astrid Sophie F Uytterhaegen" userId="69421580-4258-45c7-bd91-0f533d5b3e12" providerId="ADAL" clId="{6B85AC98-8E83-4022-BF9C-A5704312D724}" dt="2019-02-18T21:32:39.338" v="495" actId="1076"/>
          <ac:spMkLst>
            <pc:docMk/>
            <pc:sldMk cId="2811856358" sldId="261"/>
            <ac:spMk id="14" creationId="{00000000-0000-0000-0000-000000000000}"/>
          </ac:spMkLst>
        </pc:spChg>
      </pc:sldChg>
      <pc:sldChg chg="modSp">
        <pc:chgData name="Astrid Sophie F Uytterhaegen" userId="69421580-4258-45c7-bd91-0f533d5b3e12" providerId="ADAL" clId="{6B85AC98-8E83-4022-BF9C-A5704312D724}" dt="2019-02-18T22:15:09.664" v="1418" actId="1076"/>
        <pc:sldMkLst>
          <pc:docMk/>
          <pc:sldMk cId="911353336" sldId="286"/>
        </pc:sldMkLst>
        <pc:spChg chg="mod">
          <ac:chgData name="Astrid Sophie F Uytterhaegen" userId="69421580-4258-45c7-bd91-0f533d5b3e12" providerId="ADAL" clId="{6B85AC98-8E83-4022-BF9C-A5704312D724}" dt="2019-02-18T22:15:09.664" v="1418" actId="1076"/>
          <ac:spMkLst>
            <pc:docMk/>
            <pc:sldMk cId="911353336" sldId="286"/>
            <ac:spMk id="3" creationId="{00000000-0000-0000-0000-000000000000}"/>
          </ac:spMkLst>
        </pc:spChg>
        <pc:picChg chg="mod">
          <ac:chgData name="Astrid Sophie F Uytterhaegen" userId="69421580-4258-45c7-bd91-0f533d5b3e12" providerId="ADAL" clId="{6B85AC98-8E83-4022-BF9C-A5704312D724}" dt="2019-02-18T22:14:25.174" v="1407" actId="1076"/>
          <ac:picMkLst>
            <pc:docMk/>
            <pc:sldMk cId="911353336" sldId="286"/>
            <ac:picMk id="5" creationId="{2A532446-C7DE-4CFD-A35E-86E8E072E449}"/>
          </ac:picMkLst>
        </pc:picChg>
        <pc:picChg chg="mod">
          <ac:chgData name="Astrid Sophie F Uytterhaegen" userId="69421580-4258-45c7-bd91-0f533d5b3e12" providerId="ADAL" clId="{6B85AC98-8E83-4022-BF9C-A5704312D724}" dt="2019-02-18T22:14:30.685" v="1410" actId="1076"/>
          <ac:picMkLst>
            <pc:docMk/>
            <pc:sldMk cId="911353336" sldId="286"/>
            <ac:picMk id="6" creationId="{220B5B6E-5517-47F1-9518-E2CF6AD5EC67}"/>
          </ac:picMkLst>
        </pc:picChg>
        <pc:picChg chg="mod">
          <ac:chgData name="Astrid Sophie F Uytterhaegen" userId="69421580-4258-45c7-bd91-0f533d5b3e12" providerId="ADAL" clId="{6B85AC98-8E83-4022-BF9C-A5704312D724}" dt="2019-02-18T22:14:28.197" v="1409" actId="1076"/>
          <ac:picMkLst>
            <pc:docMk/>
            <pc:sldMk cId="911353336" sldId="286"/>
            <ac:picMk id="7" creationId="{1EF51ACE-FC0C-45BB-AECD-630FBBF48095}"/>
          </ac:picMkLst>
        </pc:picChg>
        <pc:picChg chg="mod">
          <ac:chgData name="Astrid Sophie F Uytterhaegen" userId="69421580-4258-45c7-bd91-0f533d5b3e12" providerId="ADAL" clId="{6B85AC98-8E83-4022-BF9C-A5704312D724}" dt="2019-02-18T22:14:35.489" v="1412" actId="1076"/>
          <ac:picMkLst>
            <pc:docMk/>
            <pc:sldMk cId="911353336" sldId="286"/>
            <ac:picMk id="10" creationId="{00000000-0000-0000-0000-000000000000}"/>
          </ac:picMkLst>
        </pc:picChg>
      </pc:sldChg>
      <pc:sldChg chg="delSp del">
        <pc:chgData name="Astrid Sophie F Uytterhaegen" userId="69421580-4258-45c7-bd91-0f533d5b3e12" providerId="ADAL" clId="{6B85AC98-8E83-4022-BF9C-A5704312D724}" dt="2019-02-18T22:12:45.387" v="1380" actId="2696"/>
        <pc:sldMkLst>
          <pc:docMk/>
          <pc:sldMk cId="2345719088" sldId="326"/>
        </pc:sldMkLst>
        <pc:graphicFrameChg chg="del">
          <ac:chgData name="Astrid Sophie F Uytterhaegen" userId="69421580-4258-45c7-bd91-0f533d5b3e12" providerId="ADAL" clId="{6B85AC98-8E83-4022-BF9C-A5704312D724}" dt="2019-02-18T22:11:51.270" v="1362" actId="478"/>
          <ac:graphicFrameMkLst>
            <pc:docMk/>
            <pc:sldMk cId="2345719088" sldId="326"/>
            <ac:graphicFrameMk id="8" creationId="{809E081E-D7D2-4C03-AE83-422643F7BAFA}"/>
          </ac:graphicFrameMkLst>
        </pc:graphicFrameChg>
      </pc:sldChg>
      <pc:sldChg chg="modSp">
        <pc:chgData name="Astrid Sophie F Uytterhaegen" userId="69421580-4258-45c7-bd91-0f533d5b3e12" providerId="ADAL" clId="{6B85AC98-8E83-4022-BF9C-A5704312D724}" dt="2019-02-18T21:47:55.802" v="766" actId="108"/>
        <pc:sldMkLst>
          <pc:docMk/>
          <pc:sldMk cId="3390938518" sldId="332"/>
        </pc:sldMkLst>
        <pc:spChg chg="mod">
          <ac:chgData name="Astrid Sophie F Uytterhaegen" userId="69421580-4258-45c7-bd91-0f533d5b3e12" providerId="ADAL" clId="{6B85AC98-8E83-4022-BF9C-A5704312D724}" dt="2019-02-18T21:47:55.802" v="766" actId="108"/>
          <ac:spMkLst>
            <pc:docMk/>
            <pc:sldMk cId="3390938518" sldId="332"/>
            <ac:spMk id="2" creationId="{9C96F183-3887-4668-AE55-79CAD1C4AE77}"/>
          </ac:spMkLst>
        </pc:spChg>
      </pc:sldChg>
      <pc:sldChg chg="modSp">
        <pc:chgData name="Astrid Sophie F Uytterhaegen" userId="69421580-4258-45c7-bd91-0f533d5b3e12" providerId="ADAL" clId="{6B85AC98-8E83-4022-BF9C-A5704312D724}" dt="2019-02-18T21:47:46.748" v="765" actId="108"/>
        <pc:sldMkLst>
          <pc:docMk/>
          <pc:sldMk cId="2838744995" sldId="336"/>
        </pc:sldMkLst>
        <pc:spChg chg="mod">
          <ac:chgData name="Astrid Sophie F Uytterhaegen" userId="69421580-4258-45c7-bd91-0f533d5b3e12" providerId="ADAL" clId="{6B85AC98-8E83-4022-BF9C-A5704312D724}" dt="2019-02-18T21:47:46.748" v="765" actId="108"/>
          <ac:spMkLst>
            <pc:docMk/>
            <pc:sldMk cId="2838744995" sldId="336"/>
            <ac:spMk id="2" creationId="{9C96F183-3887-4668-AE55-79CAD1C4AE77}"/>
          </ac:spMkLst>
        </pc:spChg>
      </pc:sldChg>
      <pc:sldChg chg="addSp delSp modSp">
        <pc:chgData name="Astrid Sophie F Uytterhaegen" userId="69421580-4258-45c7-bd91-0f533d5b3e12" providerId="ADAL" clId="{6B85AC98-8E83-4022-BF9C-A5704312D724}" dt="2019-02-18T21:47:38.185" v="764" actId="1076"/>
        <pc:sldMkLst>
          <pc:docMk/>
          <pc:sldMk cId="3867736834" sldId="337"/>
        </pc:sldMkLst>
        <pc:spChg chg="mod">
          <ac:chgData name="Astrid Sophie F Uytterhaegen" userId="69421580-4258-45c7-bd91-0f533d5b3e12" providerId="ADAL" clId="{6B85AC98-8E83-4022-BF9C-A5704312D724}" dt="2019-02-18T21:47:38.185" v="764" actId="1076"/>
          <ac:spMkLst>
            <pc:docMk/>
            <pc:sldMk cId="3867736834" sldId="337"/>
            <ac:spMk id="2" creationId="{9C96F183-3887-4668-AE55-79CAD1C4AE77}"/>
          </ac:spMkLst>
        </pc:spChg>
        <pc:spChg chg="add del mod">
          <ac:chgData name="Astrid Sophie F Uytterhaegen" userId="69421580-4258-45c7-bd91-0f533d5b3e12" providerId="ADAL" clId="{6B85AC98-8E83-4022-BF9C-A5704312D724}" dt="2019-02-18T21:47:27.416" v="762" actId="478"/>
          <ac:spMkLst>
            <pc:docMk/>
            <pc:sldMk cId="3867736834" sldId="337"/>
            <ac:spMk id="4" creationId="{431821C7-B013-47F8-BE53-1E45568F879E}"/>
          </ac:spMkLst>
        </pc:spChg>
        <pc:spChg chg="del mod">
          <ac:chgData name="Astrid Sophie F Uytterhaegen" userId="69421580-4258-45c7-bd91-0f533d5b3e12" providerId="ADAL" clId="{6B85AC98-8E83-4022-BF9C-A5704312D724}" dt="2019-02-18T21:47:17.602" v="760" actId="478"/>
          <ac:spMkLst>
            <pc:docMk/>
            <pc:sldMk cId="3867736834" sldId="337"/>
            <ac:spMk id="10" creationId="{B558D2BD-C47C-49C3-B6EE-CE997E6BA954}"/>
          </ac:spMkLst>
        </pc:spChg>
        <pc:spChg chg="del">
          <ac:chgData name="Astrid Sophie F Uytterhaegen" userId="69421580-4258-45c7-bd91-0f533d5b3e12" providerId="ADAL" clId="{6B85AC98-8E83-4022-BF9C-A5704312D724}" dt="2019-02-18T21:47:31.492" v="763" actId="478"/>
          <ac:spMkLst>
            <pc:docMk/>
            <pc:sldMk cId="3867736834" sldId="337"/>
            <ac:spMk id="35" creationId="{E298F7D7-9992-4206-A7D9-FC10A549024B}"/>
          </ac:spMkLst>
        </pc:spChg>
        <pc:picChg chg="mod">
          <ac:chgData name="Astrid Sophie F Uytterhaegen" userId="69421580-4258-45c7-bd91-0f533d5b3e12" providerId="ADAL" clId="{6B85AC98-8E83-4022-BF9C-A5704312D724}" dt="2019-02-18T21:47:22.054" v="761" actId="1076"/>
          <ac:picMkLst>
            <pc:docMk/>
            <pc:sldMk cId="3867736834" sldId="337"/>
            <ac:picMk id="34" creationId="{2A76C9A9-1A22-43FE-85E7-DEB04D7BDEE0}"/>
          </ac:picMkLst>
        </pc:picChg>
      </pc:sldChg>
      <pc:sldChg chg="del">
        <pc:chgData name="Astrid Sophie F Uytterhaegen" userId="69421580-4258-45c7-bd91-0f533d5b3e12" providerId="ADAL" clId="{6B85AC98-8E83-4022-BF9C-A5704312D724}" dt="2019-02-18T21:46:13.737" v="752" actId="2696"/>
        <pc:sldMkLst>
          <pc:docMk/>
          <pc:sldMk cId="591467700" sldId="404"/>
        </pc:sldMkLst>
      </pc:sldChg>
      <pc:sldChg chg="modSp del">
        <pc:chgData name="Astrid Sophie F Uytterhaegen" userId="69421580-4258-45c7-bd91-0f533d5b3e12" providerId="ADAL" clId="{6B85AC98-8E83-4022-BF9C-A5704312D724}" dt="2019-02-18T22:01:44.247" v="1084" actId="2696"/>
        <pc:sldMkLst>
          <pc:docMk/>
          <pc:sldMk cId="4283670343" sldId="405"/>
        </pc:sldMkLst>
        <pc:spChg chg="mod">
          <ac:chgData name="Astrid Sophie F Uytterhaegen" userId="69421580-4258-45c7-bd91-0f533d5b3e12" providerId="ADAL" clId="{6B85AC98-8E83-4022-BF9C-A5704312D724}" dt="2019-02-18T21:59:21.481" v="1035" actId="5793"/>
          <ac:spMkLst>
            <pc:docMk/>
            <pc:sldMk cId="4283670343" sldId="405"/>
            <ac:spMk id="3" creationId="{83593ABA-51DC-458B-B617-75309E1B833B}"/>
          </ac:spMkLst>
        </pc:spChg>
      </pc:sldChg>
      <pc:sldChg chg="del">
        <pc:chgData name="Astrid Sophie F Uytterhaegen" userId="69421580-4258-45c7-bd91-0f533d5b3e12" providerId="ADAL" clId="{6B85AC98-8E83-4022-BF9C-A5704312D724}" dt="2019-02-18T22:10:26.823" v="1347" actId="2696"/>
        <pc:sldMkLst>
          <pc:docMk/>
          <pc:sldMk cId="3716895572" sldId="406"/>
        </pc:sldMkLst>
      </pc:sldChg>
      <pc:sldChg chg="addSp delSp modSp">
        <pc:chgData name="Astrid Sophie F Uytterhaegen" userId="69421580-4258-45c7-bd91-0f533d5b3e12" providerId="ADAL" clId="{6B85AC98-8E83-4022-BF9C-A5704312D724}" dt="2019-02-18T22:10:22.326" v="1346" actId="20577"/>
        <pc:sldMkLst>
          <pc:docMk/>
          <pc:sldMk cId="2485609818" sldId="1394"/>
        </pc:sldMkLst>
        <pc:spChg chg="mod">
          <ac:chgData name="Astrid Sophie F Uytterhaegen" userId="69421580-4258-45c7-bd91-0f533d5b3e12" providerId="ADAL" clId="{6B85AC98-8E83-4022-BF9C-A5704312D724}" dt="2019-02-18T22:05:54.734" v="1128" actId="20577"/>
          <ac:spMkLst>
            <pc:docMk/>
            <pc:sldMk cId="2485609818" sldId="1394"/>
            <ac:spMk id="2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2:10:06.514" v="1343" actId="1076"/>
          <ac:spMkLst>
            <pc:docMk/>
            <pc:sldMk cId="2485609818" sldId="1394"/>
            <ac:spMk id="6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06:12.227" v="1131" actId="478"/>
          <ac:spMkLst>
            <pc:docMk/>
            <pc:sldMk cId="2485609818" sldId="1394"/>
            <ac:spMk id="33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08:05.678" v="1228" actId="478"/>
          <ac:spMkLst>
            <pc:docMk/>
            <pc:sldMk cId="2485609818" sldId="1394"/>
            <ac:spMk id="34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08:09.114" v="1229" actId="478"/>
          <ac:spMkLst>
            <pc:docMk/>
            <pc:sldMk cId="2485609818" sldId="1394"/>
            <ac:spMk id="35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07:05.763" v="1171" actId="478"/>
          <ac:spMkLst>
            <pc:docMk/>
            <pc:sldMk cId="2485609818" sldId="1394"/>
            <ac:spMk id="36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07:08.845" v="1172" actId="478"/>
          <ac:spMkLst>
            <pc:docMk/>
            <pc:sldMk cId="2485609818" sldId="1394"/>
            <ac:spMk id="37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08:52.645" v="1269" actId="478"/>
          <ac:spMkLst>
            <pc:docMk/>
            <pc:sldMk cId="2485609818" sldId="1394"/>
            <ac:spMk id="38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08:48.902" v="1268" actId="478"/>
          <ac:spMkLst>
            <pc:docMk/>
            <pc:sldMk cId="2485609818" sldId="1394"/>
            <ac:spMk id="39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2:10:22.326" v="1346" actId="20577"/>
          <ac:spMkLst>
            <pc:docMk/>
            <pc:sldMk cId="2485609818" sldId="1394"/>
            <ac:spMk id="50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2:05:58.374" v="1129" actId="20577"/>
          <ac:spMkLst>
            <pc:docMk/>
            <pc:sldMk cId="2485609818" sldId="1394"/>
            <ac:spMk id="51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2:06:00.719" v="1130" actId="20577"/>
          <ac:spMkLst>
            <pc:docMk/>
            <pc:sldMk cId="2485609818" sldId="1394"/>
            <ac:spMk id="54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2:05:41.045" v="1127" actId="20577"/>
          <ac:spMkLst>
            <pc:docMk/>
            <pc:sldMk cId="2485609818" sldId="1394"/>
            <ac:spMk id="59" creationId="{00000000-0000-0000-0000-000000000000}"/>
          </ac:spMkLst>
        </pc:spChg>
        <pc:spChg chg="add mod">
          <ac:chgData name="Astrid Sophie F Uytterhaegen" userId="69421580-4258-45c7-bd91-0f533d5b3e12" providerId="ADAL" clId="{6B85AC98-8E83-4022-BF9C-A5704312D724}" dt="2019-02-18T22:07:57.157" v="1226" actId="20577"/>
          <ac:spMkLst>
            <pc:docMk/>
            <pc:sldMk cId="2485609818" sldId="1394"/>
            <ac:spMk id="74" creationId="{55256AF0-1997-428F-84AE-C2AD7F65E2FE}"/>
          </ac:spMkLst>
        </pc:spChg>
        <pc:spChg chg="add mod">
          <ac:chgData name="Astrid Sophie F Uytterhaegen" userId="69421580-4258-45c7-bd91-0f533d5b3e12" providerId="ADAL" clId="{6B85AC98-8E83-4022-BF9C-A5704312D724}" dt="2019-02-18T22:09:58.793" v="1342" actId="1076"/>
          <ac:spMkLst>
            <pc:docMk/>
            <pc:sldMk cId="2485609818" sldId="1394"/>
            <ac:spMk id="75" creationId="{A8EDD6C7-7A8C-451D-A1B4-C4868C5B4C6B}"/>
          </ac:spMkLst>
        </pc:spChg>
        <pc:spChg chg="del mod">
          <ac:chgData name="Astrid Sophie F Uytterhaegen" userId="69421580-4258-45c7-bd91-0f533d5b3e12" providerId="ADAL" clId="{6B85AC98-8E83-4022-BF9C-A5704312D724}" dt="2019-02-18T22:05:00.887" v="1122" actId="478"/>
          <ac:spMkLst>
            <pc:docMk/>
            <pc:sldMk cId="2485609818" sldId="1394"/>
            <ac:spMk id="82" creationId="{00000000-0000-0000-0000-000000000000}"/>
          </ac:spMkLst>
        </pc:spChg>
        <pc:spChg chg="add mod">
          <ac:chgData name="Astrid Sophie F Uytterhaegen" userId="69421580-4258-45c7-bd91-0f533d5b3e12" providerId="ADAL" clId="{6B85AC98-8E83-4022-BF9C-A5704312D724}" dt="2019-02-18T22:09:44.443" v="1341" actId="20577"/>
          <ac:spMkLst>
            <pc:docMk/>
            <pc:sldMk cId="2485609818" sldId="1394"/>
            <ac:spMk id="83" creationId="{66C8A7AA-4FE6-4542-9A49-8F39AF495129}"/>
          </ac:spMkLst>
        </pc:spChg>
        <pc:grpChg chg="add mod">
          <ac:chgData name="Astrid Sophie F Uytterhaegen" userId="69421580-4258-45c7-bd91-0f533d5b3e12" providerId="ADAL" clId="{6B85AC98-8E83-4022-BF9C-A5704312D724}" dt="2019-02-18T22:05:10.435" v="1125" actId="1076"/>
          <ac:grpSpMkLst>
            <pc:docMk/>
            <pc:sldMk cId="2485609818" sldId="1394"/>
            <ac:grpSpMk id="64" creationId="{5249180E-A8BC-4EEE-B3FF-72DA0856535B}"/>
          </ac:grpSpMkLst>
        </pc:grpChg>
        <pc:grpChg chg="del">
          <ac:chgData name="Astrid Sophie F Uytterhaegen" userId="69421580-4258-45c7-bd91-0f533d5b3e12" providerId="ADAL" clId="{6B85AC98-8E83-4022-BF9C-A5704312D724}" dt="2019-02-18T22:05:02.653" v="1123" actId="478"/>
          <ac:grpSpMkLst>
            <pc:docMk/>
            <pc:sldMk cId="2485609818" sldId="1394"/>
            <ac:grpSpMk id="76" creationId="{00000000-0000-0000-0000-000000000000}"/>
          </ac:grpSpMkLst>
        </pc:grpChg>
      </pc:sldChg>
      <pc:sldChg chg="addSp delSp modSp">
        <pc:chgData name="Astrid Sophie F Uytterhaegen" userId="69421580-4258-45c7-bd91-0f533d5b3e12" providerId="ADAL" clId="{6B85AC98-8E83-4022-BF9C-A5704312D724}" dt="2019-02-18T21:41:35.689" v="660" actId="1076"/>
        <pc:sldMkLst>
          <pc:docMk/>
          <pc:sldMk cId="2972015394" sldId="1411"/>
        </pc:sldMkLst>
        <pc:spChg chg="del">
          <ac:chgData name="Astrid Sophie F Uytterhaegen" userId="69421580-4258-45c7-bd91-0f533d5b3e12" providerId="ADAL" clId="{6B85AC98-8E83-4022-BF9C-A5704312D724}" dt="2019-02-18T21:14:15.542" v="0" actId="478"/>
          <ac:spMkLst>
            <pc:docMk/>
            <pc:sldMk cId="2972015394" sldId="1411"/>
            <ac:spMk id="2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25:01.318" v="347" actId="1076"/>
          <ac:spMkLst>
            <pc:docMk/>
            <pc:sldMk cId="2972015394" sldId="1411"/>
            <ac:spMk id="37" creationId="{00000000-0000-0000-0000-000000000000}"/>
          </ac:spMkLst>
        </pc:spChg>
        <pc:spChg chg="mod topLvl">
          <ac:chgData name="Astrid Sophie F Uytterhaegen" userId="69421580-4258-45c7-bd91-0f533d5b3e12" providerId="ADAL" clId="{6B85AC98-8E83-4022-BF9C-A5704312D724}" dt="2019-02-18T21:41:35.689" v="660" actId="1076"/>
          <ac:spMkLst>
            <pc:docMk/>
            <pc:sldMk cId="2972015394" sldId="1411"/>
            <ac:spMk id="39" creationId="{4F983AC1-3B4B-4D70-B571-814FF74A7C45}"/>
          </ac:spMkLst>
        </pc:spChg>
        <pc:spChg chg="del mod topLvl">
          <ac:chgData name="Astrid Sophie F Uytterhaegen" userId="69421580-4258-45c7-bd91-0f533d5b3e12" providerId="ADAL" clId="{6B85AC98-8E83-4022-BF9C-A5704312D724}" dt="2019-02-18T21:20:52" v="161" actId="478"/>
          <ac:spMkLst>
            <pc:docMk/>
            <pc:sldMk cId="2972015394" sldId="1411"/>
            <ac:spMk id="40" creationId="{0569AFAC-26F4-4105-A6D9-3ECE751352D6}"/>
          </ac:spMkLst>
        </pc:spChg>
        <pc:spChg chg="mod">
          <ac:chgData name="Astrid Sophie F Uytterhaegen" userId="69421580-4258-45c7-bd91-0f533d5b3e12" providerId="ADAL" clId="{6B85AC98-8E83-4022-BF9C-A5704312D724}" dt="2019-02-18T21:17:20.760" v="121" actId="1076"/>
          <ac:spMkLst>
            <pc:docMk/>
            <pc:sldMk cId="2972015394" sldId="1411"/>
            <ac:spMk id="44" creationId="{00000000-0000-0000-0000-000000000000}"/>
          </ac:spMkLst>
        </pc:spChg>
        <pc:spChg chg="add mod">
          <ac:chgData name="Astrid Sophie F Uytterhaegen" userId="69421580-4258-45c7-bd91-0f533d5b3e12" providerId="ADAL" clId="{6B85AC98-8E83-4022-BF9C-A5704312D724}" dt="2019-02-18T21:18:48.161" v="146" actId="1076"/>
          <ac:spMkLst>
            <pc:docMk/>
            <pc:sldMk cId="2972015394" sldId="1411"/>
            <ac:spMk id="45" creationId="{5A03C529-8C9C-476A-A7B2-471E8E9A1EE3}"/>
          </ac:spMkLst>
        </pc:spChg>
        <pc:spChg chg="add mod">
          <ac:chgData name="Astrid Sophie F Uytterhaegen" userId="69421580-4258-45c7-bd91-0f533d5b3e12" providerId="ADAL" clId="{6B85AC98-8E83-4022-BF9C-A5704312D724}" dt="2019-02-18T21:18:53.468" v="148" actId="1076"/>
          <ac:spMkLst>
            <pc:docMk/>
            <pc:sldMk cId="2972015394" sldId="1411"/>
            <ac:spMk id="46" creationId="{4CE20772-38E7-4FB6-977F-1F3F7A50182E}"/>
          </ac:spMkLst>
        </pc:spChg>
        <pc:spChg chg="add mod">
          <ac:chgData name="Astrid Sophie F Uytterhaegen" userId="69421580-4258-45c7-bd91-0f533d5b3e12" providerId="ADAL" clId="{6B85AC98-8E83-4022-BF9C-A5704312D724}" dt="2019-02-18T21:19:12.178" v="152" actId="1076"/>
          <ac:spMkLst>
            <pc:docMk/>
            <pc:sldMk cId="2972015394" sldId="1411"/>
            <ac:spMk id="47" creationId="{FE8A3D38-E3D4-477F-8C7E-D8627D2C9BB7}"/>
          </ac:spMkLst>
        </pc:spChg>
        <pc:spChg chg="add del">
          <ac:chgData name="Astrid Sophie F Uytterhaegen" userId="69421580-4258-45c7-bd91-0f533d5b3e12" providerId="ADAL" clId="{6B85AC98-8E83-4022-BF9C-A5704312D724}" dt="2019-02-18T21:20:09.510" v="154" actId="478"/>
          <ac:spMkLst>
            <pc:docMk/>
            <pc:sldMk cId="2972015394" sldId="1411"/>
            <ac:spMk id="48" creationId="{1535DD7A-4C8B-42CB-AD56-4C0A85140CC6}"/>
          </ac:spMkLst>
        </pc:spChg>
        <pc:spChg chg="add mod">
          <ac:chgData name="Astrid Sophie F Uytterhaegen" userId="69421580-4258-45c7-bd91-0f533d5b3e12" providerId="ADAL" clId="{6B85AC98-8E83-4022-BF9C-A5704312D724}" dt="2019-02-18T21:41:26.961" v="659" actId="1076"/>
          <ac:spMkLst>
            <pc:docMk/>
            <pc:sldMk cId="2972015394" sldId="1411"/>
            <ac:spMk id="49" creationId="{395E4ADF-E3ED-42AE-BA9F-92C1A1E8C21F}"/>
          </ac:spMkLst>
        </pc:spChg>
        <pc:spChg chg="add mod">
          <ac:chgData name="Astrid Sophie F Uytterhaegen" userId="69421580-4258-45c7-bd91-0f533d5b3e12" providerId="ADAL" clId="{6B85AC98-8E83-4022-BF9C-A5704312D724}" dt="2019-02-18T21:41:12.452" v="655" actId="403"/>
          <ac:spMkLst>
            <pc:docMk/>
            <pc:sldMk cId="2972015394" sldId="1411"/>
            <ac:spMk id="50" creationId="{4C706DFE-C621-4B7D-9A47-196242E3FB07}"/>
          </ac:spMkLst>
        </pc:spChg>
        <pc:spChg chg="add mod">
          <ac:chgData name="Astrid Sophie F Uytterhaegen" userId="69421580-4258-45c7-bd91-0f533d5b3e12" providerId="ADAL" clId="{6B85AC98-8E83-4022-BF9C-A5704312D724}" dt="2019-02-18T21:41:19.962" v="658" actId="404"/>
          <ac:spMkLst>
            <pc:docMk/>
            <pc:sldMk cId="2972015394" sldId="1411"/>
            <ac:spMk id="51" creationId="{64F2E465-542C-47DA-B98C-B090358C9018}"/>
          </ac:spMkLst>
        </pc:spChg>
        <pc:spChg chg="mod">
          <ac:chgData name="Astrid Sophie F Uytterhaegen" userId="69421580-4258-45c7-bd91-0f533d5b3e12" providerId="ADAL" clId="{6B85AC98-8E83-4022-BF9C-A5704312D724}" dt="2019-02-18T21:19:05.844" v="150" actId="1076"/>
          <ac:spMkLst>
            <pc:docMk/>
            <pc:sldMk cId="2972015394" sldId="1411"/>
            <ac:spMk id="52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18:29.064" v="141" actId="478"/>
          <ac:spMkLst>
            <pc:docMk/>
            <pc:sldMk cId="2972015394" sldId="1411"/>
            <ac:spMk id="53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18:31.150" v="142" actId="478"/>
          <ac:spMkLst>
            <pc:docMk/>
            <pc:sldMk cId="2972015394" sldId="1411"/>
            <ac:spMk id="55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18:33.287" v="143" actId="478"/>
          <ac:spMkLst>
            <pc:docMk/>
            <pc:sldMk cId="2972015394" sldId="1411"/>
            <ac:spMk id="60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18:44.252" v="145" actId="1076"/>
          <ac:spMkLst>
            <pc:docMk/>
            <pc:sldMk cId="2972015394" sldId="1411"/>
            <ac:spMk id="74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17:28.999" v="128" actId="403"/>
          <ac:spMkLst>
            <pc:docMk/>
            <pc:sldMk cId="2972015394" sldId="1411"/>
            <ac:spMk id="76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17:28.999" v="128" actId="403"/>
          <ac:spMkLst>
            <pc:docMk/>
            <pc:sldMk cId="2972015394" sldId="1411"/>
            <ac:spMk id="77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18:07.412" v="136" actId="14100"/>
          <ac:spMkLst>
            <pc:docMk/>
            <pc:sldMk cId="2972015394" sldId="1411"/>
            <ac:spMk id="79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18:16.251" v="138" actId="14100"/>
          <ac:spMkLst>
            <pc:docMk/>
            <pc:sldMk cId="2972015394" sldId="1411"/>
            <ac:spMk id="84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18:25.598" v="140" actId="14100"/>
          <ac:spMkLst>
            <pc:docMk/>
            <pc:sldMk cId="2972015394" sldId="1411"/>
            <ac:spMk id="88" creationId="{00000000-0000-0000-0000-000000000000}"/>
          </ac:spMkLst>
        </pc:spChg>
        <pc:grpChg chg="add mod">
          <ac:chgData name="Astrid Sophie F Uytterhaegen" userId="69421580-4258-45c7-bd91-0f533d5b3e12" providerId="ADAL" clId="{6B85AC98-8E83-4022-BF9C-A5704312D724}" dt="2019-02-18T21:14:59.238" v="16" actId="1076"/>
          <ac:grpSpMkLst>
            <pc:docMk/>
            <pc:sldMk cId="2972015394" sldId="1411"/>
            <ac:grpSpMk id="31" creationId="{3D3CDBC7-0241-4F3E-AEF8-3757DFA7C1D7}"/>
          </ac:grpSpMkLst>
        </pc:grpChg>
        <pc:grpChg chg="del mod">
          <ac:chgData name="Astrid Sophie F Uytterhaegen" userId="69421580-4258-45c7-bd91-0f533d5b3e12" providerId="ADAL" clId="{6B85AC98-8E83-4022-BF9C-A5704312D724}" dt="2019-02-18T21:14:55.866" v="14" actId="478"/>
          <ac:grpSpMkLst>
            <pc:docMk/>
            <pc:sldMk cId="2972015394" sldId="1411"/>
            <ac:grpSpMk id="38" creationId="{00000000-0000-0000-0000-000000000000}"/>
          </ac:grpSpMkLst>
        </pc:grpChg>
        <pc:grpChg chg="add del mod">
          <ac:chgData name="Astrid Sophie F Uytterhaegen" userId="69421580-4258-45c7-bd91-0f533d5b3e12" providerId="ADAL" clId="{6B85AC98-8E83-4022-BF9C-A5704312D724}" dt="2019-02-18T21:20:52" v="161" actId="478"/>
          <ac:grpSpMkLst>
            <pc:docMk/>
            <pc:sldMk cId="2972015394" sldId="1411"/>
            <ac:grpSpMk id="38" creationId="{2EEDC6B0-6E28-40A0-B682-55916DA3FFDA}"/>
          </ac:grpSpMkLst>
        </pc:grpChg>
        <pc:grpChg chg="add del mod">
          <ac:chgData name="Astrid Sophie F Uytterhaegen" userId="69421580-4258-45c7-bd91-0f533d5b3e12" providerId="ADAL" clId="{6B85AC98-8E83-4022-BF9C-A5704312D724}" dt="2019-02-18T21:21:05.797" v="166" actId="478"/>
          <ac:grpSpMkLst>
            <pc:docMk/>
            <pc:sldMk cId="2972015394" sldId="1411"/>
            <ac:grpSpMk id="41" creationId="{656DAD67-61CF-4272-BF2C-47A5E3564806}"/>
          </ac:grpSpMkLst>
        </pc:grpChg>
        <pc:grpChg chg="del mod">
          <ac:chgData name="Astrid Sophie F Uytterhaegen" userId="69421580-4258-45c7-bd91-0f533d5b3e12" providerId="ADAL" clId="{6B85AC98-8E83-4022-BF9C-A5704312D724}" dt="2019-02-18T21:21:01.749" v="164" actId="478"/>
          <ac:grpSpMkLst>
            <pc:docMk/>
            <pc:sldMk cId="2972015394" sldId="1411"/>
            <ac:grpSpMk id="75" creationId="{00000000-0000-0000-0000-000000000000}"/>
          </ac:grpSpMkLst>
        </pc:grpChg>
        <pc:grpChg chg="del">
          <ac:chgData name="Astrid Sophie F Uytterhaegen" userId="69421580-4258-45c7-bd91-0f533d5b3e12" providerId="ADAL" clId="{6B85AC98-8E83-4022-BF9C-A5704312D724}" dt="2019-02-18T21:21:09.660" v="167" actId="478"/>
          <ac:grpSpMkLst>
            <pc:docMk/>
            <pc:sldMk cId="2972015394" sldId="1411"/>
            <ac:grpSpMk id="80" creationId="{00000000-0000-0000-0000-000000000000}"/>
          </ac:grpSpMkLst>
        </pc:grpChg>
        <pc:grpChg chg="del">
          <ac:chgData name="Astrid Sophie F Uytterhaegen" userId="69421580-4258-45c7-bd91-0f533d5b3e12" providerId="ADAL" clId="{6B85AC98-8E83-4022-BF9C-A5704312D724}" dt="2019-02-18T21:21:11.463" v="168" actId="478"/>
          <ac:grpSpMkLst>
            <pc:docMk/>
            <pc:sldMk cId="2972015394" sldId="1411"/>
            <ac:grpSpMk id="85" creationId="{00000000-0000-0000-0000-000000000000}"/>
          </ac:grpSpMkLst>
        </pc:grpChg>
        <pc:grpChg chg="del">
          <ac:chgData name="Astrid Sophie F Uytterhaegen" userId="69421580-4258-45c7-bd91-0f533d5b3e12" providerId="ADAL" clId="{6B85AC98-8E83-4022-BF9C-A5704312D724}" dt="2019-02-18T21:21:14.515" v="169" actId="478"/>
          <ac:grpSpMkLst>
            <pc:docMk/>
            <pc:sldMk cId="2972015394" sldId="1411"/>
            <ac:grpSpMk id="89" creationId="{00000000-0000-0000-0000-000000000000}"/>
          </ac:grpSpMkLst>
        </pc:grpChg>
      </pc:sldChg>
      <pc:sldChg chg="addSp delSp modSp add">
        <pc:chgData name="Astrid Sophie F Uytterhaegen" userId="69421580-4258-45c7-bd91-0f533d5b3e12" providerId="ADAL" clId="{6B85AC98-8E83-4022-BF9C-A5704312D724}" dt="2019-02-18T21:39:37.434" v="646" actId="11529"/>
        <pc:sldMkLst>
          <pc:docMk/>
          <pc:sldMk cId="2761510901" sldId="1440"/>
        </pc:sldMkLst>
        <pc:spChg chg="add mod">
          <ac:chgData name="Astrid Sophie F Uytterhaegen" userId="69421580-4258-45c7-bd91-0f533d5b3e12" providerId="ADAL" clId="{6B85AC98-8E83-4022-BF9C-A5704312D724}" dt="2019-02-18T21:30:58.116" v="479" actId="1076"/>
          <ac:spMkLst>
            <pc:docMk/>
            <pc:sldMk cId="2761510901" sldId="1440"/>
            <ac:spMk id="2" creationId="{6C24CB58-ABFD-4F88-A106-6A8AE9D6ACE4}"/>
          </ac:spMkLst>
        </pc:spChg>
        <pc:spChg chg="add mod">
          <ac:chgData name="Astrid Sophie F Uytterhaegen" userId="69421580-4258-45c7-bd91-0f533d5b3e12" providerId="ADAL" clId="{6B85AC98-8E83-4022-BF9C-A5704312D724}" dt="2019-02-18T21:35:53.889" v="525" actId="14100"/>
          <ac:spMkLst>
            <pc:docMk/>
            <pc:sldMk cId="2761510901" sldId="1440"/>
            <ac:spMk id="3" creationId="{4EA92079-6F6E-4FAD-ABEF-2D7EE5A84952}"/>
          </ac:spMkLst>
        </pc:spChg>
        <pc:spChg chg="add mod">
          <ac:chgData name="Astrid Sophie F Uytterhaegen" userId="69421580-4258-45c7-bd91-0f533d5b3e12" providerId="ADAL" clId="{6B85AC98-8E83-4022-BF9C-A5704312D724}" dt="2019-02-18T21:37:56.585" v="618" actId="1076"/>
          <ac:spMkLst>
            <pc:docMk/>
            <pc:sldMk cId="2761510901" sldId="1440"/>
            <ac:spMk id="4" creationId="{B8D4D4E5-86A1-4E5A-8935-7EB11A185654}"/>
          </ac:spMkLst>
        </pc:spChg>
        <pc:spChg chg="add mod">
          <ac:chgData name="Astrid Sophie F Uytterhaegen" userId="69421580-4258-45c7-bd91-0f533d5b3e12" providerId="ADAL" clId="{6B85AC98-8E83-4022-BF9C-A5704312D724}" dt="2019-02-18T21:39:37.434" v="646" actId="11529"/>
          <ac:spMkLst>
            <pc:docMk/>
            <pc:sldMk cId="2761510901" sldId="1440"/>
            <ac:spMk id="5" creationId="{DDCC859B-C01D-48BB-B805-4F288DAE53C6}"/>
          </ac:spMkLst>
        </pc:spChg>
        <pc:spChg chg="add mod">
          <ac:chgData name="Astrid Sophie F Uytterhaegen" userId="69421580-4258-45c7-bd91-0f533d5b3e12" providerId="ADAL" clId="{6B85AC98-8E83-4022-BF9C-A5704312D724}" dt="2019-02-18T21:38:15.916" v="622" actId="1076"/>
          <ac:spMkLst>
            <pc:docMk/>
            <pc:sldMk cId="2761510901" sldId="1440"/>
            <ac:spMk id="20" creationId="{C873F81D-6944-43BB-9736-1ED6885C05CF}"/>
          </ac:spMkLst>
        </pc:spChg>
        <pc:spChg chg="add mod">
          <ac:chgData name="Astrid Sophie F Uytterhaegen" userId="69421580-4258-45c7-bd91-0f533d5b3e12" providerId="ADAL" clId="{6B85AC98-8E83-4022-BF9C-A5704312D724}" dt="2019-02-18T21:38:20.112" v="623" actId="1076"/>
          <ac:spMkLst>
            <pc:docMk/>
            <pc:sldMk cId="2761510901" sldId="1440"/>
            <ac:spMk id="21" creationId="{8CD5E795-8C97-4271-B34D-099384C737DF}"/>
          </ac:spMkLst>
        </pc:spChg>
        <pc:spChg chg="add mod">
          <ac:chgData name="Astrid Sophie F Uytterhaegen" userId="69421580-4258-45c7-bd91-0f533d5b3e12" providerId="ADAL" clId="{6B85AC98-8E83-4022-BF9C-A5704312D724}" dt="2019-02-18T21:29:42.060" v="441" actId="20577"/>
          <ac:spMkLst>
            <pc:docMk/>
            <pc:sldMk cId="2761510901" sldId="1440"/>
            <ac:spMk id="22" creationId="{C4316BB8-D8CF-49C9-9DB3-5F5E284329E6}"/>
          </ac:spMkLst>
        </pc:spChg>
        <pc:spChg chg="add mod">
          <ac:chgData name="Astrid Sophie F Uytterhaegen" userId="69421580-4258-45c7-bd91-0f533d5b3e12" providerId="ADAL" clId="{6B85AC98-8E83-4022-BF9C-A5704312D724}" dt="2019-02-18T21:30:34.108" v="477" actId="20577"/>
          <ac:spMkLst>
            <pc:docMk/>
            <pc:sldMk cId="2761510901" sldId="1440"/>
            <ac:spMk id="23" creationId="{A40B1B84-94D1-4CB2-A719-A2919418D78E}"/>
          </ac:spMkLst>
        </pc:spChg>
        <pc:spChg chg="add mod">
          <ac:chgData name="Astrid Sophie F Uytterhaegen" userId="69421580-4258-45c7-bd91-0f533d5b3e12" providerId="ADAL" clId="{6B85AC98-8E83-4022-BF9C-A5704312D724}" dt="2019-02-18T21:37:30.787" v="614" actId="20577"/>
          <ac:spMkLst>
            <pc:docMk/>
            <pc:sldMk cId="2761510901" sldId="1440"/>
            <ac:spMk id="24" creationId="{6E8102BF-1782-4291-AE51-57DA80816C45}"/>
          </ac:spMkLst>
        </pc:spChg>
        <pc:spChg chg="add mod">
          <ac:chgData name="Astrid Sophie F Uytterhaegen" userId="69421580-4258-45c7-bd91-0f533d5b3e12" providerId="ADAL" clId="{6B85AC98-8E83-4022-BF9C-A5704312D724}" dt="2019-02-18T21:31:03.613" v="481" actId="1076"/>
          <ac:spMkLst>
            <pc:docMk/>
            <pc:sldMk cId="2761510901" sldId="1440"/>
            <ac:spMk id="25" creationId="{1C0D6AD1-E6BA-48EC-AC0A-E2DA58E5F530}"/>
          </ac:spMkLst>
        </pc:spChg>
        <pc:spChg chg="add mod">
          <ac:chgData name="Astrid Sophie F Uytterhaegen" userId="69421580-4258-45c7-bd91-0f533d5b3e12" providerId="ADAL" clId="{6B85AC98-8E83-4022-BF9C-A5704312D724}" dt="2019-02-18T21:37:38.401" v="616" actId="14100"/>
          <ac:spMkLst>
            <pc:docMk/>
            <pc:sldMk cId="2761510901" sldId="1440"/>
            <ac:spMk id="26" creationId="{1E43FD51-2036-4BAB-83CA-9BF33B2DC0AB}"/>
          </ac:spMkLst>
        </pc:spChg>
        <pc:spChg chg="add del mod">
          <ac:chgData name="Astrid Sophie F Uytterhaegen" userId="69421580-4258-45c7-bd91-0f533d5b3e12" providerId="ADAL" clId="{6B85AC98-8E83-4022-BF9C-A5704312D724}" dt="2019-02-18T21:33:32.337" v="504" actId="478"/>
          <ac:spMkLst>
            <pc:docMk/>
            <pc:sldMk cId="2761510901" sldId="1440"/>
            <ac:spMk id="27" creationId="{D015548C-0BAB-4ED3-91C0-6914448E8895}"/>
          </ac:spMkLst>
        </pc:spChg>
        <pc:spChg chg="add mod">
          <ac:chgData name="Astrid Sophie F Uytterhaegen" userId="69421580-4258-45c7-bd91-0f533d5b3e12" providerId="ADAL" clId="{6B85AC98-8E83-4022-BF9C-A5704312D724}" dt="2019-02-18T21:38:03.023" v="620" actId="1076"/>
          <ac:spMkLst>
            <pc:docMk/>
            <pc:sldMk cId="2761510901" sldId="1440"/>
            <ac:spMk id="27" creationId="{DAA8B306-ACCC-4FAC-B117-B064F94E778F}"/>
          </ac:spMkLst>
        </pc:spChg>
        <pc:spChg chg="add mod">
          <ac:chgData name="Astrid Sophie F Uytterhaegen" userId="69421580-4258-45c7-bd91-0f533d5b3e12" providerId="ADAL" clId="{6B85AC98-8E83-4022-BF9C-A5704312D724}" dt="2019-02-18T21:39:10.270" v="644" actId="1076"/>
          <ac:spMkLst>
            <pc:docMk/>
            <pc:sldMk cId="2761510901" sldId="1440"/>
            <ac:spMk id="28" creationId="{3A9A0920-74D1-4B3D-812B-8A558B8DD8F9}"/>
          </ac:spMkLst>
        </pc:spChg>
        <pc:spChg chg="add del mod">
          <ac:chgData name="Astrid Sophie F Uytterhaegen" userId="69421580-4258-45c7-bd91-0f533d5b3e12" providerId="ADAL" clId="{6B85AC98-8E83-4022-BF9C-A5704312D724}" dt="2019-02-18T21:34:54.015" v="518" actId="478"/>
          <ac:spMkLst>
            <pc:docMk/>
            <pc:sldMk cId="2761510901" sldId="1440"/>
            <ac:spMk id="29" creationId="{6174BE3D-90DB-4789-8C95-9361D4A5F3C0}"/>
          </ac:spMkLst>
        </pc:spChg>
        <pc:spChg chg="mod">
          <ac:chgData name="Astrid Sophie F Uytterhaegen" userId="69421580-4258-45c7-bd91-0f533d5b3e12" providerId="ADAL" clId="{6B85AC98-8E83-4022-BF9C-A5704312D724}" dt="2019-02-18T21:26:33.596" v="378" actId="403"/>
          <ac:spMkLst>
            <pc:docMk/>
            <pc:sldMk cId="2761510901" sldId="1440"/>
            <ac:spMk id="37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27:05.857" v="386" actId="478"/>
          <ac:spMkLst>
            <pc:docMk/>
            <pc:sldMk cId="2761510901" sldId="1440"/>
            <ac:spMk id="39" creationId="{4F983AC1-3B4B-4D70-B571-814FF74A7C45}"/>
          </ac:spMkLst>
        </pc:spChg>
        <pc:spChg chg="del">
          <ac:chgData name="Astrid Sophie F Uytterhaegen" userId="69421580-4258-45c7-bd91-0f533d5b3e12" providerId="ADAL" clId="{6B85AC98-8E83-4022-BF9C-A5704312D724}" dt="2019-02-18T21:26:45.492" v="379" actId="478"/>
          <ac:spMkLst>
            <pc:docMk/>
            <pc:sldMk cId="2761510901" sldId="1440"/>
            <ac:spMk id="44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26:50.563" v="381" actId="478"/>
          <ac:spMkLst>
            <pc:docMk/>
            <pc:sldMk cId="2761510901" sldId="1440"/>
            <ac:spMk id="45" creationId="{5A03C529-8C9C-476A-A7B2-471E8E9A1EE3}"/>
          </ac:spMkLst>
        </pc:spChg>
        <pc:spChg chg="del">
          <ac:chgData name="Astrid Sophie F Uytterhaegen" userId="69421580-4258-45c7-bd91-0f533d5b3e12" providerId="ADAL" clId="{6B85AC98-8E83-4022-BF9C-A5704312D724}" dt="2019-02-18T21:26:52.781" v="382" actId="478"/>
          <ac:spMkLst>
            <pc:docMk/>
            <pc:sldMk cId="2761510901" sldId="1440"/>
            <ac:spMk id="46" creationId="{4CE20772-38E7-4FB6-977F-1F3F7A50182E}"/>
          </ac:spMkLst>
        </pc:spChg>
        <pc:spChg chg="del">
          <ac:chgData name="Astrid Sophie F Uytterhaegen" userId="69421580-4258-45c7-bd91-0f533d5b3e12" providerId="ADAL" clId="{6B85AC98-8E83-4022-BF9C-A5704312D724}" dt="2019-02-18T21:27:02.796" v="385" actId="478"/>
          <ac:spMkLst>
            <pc:docMk/>
            <pc:sldMk cId="2761510901" sldId="1440"/>
            <ac:spMk id="47" creationId="{FE8A3D38-E3D4-477F-8C7E-D8627D2C9BB7}"/>
          </ac:spMkLst>
        </pc:spChg>
        <pc:spChg chg="mod">
          <ac:chgData name="Astrid Sophie F Uytterhaegen" userId="69421580-4258-45c7-bd91-0f533d5b3e12" providerId="ADAL" clId="{6B85AC98-8E83-4022-BF9C-A5704312D724}" dt="2019-02-18T21:28:48.354" v="423" actId="207"/>
          <ac:spMkLst>
            <pc:docMk/>
            <pc:sldMk cId="2761510901" sldId="1440"/>
            <ac:spMk id="49" creationId="{395E4ADF-E3ED-42AE-BA9F-92C1A1E8C21F}"/>
          </ac:spMkLst>
        </pc:spChg>
        <pc:spChg chg="del">
          <ac:chgData name="Astrid Sophie F Uytterhaegen" userId="69421580-4258-45c7-bd91-0f533d5b3e12" providerId="ADAL" clId="{6B85AC98-8E83-4022-BF9C-A5704312D724}" dt="2019-02-18T21:27:10.730" v="387" actId="478"/>
          <ac:spMkLst>
            <pc:docMk/>
            <pc:sldMk cId="2761510901" sldId="1440"/>
            <ac:spMk id="50" creationId="{4C706DFE-C621-4B7D-9A47-196242E3FB07}"/>
          </ac:spMkLst>
        </pc:spChg>
        <pc:spChg chg="del">
          <ac:chgData name="Astrid Sophie F Uytterhaegen" userId="69421580-4258-45c7-bd91-0f533d5b3e12" providerId="ADAL" clId="{6B85AC98-8E83-4022-BF9C-A5704312D724}" dt="2019-02-18T21:27:13.353" v="388" actId="478"/>
          <ac:spMkLst>
            <pc:docMk/>
            <pc:sldMk cId="2761510901" sldId="1440"/>
            <ac:spMk id="51" creationId="{64F2E465-542C-47DA-B98C-B090358C9018}"/>
          </ac:spMkLst>
        </pc:spChg>
        <pc:spChg chg="del">
          <ac:chgData name="Astrid Sophie F Uytterhaegen" userId="69421580-4258-45c7-bd91-0f533d5b3e12" providerId="ADAL" clId="{6B85AC98-8E83-4022-BF9C-A5704312D724}" dt="2019-02-18T21:26:48.615" v="380" actId="478"/>
          <ac:spMkLst>
            <pc:docMk/>
            <pc:sldMk cId="2761510901" sldId="1440"/>
            <ac:spMk id="52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27:55.287" v="396" actId="1076"/>
          <ac:spMkLst>
            <pc:docMk/>
            <pc:sldMk cId="2761510901" sldId="1440"/>
            <ac:spMk id="74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27:57.990" v="397" actId="1076"/>
          <ac:spMkLst>
            <pc:docMk/>
            <pc:sldMk cId="2761510901" sldId="1440"/>
            <ac:spMk id="79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28:07.808" v="399" actId="14100"/>
          <ac:spMkLst>
            <pc:docMk/>
            <pc:sldMk cId="2761510901" sldId="1440"/>
            <ac:spMk id="84" creationId="{00000000-0000-0000-0000-000000000000}"/>
          </ac:spMkLst>
        </pc:spChg>
        <pc:spChg chg="add del mod">
          <ac:chgData name="Astrid Sophie F Uytterhaegen" userId="69421580-4258-45c7-bd91-0f533d5b3e12" providerId="ADAL" clId="{6B85AC98-8E83-4022-BF9C-A5704312D724}" dt="2019-02-18T21:36:02.237" v="527" actId="14100"/>
          <ac:spMkLst>
            <pc:docMk/>
            <pc:sldMk cId="2761510901" sldId="1440"/>
            <ac:spMk id="88" creationId="{00000000-0000-0000-0000-000000000000}"/>
          </ac:spMkLst>
        </pc:spChg>
      </pc:sldChg>
      <pc:sldChg chg="addSp delSp modSp add ord">
        <pc:chgData name="Astrid Sophie F Uytterhaegen" userId="69421580-4258-45c7-bd91-0f533d5b3e12" providerId="ADAL" clId="{6B85AC98-8E83-4022-BF9C-A5704312D724}" dt="2019-02-18T21:46:08.108" v="751" actId="1076"/>
        <pc:sldMkLst>
          <pc:docMk/>
          <pc:sldMk cId="2766923713" sldId="1441"/>
        </pc:sldMkLst>
        <pc:spChg chg="add mod">
          <ac:chgData name="Astrid Sophie F Uytterhaegen" userId="69421580-4258-45c7-bd91-0f533d5b3e12" providerId="ADAL" clId="{6B85AC98-8E83-4022-BF9C-A5704312D724}" dt="2019-02-18T21:45:15.797" v="740" actId="1076"/>
          <ac:spMkLst>
            <pc:docMk/>
            <pc:sldMk cId="2766923713" sldId="1441"/>
            <ac:spMk id="22" creationId="{101B96B4-185B-4B27-BE4A-260C365C17B6}"/>
          </ac:spMkLst>
        </pc:spChg>
        <pc:spChg chg="add mod">
          <ac:chgData name="Astrid Sophie F Uytterhaegen" userId="69421580-4258-45c7-bd91-0f533d5b3e12" providerId="ADAL" clId="{6B85AC98-8E83-4022-BF9C-A5704312D724}" dt="2019-02-18T21:45:59.868" v="750" actId="1076"/>
          <ac:spMkLst>
            <pc:docMk/>
            <pc:sldMk cId="2766923713" sldId="1441"/>
            <ac:spMk id="23" creationId="{A7E3ABF3-43D4-4344-A27B-A1038DA70024}"/>
          </ac:spMkLst>
        </pc:spChg>
        <pc:spChg chg="add mod">
          <ac:chgData name="Astrid Sophie F Uytterhaegen" userId="69421580-4258-45c7-bd91-0f533d5b3e12" providerId="ADAL" clId="{6B85AC98-8E83-4022-BF9C-A5704312D724}" dt="2019-02-18T21:46:08.108" v="751" actId="1076"/>
          <ac:spMkLst>
            <pc:docMk/>
            <pc:sldMk cId="2766923713" sldId="1441"/>
            <ac:spMk id="24" creationId="{1089848E-92BF-4637-B9A6-462F9E9782B4}"/>
          </ac:spMkLst>
        </pc:spChg>
        <pc:spChg chg="add mod">
          <ac:chgData name="Astrid Sophie F Uytterhaegen" userId="69421580-4258-45c7-bd91-0f533d5b3e12" providerId="ADAL" clId="{6B85AC98-8E83-4022-BF9C-A5704312D724}" dt="2019-02-18T21:45:11.564" v="737" actId="1076"/>
          <ac:spMkLst>
            <pc:docMk/>
            <pc:sldMk cId="2766923713" sldId="1441"/>
            <ac:spMk id="25" creationId="{121A9831-9AD6-4E9F-B4D7-60AF0B0B1DA2}"/>
          </ac:spMkLst>
        </pc:spChg>
        <pc:spChg chg="add mod">
          <ac:chgData name="Astrid Sophie F Uytterhaegen" userId="69421580-4258-45c7-bd91-0f533d5b3e12" providerId="ADAL" clId="{6B85AC98-8E83-4022-BF9C-A5704312D724}" dt="2019-02-18T21:45:20.155" v="741" actId="1076"/>
          <ac:spMkLst>
            <pc:docMk/>
            <pc:sldMk cId="2766923713" sldId="1441"/>
            <ac:spMk id="26" creationId="{CC793292-15BC-4B02-8366-1119E0813688}"/>
          </ac:spMkLst>
        </pc:spChg>
        <pc:spChg chg="add mod">
          <ac:chgData name="Astrid Sophie F Uytterhaegen" userId="69421580-4258-45c7-bd91-0f533d5b3e12" providerId="ADAL" clId="{6B85AC98-8E83-4022-BF9C-A5704312D724}" dt="2019-02-18T21:45:26" v="743" actId="1076"/>
          <ac:spMkLst>
            <pc:docMk/>
            <pc:sldMk cId="2766923713" sldId="1441"/>
            <ac:spMk id="27" creationId="{A5D9F531-4F2E-4B75-A87B-54016D835D8A}"/>
          </ac:spMkLst>
        </pc:spChg>
        <pc:spChg chg="mod">
          <ac:chgData name="Astrid Sophie F Uytterhaegen" userId="69421580-4258-45c7-bd91-0f533d5b3e12" providerId="ADAL" clId="{6B85AC98-8E83-4022-BF9C-A5704312D724}" dt="2019-02-18T21:42:02.666" v="700" actId="20577"/>
          <ac:spMkLst>
            <pc:docMk/>
            <pc:sldMk cId="2766923713" sldId="1441"/>
            <ac:spMk id="37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45:49.868" v="749" actId="1076"/>
          <ac:spMkLst>
            <pc:docMk/>
            <pc:sldMk cId="2766923713" sldId="1441"/>
            <ac:spMk id="39" creationId="{4F983AC1-3B4B-4D70-B571-814FF74A7C45}"/>
          </ac:spMkLst>
        </pc:spChg>
        <pc:spChg chg="del">
          <ac:chgData name="Astrid Sophie F Uytterhaegen" userId="69421580-4258-45c7-bd91-0f533d5b3e12" providerId="ADAL" clId="{6B85AC98-8E83-4022-BF9C-A5704312D724}" dt="2019-02-18T21:42:18.945" v="701" actId="478"/>
          <ac:spMkLst>
            <pc:docMk/>
            <pc:sldMk cId="2766923713" sldId="1441"/>
            <ac:spMk id="44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42:37.417" v="706" actId="478"/>
          <ac:spMkLst>
            <pc:docMk/>
            <pc:sldMk cId="2766923713" sldId="1441"/>
            <ac:spMk id="45" creationId="{5A03C529-8C9C-476A-A7B2-471E8E9A1EE3}"/>
          </ac:spMkLst>
        </pc:spChg>
        <pc:spChg chg="del">
          <ac:chgData name="Astrid Sophie F Uytterhaegen" userId="69421580-4258-45c7-bd91-0f533d5b3e12" providerId="ADAL" clId="{6B85AC98-8E83-4022-BF9C-A5704312D724}" dt="2019-02-18T21:42:39.744" v="707" actId="478"/>
          <ac:spMkLst>
            <pc:docMk/>
            <pc:sldMk cId="2766923713" sldId="1441"/>
            <ac:spMk id="46" creationId="{4CE20772-38E7-4FB6-977F-1F3F7A50182E}"/>
          </ac:spMkLst>
        </pc:spChg>
        <pc:spChg chg="del">
          <ac:chgData name="Astrid Sophie F Uytterhaegen" userId="69421580-4258-45c7-bd91-0f533d5b3e12" providerId="ADAL" clId="{6B85AC98-8E83-4022-BF9C-A5704312D724}" dt="2019-02-18T21:42:43.476" v="709" actId="478"/>
          <ac:spMkLst>
            <pc:docMk/>
            <pc:sldMk cId="2766923713" sldId="1441"/>
            <ac:spMk id="47" creationId="{FE8A3D38-E3D4-477F-8C7E-D8627D2C9BB7}"/>
          </ac:spMkLst>
        </pc:spChg>
        <pc:spChg chg="mod">
          <ac:chgData name="Astrid Sophie F Uytterhaegen" userId="69421580-4258-45c7-bd91-0f533d5b3e12" providerId="ADAL" clId="{6B85AC98-8E83-4022-BF9C-A5704312D724}" dt="2019-02-18T21:45:33.757" v="745" actId="113"/>
          <ac:spMkLst>
            <pc:docMk/>
            <pc:sldMk cId="2766923713" sldId="1441"/>
            <ac:spMk id="49" creationId="{395E4ADF-E3ED-42AE-BA9F-92C1A1E8C21F}"/>
          </ac:spMkLst>
        </pc:spChg>
        <pc:spChg chg="mod">
          <ac:chgData name="Astrid Sophie F Uytterhaegen" userId="69421580-4258-45c7-bd91-0f533d5b3e12" providerId="ADAL" clId="{6B85AC98-8E83-4022-BF9C-A5704312D724}" dt="2019-02-18T21:45:37.494" v="746" actId="113"/>
          <ac:spMkLst>
            <pc:docMk/>
            <pc:sldMk cId="2766923713" sldId="1441"/>
            <ac:spMk id="50" creationId="{4C706DFE-C621-4B7D-9A47-196242E3FB07}"/>
          </ac:spMkLst>
        </pc:spChg>
        <pc:spChg chg="mod">
          <ac:chgData name="Astrid Sophie F Uytterhaegen" userId="69421580-4258-45c7-bd91-0f533d5b3e12" providerId="ADAL" clId="{6B85AC98-8E83-4022-BF9C-A5704312D724}" dt="2019-02-18T21:45:42.883" v="748" actId="14100"/>
          <ac:spMkLst>
            <pc:docMk/>
            <pc:sldMk cId="2766923713" sldId="1441"/>
            <ac:spMk id="51" creationId="{64F2E465-542C-47DA-B98C-B090358C9018}"/>
          </ac:spMkLst>
        </pc:spChg>
        <pc:spChg chg="mod">
          <ac:chgData name="Astrid Sophie F Uytterhaegen" userId="69421580-4258-45c7-bd91-0f533d5b3e12" providerId="ADAL" clId="{6B85AC98-8E83-4022-BF9C-A5704312D724}" dt="2019-02-18T21:42:32.696" v="704" actId="1076"/>
          <ac:spMkLst>
            <pc:docMk/>
            <pc:sldMk cId="2766923713" sldId="1441"/>
            <ac:spMk id="52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1:45:08.318" v="736" actId="1076"/>
          <ac:spMkLst>
            <pc:docMk/>
            <pc:sldMk cId="2766923713" sldId="1441"/>
            <ac:spMk id="74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42:35.699" v="705" actId="478"/>
          <ac:spMkLst>
            <pc:docMk/>
            <pc:sldMk cId="2766923713" sldId="1441"/>
            <ac:spMk id="79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42:41.583" v="708" actId="478"/>
          <ac:spMkLst>
            <pc:docMk/>
            <pc:sldMk cId="2766923713" sldId="1441"/>
            <ac:spMk id="84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42:44.776" v="710" actId="478"/>
          <ac:spMkLst>
            <pc:docMk/>
            <pc:sldMk cId="2766923713" sldId="1441"/>
            <ac:spMk id="88" creationId="{00000000-0000-0000-0000-000000000000}"/>
          </ac:spMkLst>
        </pc:spChg>
      </pc:sldChg>
      <pc:sldChg chg="add del">
        <pc:chgData name="Astrid Sophie F Uytterhaegen" userId="69421580-4258-45c7-bd91-0f533d5b3e12" providerId="ADAL" clId="{6B85AC98-8E83-4022-BF9C-A5704312D724}" dt="2019-02-18T21:48:32.396" v="768" actId="2696"/>
        <pc:sldMkLst>
          <pc:docMk/>
          <pc:sldMk cId="819431060" sldId="1442"/>
        </pc:sldMkLst>
      </pc:sldChg>
      <pc:sldChg chg="addSp delSp modSp add ord">
        <pc:chgData name="Astrid Sophie F Uytterhaegen" userId="69421580-4258-45c7-bd91-0f533d5b3e12" providerId="ADAL" clId="{6B85AC98-8E83-4022-BF9C-A5704312D724}" dt="2019-02-18T22:01:32.143" v="1083" actId="1076"/>
        <pc:sldMkLst>
          <pc:docMk/>
          <pc:sldMk cId="2961682509" sldId="1442"/>
        </pc:sldMkLst>
        <pc:spChg chg="add mod">
          <ac:chgData name="Astrid Sophie F Uytterhaegen" userId="69421580-4258-45c7-bd91-0f533d5b3e12" providerId="ADAL" clId="{6B85AC98-8E83-4022-BF9C-A5704312D724}" dt="2019-02-18T21:55:58.759" v="899" actId="1076"/>
          <ac:spMkLst>
            <pc:docMk/>
            <pc:sldMk cId="2961682509" sldId="1442"/>
            <ac:spMk id="2" creationId="{5F47FF97-1FCF-4721-911D-BC00E5796173}"/>
          </ac:spMkLst>
        </pc:spChg>
        <pc:spChg chg="mod">
          <ac:chgData name="Astrid Sophie F Uytterhaegen" userId="69421580-4258-45c7-bd91-0f533d5b3e12" providerId="ADAL" clId="{6B85AC98-8E83-4022-BF9C-A5704312D724}" dt="2019-02-18T21:49:34.258" v="822" actId="207"/>
          <ac:spMkLst>
            <pc:docMk/>
            <pc:sldMk cId="2961682509" sldId="1442"/>
            <ac:spMk id="37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51:48.199" v="826" actId="478"/>
          <ac:spMkLst>
            <pc:docMk/>
            <pc:sldMk cId="2961682509" sldId="1442"/>
            <ac:spMk id="39" creationId="{4F983AC1-3B4B-4D70-B571-814FF74A7C45}"/>
          </ac:spMkLst>
        </pc:spChg>
        <pc:spChg chg="del">
          <ac:chgData name="Astrid Sophie F Uytterhaegen" userId="69421580-4258-45c7-bd91-0f533d5b3e12" providerId="ADAL" clId="{6B85AC98-8E83-4022-BF9C-A5704312D724}" dt="2019-02-18T21:49:11.307" v="818" actId="478"/>
          <ac:spMkLst>
            <pc:docMk/>
            <pc:sldMk cId="2961682509" sldId="1442"/>
            <ac:spMk id="44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51:40.243" v="824" actId="478"/>
          <ac:spMkLst>
            <pc:docMk/>
            <pc:sldMk cId="2961682509" sldId="1442"/>
            <ac:spMk id="45" creationId="{5A03C529-8C9C-476A-A7B2-471E8E9A1EE3}"/>
          </ac:spMkLst>
        </pc:spChg>
        <pc:spChg chg="del">
          <ac:chgData name="Astrid Sophie F Uytterhaegen" userId="69421580-4258-45c7-bd91-0f533d5b3e12" providerId="ADAL" clId="{6B85AC98-8E83-4022-BF9C-A5704312D724}" dt="2019-02-18T21:51:40.243" v="824" actId="478"/>
          <ac:spMkLst>
            <pc:docMk/>
            <pc:sldMk cId="2961682509" sldId="1442"/>
            <ac:spMk id="46" creationId="{4CE20772-38E7-4FB6-977F-1F3F7A50182E}"/>
          </ac:spMkLst>
        </pc:spChg>
        <pc:spChg chg="del">
          <ac:chgData name="Astrid Sophie F Uytterhaegen" userId="69421580-4258-45c7-bd91-0f533d5b3e12" providerId="ADAL" clId="{6B85AC98-8E83-4022-BF9C-A5704312D724}" dt="2019-02-18T21:51:40.243" v="824" actId="478"/>
          <ac:spMkLst>
            <pc:docMk/>
            <pc:sldMk cId="2961682509" sldId="1442"/>
            <ac:spMk id="47" creationId="{FE8A3D38-E3D4-477F-8C7E-D8627D2C9BB7}"/>
          </ac:spMkLst>
        </pc:spChg>
        <pc:spChg chg="del">
          <ac:chgData name="Astrid Sophie F Uytterhaegen" userId="69421580-4258-45c7-bd91-0f533d5b3e12" providerId="ADAL" clId="{6B85AC98-8E83-4022-BF9C-A5704312D724}" dt="2019-02-18T21:51:40.243" v="824" actId="478"/>
          <ac:spMkLst>
            <pc:docMk/>
            <pc:sldMk cId="2961682509" sldId="1442"/>
            <ac:spMk id="49" creationId="{395E4ADF-E3ED-42AE-BA9F-92C1A1E8C21F}"/>
          </ac:spMkLst>
        </pc:spChg>
        <pc:spChg chg="del">
          <ac:chgData name="Astrid Sophie F Uytterhaegen" userId="69421580-4258-45c7-bd91-0f533d5b3e12" providerId="ADAL" clId="{6B85AC98-8E83-4022-BF9C-A5704312D724}" dt="2019-02-18T21:51:40.243" v="824" actId="478"/>
          <ac:spMkLst>
            <pc:docMk/>
            <pc:sldMk cId="2961682509" sldId="1442"/>
            <ac:spMk id="50" creationId="{4C706DFE-C621-4B7D-9A47-196242E3FB07}"/>
          </ac:spMkLst>
        </pc:spChg>
        <pc:spChg chg="del">
          <ac:chgData name="Astrid Sophie F Uytterhaegen" userId="69421580-4258-45c7-bd91-0f533d5b3e12" providerId="ADAL" clId="{6B85AC98-8E83-4022-BF9C-A5704312D724}" dt="2019-02-18T21:51:45.172" v="825" actId="478"/>
          <ac:spMkLst>
            <pc:docMk/>
            <pc:sldMk cId="2961682509" sldId="1442"/>
            <ac:spMk id="51" creationId="{64F2E465-542C-47DA-B98C-B090358C9018}"/>
          </ac:spMkLst>
        </pc:spChg>
        <pc:spChg chg="del">
          <ac:chgData name="Astrid Sophie F Uytterhaegen" userId="69421580-4258-45c7-bd91-0f533d5b3e12" providerId="ADAL" clId="{6B85AC98-8E83-4022-BF9C-A5704312D724}" dt="2019-02-18T21:51:40.243" v="824" actId="478"/>
          <ac:spMkLst>
            <pc:docMk/>
            <pc:sldMk cId="2961682509" sldId="1442"/>
            <ac:spMk id="52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51:40.243" v="824" actId="478"/>
          <ac:spMkLst>
            <pc:docMk/>
            <pc:sldMk cId="2961682509" sldId="1442"/>
            <ac:spMk id="74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51:40.243" v="824" actId="478"/>
          <ac:spMkLst>
            <pc:docMk/>
            <pc:sldMk cId="2961682509" sldId="1442"/>
            <ac:spMk id="79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51:40.243" v="824" actId="478"/>
          <ac:spMkLst>
            <pc:docMk/>
            <pc:sldMk cId="2961682509" sldId="1442"/>
            <ac:spMk id="84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1:51:40.243" v="824" actId="478"/>
          <ac:spMkLst>
            <pc:docMk/>
            <pc:sldMk cId="2961682509" sldId="1442"/>
            <ac:spMk id="88" creationId="{00000000-0000-0000-0000-000000000000}"/>
          </ac:spMkLst>
        </pc:spChg>
        <pc:spChg chg="add del mod">
          <ac:chgData name="Astrid Sophie F Uytterhaegen" userId="69421580-4258-45c7-bd91-0f533d5b3e12" providerId="ADAL" clId="{6B85AC98-8E83-4022-BF9C-A5704312D724}" dt="2019-02-18T21:52:34.300" v="834"/>
          <ac:spMkLst>
            <pc:docMk/>
            <pc:sldMk cId="2961682509" sldId="1442"/>
            <ac:spMk id="94" creationId="{A9EF626E-80C4-4EBF-8130-05EE29459FC3}"/>
          </ac:spMkLst>
        </pc:spChg>
        <pc:spChg chg="add del mod">
          <ac:chgData name="Astrid Sophie F Uytterhaegen" userId="69421580-4258-45c7-bd91-0f533d5b3e12" providerId="ADAL" clId="{6B85AC98-8E83-4022-BF9C-A5704312D724}" dt="2019-02-18T21:52:34.300" v="834"/>
          <ac:spMkLst>
            <pc:docMk/>
            <pc:sldMk cId="2961682509" sldId="1442"/>
            <ac:spMk id="95" creationId="{B5854640-4677-4D9B-AA32-E7DED243C4C9}"/>
          </ac:spMkLst>
        </pc:spChg>
        <pc:spChg chg="add del mod">
          <ac:chgData name="Astrid Sophie F Uytterhaegen" userId="69421580-4258-45c7-bd91-0f533d5b3e12" providerId="ADAL" clId="{6B85AC98-8E83-4022-BF9C-A5704312D724}" dt="2019-02-18T21:52:34.300" v="834"/>
          <ac:spMkLst>
            <pc:docMk/>
            <pc:sldMk cId="2961682509" sldId="1442"/>
            <ac:spMk id="96" creationId="{B926B06D-A8F0-460E-9378-D35E2DFDA5EC}"/>
          </ac:spMkLst>
        </pc:spChg>
        <pc:spChg chg="add del mod">
          <ac:chgData name="Astrid Sophie F Uytterhaegen" userId="69421580-4258-45c7-bd91-0f533d5b3e12" providerId="ADAL" clId="{6B85AC98-8E83-4022-BF9C-A5704312D724}" dt="2019-02-18T21:52:34.300" v="834"/>
          <ac:spMkLst>
            <pc:docMk/>
            <pc:sldMk cId="2961682509" sldId="1442"/>
            <ac:spMk id="97" creationId="{59F35DDD-3538-4164-8DC7-C09A1FC3B9A3}"/>
          </ac:spMkLst>
        </pc:spChg>
        <pc:spChg chg="add del mod">
          <ac:chgData name="Astrid Sophie F Uytterhaegen" userId="69421580-4258-45c7-bd91-0f533d5b3e12" providerId="ADAL" clId="{6B85AC98-8E83-4022-BF9C-A5704312D724}" dt="2019-02-18T21:52:34.300" v="834"/>
          <ac:spMkLst>
            <pc:docMk/>
            <pc:sldMk cId="2961682509" sldId="1442"/>
            <ac:spMk id="98" creationId="{DD7ED0C8-1388-411A-9632-94DE388DE4F9}"/>
          </ac:spMkLst>
        </pc:spChg>
        <pc:spChg chg="add del mod">
          <ac:chgData name="Astrid Sophie F Uytterhaegen" userId="69421580-4258-45c7-bd91-0f533d5b3e12" providerId="ADAL" clId="{6B85AC98-8E83-4022-BF9C-A5704312D724}" dt="2019-02-18T21:52:34.300" v="834"/>
          <ac:spMkLst>
            <pc:docMk/>
            <pc:sldMk cId="2961682509" sldId="1442"/>
            <ac:spMk id="99" creationId="{E17C272B-024D-4DDD-A444-6CC3299D4817}"/>
          </ac:spMkLst>
        </pc:spChg>
        <pc:spChg chg="add del mod">
          <ac:chgData name="Astrid Sophie F Uytterhaegen" userId="69421580-4258-45c7-bd91-0f533d5b3e12" providerId="ADAL" clId="{6B85AC98-8E83-4022-BF9C-A5704312D724}" dt="2019-02-18T21:52:34.300" v="834"/>
          <ac:spMkLst>
            <pc:docMk/>
            <pc:sldMk cId="2961682509" sldId="1442"/>
            <ac:spMk id="100" creationId="{53B7E112-5BC0-4461-8BB3-B8A8387C9260}"/>
          </ac:spMkLst>
        </pc:spChg>
        <pc:spChg chg="add del mod">
          <ac:chgData name="Astrid Sophie F Uytterhaegen" userId="69421580-4258-45c7-bd91-0f533d5b3e12" providerId="ADAL" clId="{6B85AC98-8E83-4022-BF9C-A5704312D724}" dt="2019-02-18T21:52:34.300" v="834"/>
          <ac:spMkLst>
            <pc:docMk/>
            <pc:sldMk cId="2961682509" sldId="1442"/>
            <ac:spMk id="101" creationId="{48FC251D-0429-4B70-8CAA-A94410D49E8E}"/>
          </ac:spMkLst>
        </pc:spChg>
        <pc:spChg chg="add del mod">
          <ac:chgData name="Astrid Sophie F Uytterhaegen" userId="69421580-4258-45c7-bd91-0f533d5b3e12" providerId="ADAL" clId="{6B85AC98-8E83-4022-BF9C-A5704312D724}" dt="2019-02-18T21:53:41.047" v="848" actId="478"/>
          <ac:spMkLst>
            <pc:docMk/>
            <pc:sldMk cId="2961682509" sldId="1442"/>
            <ac:spMk id="154" creationId="{E97DCBEE-0AB9-4F4A-A644-D030C50C9CAB}"/>
          </ac:spMkLst>
        </pc:spChg>
        <pc:spChg chg="add del mod">
          <ac:chgData name="Astrid Sophie F Uytterhaegen" userId="69421580-4258-45c7-bd91-0f533d5b3e12" providerId="ADAL" clId="{6B85AC98-8E83-4022-BF9C-A5704312D724}" dt="2019-02-18T21:53:48.841" v="850" actId="478"/>
          <ac:spMkLst>
            <pc:docMk/>
            <pc:sldMk cId="2961682509" sldId="1442"/>
            <ac:spMk id="155" creationId="{2D46777E-864A-42B1-A451-411F3F7C576E}"/>
          </ac:spMkLst>
        </pc:spChg>
        <pc:spChg chg="add del mod">
          <ac:chgData name="Astrid Sophie F Uytterhaegen" userId="69421580-4258-45c7-bd91-0f533d5b3e12" providerId="ADAL" clId="{6B85AC98-8E83-4022-BF9C-A5704312D724}" dt="2019-02-18T21:53:41.047" v="848" actId="478"/>
          <ac:spMkLst>
            <pc:docMk/>
            <pc:sldMk cId="2961682509" sldId="1442"/>
            <ac:spMk id="156" creationId="{A7509EF4-74F7-406B-B1A2-760C68FFC8C2}"/>
          </ac:spMkLst>
        </pc:spChg>
        <pc:spChg chg="add del mod">
          <ac:chgData name="Astrid Sophie F Uytterhaegen" userId="69421580-4258-45c7-bd91-0f533d5b3e12" providerId="ADAL" clId="{6B85AC98-8E83-4022-BF9C-A5704312D724}" dt="2019-02-18T21:53:52.395" v="851" actId="478"/>
          <ac:spMkLst>
            <pc:docMk/>
            <pc:sldMk cId="2961682509" sldId="1442"/>
            <ac:spMk id="157" creationId="{A0AD4782-E34E-4CFC-AEA2-3E8D5FA20E48}"/>
          </ac:spMkLst>
        </pc:spChg>
        <pc:spChg chg="add del mod">
          <ac:chgData name="Astrid Sophie F Uytterhaegen" userId="69421580-4258-45c7-bd91-0f533d5b3e12" providerId="ADAL" clId="{6B85AC98-8E83-4022-BF9C-A5704312D724}" dt="2019-02-18T21:53:54.714" v="852" actId="478"/>
          <ac:spMkLst>
            <pc:docMk/>
            <pc:sldMk cId="2961682509" sldId="1442"/>
            <ac:spMk id="158" creationId="{BFD8547F-DC48-453B-8BD4-BC4DCA42B1F8}"/>
          </ac:spMkLst>
        </pc:spChg>
        <pc:spChg chg="add del mod">
          <ac:chgData name="Astrid Sophie F Uytterhaegen" userId="69421580-4258-45c7-bd91-0f533d5b3e12" providerId="ADAL" clId="{6B85AC98-8E83-4022-BF9C-A5704312D724}" dt="2019-02-18T21:53:58.151" v="853" actId="478"/>
          <ac:spMkLst>
            <pc:docMk/>
            <pc:sldMk cId="2961682509" sldId="1442"/>
            <ac:spMk id="159" creationId="{BC837159-3787-47F1-917D-1DFC38B61160}"/>
          </ac:spMkLst>
        </pc:spChg>
        <pc:spChg chg="add del mod">
          <ac:chgData name="Astrid Sophie F Uytterhaegen" userId="69421580-4258-45c7-bd91-0f533d5b3e12" providerId="ADAL" clId="{6B85AC98-8E83-4022-BF9C-A5704312D724}" dt="2019-02-18T21:53:36.966" v="847" actId="478"/>
          <ac:spMkLst>
            <pc:docMk/>
            <pc:sldMk cId="2961682509" sldId="1442"/>
            <ac:spMk id="160" creationId="{AC290049-1D9A-4CB4-A91C-F4E4437D2DCD}"/>
          </ac:spMkLst>
        </pc:spChg>
        <pc:spChg chg="add del mod">
          <ac:chgData name="Astrid Sophie F Uytterhaegen" userId="69421580-4258-45c7-bd91-0f533d5b3e12" providerId="ADAL" clId="{6B85AC98-8E83-4022-BF9C-A5704312D724}" dt="2019-02-18T21:53:46.077" v="849" actId="478"/>
          <ac:spMkLst>
            <pc:docMk/>
            <pc:sldMk cId="2961682509" sldId="1442"/>
            <ac:spMk id="161" creationId="{21FCD4A5-4D13-49E5-BEC8-C5E498DF412E}"/>
          </ac:spMkLst>
        </pc:spChg>
        <pc:spChg chg="add mod">
          <ac:chgData name="Astrid Sophie F Uytterhaegen" userId="69421580-4258-45c7-bd91-0f533d5b3e12" providerId="ADAL" clId="{6B85AC98-8E83-4022-BF9C-A5704312D724}" dt="2019-02-18T21:56:14.201" v="919" actId="20577"/>
          <ac:spMkLst>
            <pc:docMk/>
            <pc:sldMk cId="2961682509" sldId="1442"/>
            <ac:spMk id="188" creationId="{4EE4AE76-2504-4F75-A9DC-334852090B89}"/>
          </ac:spMkLst>
        </pc:spChg>
        <pc:spChg chg="add mod">
          <ac:chgData name="Astrid Sophie F Uytterhaegen" userId="69421580-4258-45c7-bd91-0f533d5b3e12" providerId="ADAL" clId="{6B85AC98-8E83-4022-BF9C-A5704312D724}" dt="2019-02-18T21:56:44.677" v="981" actId="14100"/>
          <ac:spMkLst>
            <pc:docMk/>
            <pc:sldMk cId="2961682509" sldId="1442"/>
            <ac:spMk id="189" creationId="{E8F2D68B-F024-4465-96D7-E56C02C5FD2A}"/>
          </ac:spMkLst>
        </pc:spChg>
        <pc:spChg chg="add mod">
          <ac:chgData name="Astrid Sophie F Uytterhaegen" userId="69421580-4258-45c7-bd91-0f533d5b3e12" providerId="ADAL" clId="{6B85AC98-8E83-4022-BF9C-A5704312D724}" dt="2019-02-18T21:58:38.755" v="1022" actId="12"/>
          <ac:spMkLst>
            <pc:docMk/>
            <pc:sldMk cId="2961682509" sldId="1442"/>
            <ac:spMk id="190" creationId="{9DE23A50-9BF7-4E3C-B2A3-F569BC997CCA}"/>
          </ac:spMkLst>
        </pc:spChg>
        <pc:spChg chg="add mod">
          <ac:chgData name="Astrid Sophie F Uytterhaegen" userId="69421580-4258-45c7-bd91-0f533d5b3e12" providerId="ADAL" clId="{6B85AC98-8E83-4022-BF9C-A5704312D724}" dt="2019-02-18T22:00:12.778" v="1059" actId="12"/>
          <ac:spMkLst>
            <pc:docMk/>
            <pc:sldMk cId="2961682509" sldId="1442"/>
            <ac:spMk id="191" creationId="{010029BD-DD96-4CB4-BAD5-30532D603DDC}"/>
          </ac:spMkLst>
        </pc:spChg>
        <pc:spChg chg="add mod">
          <ac:chgData name="Astrid Sophie F Uytterhaegen" userId="69421580-4258-45c7-bd91-0f533d5b3e12" providerId="ADAL" clId="{6B85AC98-8E83-4022-BF9C-A5704312D724}" dt="2019-02-18T22:00:26.857" v="1065" actId="20577"/>
          <ac:spMkLst>
            <pc:docMk/>
            <pc:sldMk cId="2961682509" sldId="1442"/>
            <ac:spMk id="192" creationId="{6600DE85-DB4F-4EBF-ABA7-695F2D526732}"/>
          </ac:spMkLst>
        </pc:spChg>
        <pc:spChg chg="add mod">
          <ac:chgData name="Astrid Sophie F Uytterhaegen" userId="69421580-4258-45c7-bd91-0f533d5b3e12" providerId="ADAL" clId="{6B85AC98-8E83-4022-BF9C-A5704312D724}" dt="2019-02-18T22:01:32.143" v="1083" actId="1076"/>
          <ac:spMkLst>
            <pc:docMk/>
            <pc:sldMk cId="2961682509" sldId="1442"/>
            <ac:spMk id="206" creationId="{927FEC38-14B2-4E74-AF6A-38FB7444B7B6}"/>
          </ac:spMkLst>
        </pc:spChg>
        <pc:grpChg chg="add del mod">
          <ac:chgData name="Astrid Sophie F Uytterhaegen" userId="69421580-4258-45c7-bd91-0f533d5b3e12" providerId="ADAL" clId="{6B85AC98-8E83-4022-BF9C-A5704312D724}" dt="2019-02-18T21:52:34.300" v="834"/>
          <ac:grpSpMkLst>
            <pc:docMk/>
            <pc:sldMk cId="2961682509" sldId="1442"/>
            <ac:grpSpMk id="22" creationId="{B03903C4-F899-46E9-A962-882716AE759A}"/>
          </ac:grpSpMkLst>
        </pc:grpChg>
        <pc:grpChg chg="mod">
          <ac:chgData name="Astrid Sophie F Uytterhaegen" userId="69421580-4258-45c7-bd91-0f533d5b3e12" providerId="ADAL" clId="{6B85AC98-8E83-4022-BF9C-A5704312D724}" dt="2019-02-18T21:49:42.083" v="823" actId="1076"/>
          <ac:grpSpMkLst>
            <pc:docMk/>
            <pc:sldMk cId="2961682509" sldId="1442"/>
            <ac:grpSpMk id="31" creationId="{3D3CDBC7-0241-4F3E-AEF8-3757DFA7C1D7}"/>
          </ac:grpSpMkLst>
        </pc:grpChg>
        <pc:grpChg chg="add del mod">
          <ac:chgData name="Astrid Sophie F Uytterhaegen" userId="69421580-4258-45c7-bd91-0f533d5b3e12" providerId="ADAL" clId="{6B85AC98-8E83-4022-BF9C-A5704312D724}" dt="2019-02-18T21:52:34.300" v="834"/>
          <ac:grpSpMkLst>
            <pc:docMk/>
            <pc:sldMk cId="2961682509" sldId="1442"/>
            <ac:grpSpMk id="43" creationId="{472B8C39-795D-4A96-ACDC-02F5FE21720C}"/>
          </ac:grpSpMkLst>
        </pc:grpChg>
        <pc:grpChg chg="add del mod">
          <ac:chgData name="Astrid Sophie F Uytterhaegen" userId="69421580-4258-45c7-bd91-0f533d5b3e12" providerId="ADAL" clId="{6B85AC98-8E83-4022-BF9C-A5704312D724}" dt="2019-02-18T21:52:34.300" v="834"/>
          <ac:grpSpMkLst>
            <pc:docMk/>
            <pc:sldMk cId="2961682509" sldId="1442"/>
            <ac:grpSpMk id="64" creationId="{3162CCD5-690F-4509-B41E-5591570B1852}"/>
          </ac:grpSpMkLst>
        </pc:grpChg>
        <pc:grpChg chg="add del mod">
          <ac:chgData name="Astrid Sophie F Uytterhaegen" userId="69421580-4258-45c7-bd91-0f533d5b3e12" providerId="ADAL" clId="{6B85AC98-8E83-4022-BF9C-A5704312D724}" dt="2019-02-18T21:52:34.300" v="834"/>
          <ac:grpSpMkLst>
            <pc:docMk/>
            <pc:sldMk cId="2961682509" sldId="1442"/>
            <ac:grpSpMk id="78" creationId="{F6B09A3F-8A15-47B9-B69A-F65F0011059D}"/>
          </ac:grpSpMkLst>
        </pc:grpChg>
        <pc:grpChg chg="add mod">
          <ac:chgData name="Astrid Sophie F Uytterhaegen" userId="69421580-4258-45c7-bd91-0f533d5b3e12" providerId="ADAL" clId="{6B85AC98-8E83-4022-BF9C-A5704312D724}" dt="2019-02-18T21:54:48.324" v="860" actId="1076"/>
          <ac:grpSpMkLst>
            <pc:docMk/>
            <pc:sldMk cId="2961682509" sldId="1442"/>
            <ac:grpSpMk id="102" creationId="{F3A4FBF6-1CEA-455F-A09C-ECC0A8195B25}"/>
          </ac:grpSpMkLst>
        </pc:grpChg>
        <pc:grpChg chg="add mod">
          <ac:chgData name="Astrid Sophie F Uytterhaegen" userId="69421580-4258-45c7-bd91-0f533d5b3e12" providerId="ADAL" clId="{6B85AC98-8E83-4022-BF9C-A5704312D724}" dt="2019-02-18T21:54:50.836" v="861" actId="1076"/>
          <ac:grpSpMkLst>
            <pc:docMk/>
            <pc:sldMk cId="2961682509" sldId="1442"/>
            <ac:grpSpMk id="115" creationId="{C0F308FC-A444-4B9D-98F9-9C458DD9C48C}"/>
          </ac:grpSpMkLst>
        </pc:grpChg>
        <pc:grpChg chg="add mod">
          <ac:chgData name="Astrid Sophie F Uytterhaegen" userId="69421580-4258-45c7-bd91-0f533d5b3e12" providerId="ADAL" clId="{6B85AC98-8E83-4022-BF9C-A5704312D724}" dt="2019-02-18T21:54:53.788" v="862" actId="1076"/>
          <ac:grpSpMkLst>
            <pc:docMk/>
            <pc:sldMk cId="2961682509" sldId="1442"/>
            <ac:grpSpMk id="128" creationId="{445E92CF-E059-4373-AB7C-3C5B895BF067}"/>
          </ac:grpSpMkLst>
        </pc:grpChg>
        <pc:grpChg chg="add mod">
          <ac:chgData name="Astrid Sophie F Uytterhaegen" userId="69421580-4258-45c7-bd91-0f533d5b3e12" providerId="ADAL" clId="{6B85AC98-8E83-4022-BF9C-A5704312D724}" dt="2019-02-18T21:55:09.240" v="866" actId="1076"/>
          <ac:grpSpMkLst>
            <pc:docMk/>
            <pc:sldMk cId="2961682509" sldId="1442"/>
            <ac:grpSpMk id="141" creationId="{C39D2DD8-ADD1-4AA0-B077-28090621DED6}"/>
          </ac:grpSpMkLst>
        </pc:grpChg>
        <pc:grpChg chg="add mod">
          <ac:chgData name="Astrid Sophie F Uytterhaegen" userId="69421580-4258-45c7-bd91-0f533d5b3e12" providerId="ADAL" clId="{6B85AC98-8E83-4022-BF9C-A5704312D724}" dt="2019-02-18T21:55:07.088" v="865" actId="1076"/>
          <ac:grpSpMkLst>
            <pc:docMk/>
            <pc:sldMk cId="2961682509" sldId="1442"/>
            <ac:grpSpMk id="162" creationId="{39264A41-7805-4DFB-A32C-E077EBA11123}"/>
          </ac:grpSpMkLst>
        </pc:grpChg>
        <pc:grpChg chg="add mod">
          <ac:chgData name="Astrid Sophie F Uytterhaegen" userId="69421580-4258-45c7-bd91-0f533d5b3e12" providerId="ADAL" clId="{6B85AC98-8E83-4022-BF9C-A5704312D724}" dt="2019-02-18T21:55:22.500" v="868" actId="1076"/>
          <ac:grpSpMkLst>
            <pc:docMk/>
            <pc:sldMk cId="2961682509" sldId="1442"/>
            <ac:grpSpMk id="175" creationId="{1546D3A6-40CE-429C-A124-78F8F9927FEB}"/>
          </ac:grpSpMkLst>
        </pc:grpChg>
        <pc:grpChg chg="mod">
          <ac:chgData name="Astrid Sophie F Uytterhaegen" userId="69421580-4258-45c7-bd91-0f533d5b3e12" providerId="ADAL" clId="{6B85AC98-8E83-4022-BF9C-A5704312D724}" dt="2019-02-18T21:55:17.276" v="867"/>
          <ac:grpSpMkLst>
            <pc:docMk/>
            <pc:sldMk cId="2961682509" sldId="1442"/>
            <ac:grpSpMk id="178" creationId="{B13746F5-A181-4FB7-9D98-C9956EE176EC}"/>
          </ac:grpSpMkLst>
        </pc:grpChg>
        <pc:grpChg chg="mod">
          <ac:chgData name="Astrid Sophie F Uytterhaegen" userId="69421580-4258-45c7-bd91-0f533d5b3e12" providerId="ADAL" clId="{6B85AC98-8E83-4022-BF9C-A5704312D724}" dt="2019-02-18T21:55:17.276" v="867"/>
          <ac:grpSpMkLst>
            <pc:docMk/>
            <pc:sldMk cId="2961682509" sldId="1442"/>
            <ac:grpSpMk id="179" creationId="{CC037FF1-20D9-42AE-BA48-C8A891625731}"/>
          </ac:grpSpMkLst>
        </pc:grpChg>
        <pc:grpChg chg="add mod">
          <ac:chgData name="Astrid Sophie F Uytterhaegen" userId="69421580-4258-45c7-bd91-0f533d5b3e12" providerId="ADAL" clId="{6B85AC98-8E83-4022-BF9C-A5704312D724}" dt="2019-02-18T22:01:29.013" v="1082" actId="1076"/>
          <ac:grpSpMkLst>
            <pc:docMk/>
            <pc:sldMk cId="2961682509" sldId="1442"/>
            <ac:grpSpMk id="193" creationId="{84D733D9-CF08-477A-BEB0-B24CD7C6338E}"/>
          </ac:grpSpMkLst>
        </pc:grpChg>
        <pc:grpChg chg="mod">
          <ac:chgData name="Astrid Sophie F Uytterhaegen" userId="69421580-4258-45c7-bd91-0f533d5b3e12" providerId="ADAL" clId="{6B85AC98-8E83-4022-BF9C-A5704312D724}" dt="2019-02-18T22:00:38.943" v="1066"/>
          <ac:grpSpMkLst>
            <pc:docMk/>
            <pc:sldMk cId="2961682509" sldId="1442"/>
            <ac:grpSpMk id="196" creationId="{CF8F4CD1-4CAB-4588-8AD5-27D8A0583A66}"/>
          </ac:grpSpMkLst>
        </pc:grpChg>
        <pc:grpChg chg="mod">
          <ac:chgData name="Astrid Sophie F Uytterhaegen" userId="69421580-4258-45c7-bd91-0f533d5b3e12" providerId="ADAL" clId="{6B85AC98-8E83-4022-BF9C-A5704312D724}" dt="2019-02-18T22:00:38.943" v="1066"/>
          <ac:grpSpMkLst>
            <pc:docMk/>
            <pc:sldMk cId="2961682509" sldId="1442"/>
            <ac:grpSpMk id="197" creationId="{0DACC732-69AF-4689-847C-25B2763C5E29}"/>
          </ac:grpSpMkLst>
        </pc:grpChg>
      </pc:sldChg>
      <pc:sldChg chg="addSp delSp modSp add">
        <pc:chgData name="Astrid Sophie F Uytterhaegen" userId="69421580-4258-45c7-bd91-0f533d5b3e12" providerId="ADAL" clId="{6B85AC98-8E83-4022-BF9C-A5704312D724}" dt="2019-02-18T22:12:40.718" v="1379" actId="1076"/>
        <pc:sldMkLst>
          <pc:docMk/>
          <pc:sldMk cId="1371790623" sldId="1443"/>
        </pc:sldMkLst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2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6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17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18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19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20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27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28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29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30" creationId="{00000000-0000-0000-0000-000000000000}"/>
          </ac:spMkLst>
        </pc:spChg>
        <pc:spChg chg="mod">
          <ac:chgData name="Astrid Sophie F Uytterhaegen" userId="69421580-4258-45c7-bd91-0f533d5b3e12" providerId="ADAL" clId="{6B85AC98-8E83-4022-BF9C-A5704312D724}" dt="2019-02-18T22:11:13.242" v="1353"/>
          <ac:spMkLst>
            <pc:docMk/>
            <pc:sldMk cId="1371790623" sldId="1443"/>
            <ac:spMk id="50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51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54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59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60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61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62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63" creationId="{00000000-0000-0000-0000-000000000000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74" creationId="{55256AF0-1997-428F-84AE-C2AD7F65E2FE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75" creationId="{A8EDD6C7-7A8C-451D-A1B4-C4868C5B4C6B}"/>
          </ac:spMkLst>
        </pc:spChg>
        <pc:spChg chg="add mod">
          <ac:chgData name="Astrid Sophie F Uytterhaegen" userId="69421580-4258-45c7-bd91-0f533d5b3e12" providerId="ADAL" clId="{6B85AC98-8E83-4022-BF9C-A5704312D724}" dt="2019-02-18T22:12:40.718" v="1379" actId="1076"/>
          <ac:spMkLst>
            <pc:docMk/>
            <pc:sldMk cId="1371790623" sldId="1443"/>
            <ac:spMk id="77" creationId="{5FBCFE87-3FEA-4538-978B-C6D833FA2D2A}"/>
          </ac:spMkLst>
        </pc:spChg>
        <pc:spChg chg="del">
          <ac:chgData name="Astrid Sophie F Uytterhaegen" userId="69421580-4258-45c7-bd91-0f533d5b3e12" providerId="ADAL" clId="{6B85AC98-8E83-4022-BF9C-A5704312D724}" dt="2019-02-18T22:11:19.863" v="1354" actId="478"/>
          <ac:spMkLst>
            <pc:docMk/>
            <pc:sldMk cId="1371790623" sldId="1443"/>
            <ac:spMk id="83" creationId="{66C8A7AA-4FE6-4542-9A49-8F39AF495129}"/>
          </ac:spMkLst>
        </pc:spChg>
        <pc:grpChg chg="del">
          <ac:chgData name="Astrid Sophie F Uytterhaegen" userId="69421580-4258-45c7-bd91-0f533d5b3e12" providerId="ADAL" clId="{6B85AC98-8E83-4022-BF9C-A5704312D724}" dt="2019-02-18T22:11:19.863" v="1354" actId="478"/>
          <ac:grpSpMkLst>
            <pc:docMk/>
            <pc:sldMk cId="1371790623" sldId="1443"/>
            <ac:grpSpMk id="46" creationId="{00000000-0000-0000-0000-000000000000}"/>
          </ac:grpSpMkLst>
        </pc:grpChg>
        <pc:grpChg chg="del">
          <ac:chgData name="Astrid Sophie F Uytterhaegen" userId="69421580-4258-45c7-bd91-0f533d5b3e12" providerId="ADAL" clId="{6B85AC98-8E83-4022-BF9C-A5704312D724}" dt="2019-02-18T22:11:19.863" v="1354" actId="478"/>
          <ac:grpSpMkLst>
            <pc:docMk/>
            <pc:sldMk cId="1371790623" sldId="1443"/>
            <ac:grpSpMk id="52" creationId="{00000000-0000-0000-0000-000000000000}"/>
          </ac:grpSpMkLst>
        </pc:grpChg>
        <pc:grpChg chg="del">
          <ac:chgData name="Astrid Sophie F Uytterhaegen" userId="69421580-4258-45c7-bd91-0f533d5b3e12" providerId="ADAL" clId="{6B85AC98-8E83-4022-BF9C-A5704312D724}" dt="2019-02-18T22:11:19.863" v="1354" actId="478"/>
          <ac:grpSpMkLst>
            <pc:docMk/>
            <pc:sldMk cId="1371790623" sldId="1443"/>
            <ac:grpSpMk id="56" creationId="{00000000-0000-0000-0000-000000000000}"/>
          </ac:grpSpMkLst>
        </pc:grpChg>
        <pc:grpChg chg="del">
          <ac:chgData name="Astrid Sophie F Uytterhaegen" userId="69421580-4258-45c7-bd91-0f533d5b3e12" providerId="ADAL" clId="{6B85AC98-8E83-4022-BF9C-A5704312D724}" dt="2019-02-18T22:11:19.863" v="1354" actId="478"/>
          <ac:grpSpMkLst>
            <pc:docMk/>
            <pc:sldMk cId="1371790623" sldId="1443"/>
            <ac:grpSpMk id="65" creationId="{00000000-0000-0000-0000-000000000000}"/>
          </ac:grpSpMkLst>
        </pc:grpChg>
        <pc:graphicFrameChg chg="add mod">
          <ac:chgData name="Astrid Sophie F Uytterhaegen" userId="69421580-4258-45c7-bd91-0f533d5b3e12" providerId="ADAL" clId="{6B85AC98-8E83-4022-BF9C-A5704312D724}" dt="2019-02-18T22:11:43.324" v="1361" actId="404"/>
          <ac:graphicFrameMkLst>
            <pc:docMk/>
            <pc:sldMk cId="1371790623" sldId="1443"/>
            <ac:graphicFrameMk id="76" creationId="{86988216-7D0A-4014-BAFB-C7212F370694}"/>
          </ac:graphicFrameMkLst>
        </pc:graphicFrameChg>
        <pc:cxnChg chg="mod">
          <ac:chgData name="Astrid Sophie F Uytterhaegen" userId="69421580-4258-45c7-bd91-0f533d5b3e12" providerId="ADAL" clId="{6B85AC98-8E83-4022-BF9C-A5704312D724}" dt="2019-02-18T22:11:19.863" v="1354" actId="478"/>
          <ac:cxnSpMkLst>
            <pc:docMk/>
            <pc:sldMk cId="1371790623" sldId="1443"/>
            <ac:cxnSpMk id="45" creationId="{00000000-0000-0000-0000-000000000000}"/>
          </ac:cxnSpMkLst>
        </pc:cxnChg>
        <pc:cxnChg chg="mod">
          <ac:chgData name="Astrid Sophie F Uytterhaegen" userId="69421580-4258-45c7-bd91-0f533d5b3e12" providerId="ADAL" clId="{6B85AC98-8E83-4022-BF9C-A5704312D724}" dt="2019-02-18T22:11:19.863" v="1354" actId="478"/>
          <ac:cxnSpMkLst>
            <pc:docMk/>
            <pc:sldMk cId="1371790623" sldId="1443"/>
            <ac:cxnSpMk id="48" creationId="{00000000-0000-0000-0000-000000000000}"/>
          </ac:cxnSpMkLst>
        </pc:cxnChg>
        <pc:cxnChg chg="mod">
          <ac:chgData name="Astrid Sophie F Uytterhaegen" userId="69421580-4258-45c7-bd91-0f533d5b3e12" providerId="ADAL" clId="{6B85AC98-8E83-4022-BF9C-A5704312D724}" dt="2019-02-18T22:11:19.863" v="1354" actId="478"/>
          <ac:cxnSpMkLst>
            <pc:docMk/>
            <pc:sldMk cId="1371790623" sldId="1443"/>
            <ac:cxnSpMk id="57" creationId="{00000000-0000-0000-0000-000000000000}"/>
          </ac:cxnSpMkLst>
        </pc:cxnChg>
      </pc:sldChg>
      <pc:sldMasterChg chg="delSldLayout">
        <pc:chgData name="Astrid Sophie F Uytterhaegen" userId="69421580-4258-45c7-bd91-0f533d5b3e12" providerId="ADAL" clId="{6B85AC98-8E83-4022-BF9C-A5704312D724}" dt="2019-02-18T22:12:45.387" v="1381" actId="2696"/>
        <pc:sldMasterMkLst>
          <pc:docMk/>
          <pc:sldMasterMk cId="3407104767" sldId="2147483762"/>
        </pc:sldMasterMkLst>
        <pc:sldLayoutChg chg="del">
          <pc:chgData name="Astrid Sophie F Uytterhaegen" userId="69421580-4258-45c7-bd91-0f533d5b3e12" providerId="ADAL" clId="{6B85AC98-8E83-4022-BF9C-A5704312D724}" dt="2019-02-18T22:12:45.387" v="1381" actId="2696"/>
          <pc:sldLayoutMkLst>
            <pc:docMk/>
            <pc:sldMasterMk cId="3407104767" sldId="2147483762"/>
            <pc:sldLayoutMk cId="1354309997" sldId="21474837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524184\OneDrive%20-%20WBG\M&amp;E%20Data%20ACE\Aggregate%20RF%202018\AGGREGATE%20RF%20DRAFT%202%20-%2004.06.2018%20A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ACE STUDENTS ENROLLMENT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Sheet2!$V$4</c:f>
              <c:strCache>
                <c:ptCount val="1"/>
                <c:pt idx="0">
                  <c:v>Total Students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Sheet2!$W$3:$AA$3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Total</c:v>
                </c:pt>
              </c:strCache>
            </c:strRef>
          </c:cat>
          <c:val>
            <c:numRef>
              <c:f>Sheet2!$W$4:$AA$4</c:f>
              <c:numCache>
                <c:formatCode>_(* #,##0_);_(* \(#,##0\);_(* "-"??_);_(@_)</c:formatCode>
                <c:ptCount val="5"/>
                <c:pt idx="0">
                  <c:v>825</c:v>
                </c:pt>
                <c:pt idx="1">
                  <c:v>2486.5</c:v>
                </c:pt>
                <c:pt idx="2">
                  <c:v>4747</c:v>
                </c:pt>
                <c:pt idx="3">
                  <c:v>8009</c:v>
                </c:pt>
                <c:pt idx="4">
                  <c:v>16067.5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17-4698-86BE-12F91F031CB1}"/>
            </c:ext>
          </c:extLst>
        </c:ser>
        <c:ser>
          <c:idx val="1"/>
          <c:order val="1"/>
          <c:tx>
            <c:strRef>
              <c:f>Sheet2!$V$5</c:f>
              <c:strCache>
                <c:ptCount val="1"/>
                <c:pt idx="0">
                  <c:v>Total Regional Students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Sheet2!$W$3:$AA$3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Total</c:v>
                </c:pt>
              </c:strCache>
            </c:strRef>
          </c:cat>
          <c:val>
            <c:numRef>
              <c:f>Sheet2!$W$5:$AA$5</c:f>
              <c:numCache>
                <c:formatCode>_(* #,##0_);_(* \(#,##0\);_(* "-"??_);_(@_)</c:formatCode>
                <c:ptCount val="5"/>
                <c:pt idx="0">
                  <c:v>234.5</c:v>
                </c:pt>
                <c:pt idx="1">
                  <c:v>773.5</c:v>
                </c:pt>
                <c:pt idx="2">
                  <c:v>1176</c:v>
                </c:pt>
                <c:pt idx="3">
                  <c:v>2263</c:v>
                </c:pt>
                <c:pt idx="4">
                  <c:v>4447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17-4698-86BE-12F91F031CB1}"/>
            </c:ext>
          </c:extLst>
        </c:ser>
        <c:ser>
          <c:idx val="2"/>
          <c:order val="2"/>
          <c:tx>
            <c:strRef>
              <c:f>Sheet2!$V$6</c:f>
              <c:strCache>
                <c:ptCount val="1"/>
                <c:pt idx="0">
                  <c:v>Total Male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Sheet2!$W$3:$AA$3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Total</c:v>
                </c:pt>
              </c:strCache>
            </c:strRef>
          </c:cat>
          <c:val>
            <c:numRef>
              <c:f>Sheet2!$W$6:$AA$6</c:f>
              <c:numCache>
                <c:formatCode>_(* #,##0_);_(* \(#,##0\);_(* "-"??_);_(@_)</c:formatCode>
                <c:ptCount val="5"/>
                <c:pt idx="0">
                  <c:v>645.5</c:v>
                </c:pt>
                <c:pt idx="1">
                  <c:v>1777.5</c:v>
                </c:pt>
                <c:pt idx="2">
                  <c:v>3660</c:v>
                </c:pt>
                <c:pt idx="3">
                  <c:v>5894</c:v>
                </c:pt>
                <c:pt idx="4">
                  <c:v>11977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17-4698-86BE-12F91F031CB1}"/>
            </c:ext>
          </c:extLst>
        </c:ser>
        <c:ser>
          <c:idx val="3"/>
          <c:order val="3"/>
          <c:tx>
            <c:strRef>
              <c:f>Sheet2!$V$7</c:f>
              <c:strCache>
                <c:ptCount val="1"/>
                <c:pt idx="0">
                  <c:v>Total 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Sheet2!$W$3:$AA$3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Total</c:v>
                </c:pt>
              </c:strCache>
            </c:strRef>
          </c:cat>
          <c:val>
            <c:numRef>
              <c:f>Sheet2!$W$7:$AA$7</c:f>
              <c:numCache>
                <c:formatCode>_(* #,##0_);_(* \(#,##0\);_(* "-"??_);_(@_)</c:formatCode>
                <c:ptCount val="5"/>
                <c:pt idx="0">
                  <c:v>179.5</c:v>
                </c:pt>
                <c:pt idx="1">
                  <c:v>709</c:v>
                </c:pt>
                <c:pt idx="2">
                  <c:v>1087</c:v>
                </c:pt>
                <c:pt idx="3">
                  <c:v>2115</c:v>
                </c:pt>
                <c:pt idx="4">
                  <c:v>4090.5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17-4698-86BE-12F91F031CB1}"/>
            </c:ext>
          </c:extLst>
        </c:ser>
        <c:ser>
          <c:idx val="4"/>
          <c:order val="4"/>
          <c:tx>
            <c:strRef>
              <c:f>Sheet2!$V$8</c:f>
              <c:strCache>
                <c:ptCount val="1"/>
                <c:pt idx="0">
                  <c:v>Reg Female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Sheet2!$W$3:$AA$3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Total</c:v>
                </c:pt>
              </c:strCache>
            </c:strRef>
          </c:cat>
          <c:val>
            <c:numRef>
              <c:f>Sheet2!$W$8:$AA$8</c:f>
              <c:numCache>
                <c:formatCode>_(* #,##0_);_(* \(#,##0\);_(* "-"??_);_(@_)</c:formatCode>
                <c:ptCount val="5"/>
                <c:pt idx="0">
                  <c:v>44</c:v>
                </c:pt>
                <c:pt idx="1">
                  <c:v>197.5</c:v>
                </c:pt>
                <c:pt idx="2">
                  <c:v>308.5</c:v>
                </c:pt>
                <c:pt idx="3">
                  <c:v>517</c:v>
                </c:pt>
                <c:pt idx="4">
                  <c:v>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17-4698-86BE-12F91F031CB1}"/>
            </c:ext>
          </c:extLst>
        </c:ser>
        <c:ser>
          <c:idx val="5"/>
          <c:order val="5"/>
          <c:tx>
            <c:strRef>
              <c:f>Sheet2!$V$9</c:f>
              <c:strCache>
                <c:ptCount val="1"/>
                <c:pt idx="0">
                  <c:v>National Female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Sheet2!$W$3:$AA$3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Total</c:v>
                </c:pt>
              </c:strCache>
            </c:strRef>
          </c:cat>
          <c:val>
            <c:numRef>
              <c:f>Sheet2!$W$9:$AA$9</c:f>
              <c:numCache>
                <c:formatCode>_(* #,##0_);_(* \(#,##0\);_(* "-"??_);_(@_)</c:formatCode>
                <c:ptCount val="5"/>
                <c:pt idx="0">
                  <c:v>135.5</c:v>
                </c:pt>
                <c:pt idx="1">
                  <c:v>511.5</c:v>
                </c:pt>
                <c:pt idx="2">
                  <c:v>778.5</c:v>
                </c:pt>
                <c:pt idx="3">
                  <c:v>1598</c:v>
                </c:pt>
                <c:pt idx="4">
                  <c:v>3023.5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17-4698-86BE-12F91F031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277823"/>
        <c:axId val="124926351"/>
      </c:lineChart>
      <c:catAx>
        <c:axId val="39927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26351"/>
        <c:crosses val="autoZero"/>
        <c:auto val="1"/>
        <c:lblAlgn val="ctr"/>
        <c:lblOffset val="100"/>
        <c:noMultiLvlLbl val="0"/>
      </c:catAx>
      <c:valAx>
        <c:axId val="12492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778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B67B2-4369-49D3-9ACD-B7A29D0A9A2B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D4685-E521-458B-AF3F-04E1DCB3B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0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174770"/>
            <a:ext cx="9144000" cy="5917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3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</a:t>
            </a:r>
            <a:br>
              <a:rPr lang="en-US" noProof="0" dirty="0"/>
            </a:br>
            <a:r>
              <a:rPr lang="en-US" noProof="0" dirty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</a:t>
            </a:r>
          </a:p>
          <a:p>
            <a:pPr lvl="0"/>
            <a:r>
              <a:rPr lang="en-US" noProof="0" dirty="0"/>
              <a:t>00 Month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10414"/>
            <a:ext cx="3981610" cy="9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2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0C-4351-49A9-BFF5-813562410C01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EF6D-5890-4816-B034-B1D0E76A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0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9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1480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8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079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2000" cy="6935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8634659" y="236686"/>
            <a:ext cx="359722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2" tIns="17146" rIns="34292" bIns="17146" rtlCol="0" anchor="ctr"/>
          <a:lstStyle/>
          <a:p>
            <a:pPr algn="ctr"/>
            <a:endParaRPr lang="en-US" sz="675" dirty="0">
              <a:latin typeface="Calibri Ligh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675378" y="303535"/>
            <a:ext cx="289163" cy="230822"/>
          </a:xfrm>
          <a:prstGeom prst="rect">
            <a:avLst/>
          </a:prstGeom>
          <a:noFill/>
        </p:spPr>
        <p:txBody>
          <a:bodyPr wrap="none" lIns="68570" tIns="34285" rIns="68570" bIns="34285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349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Dri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90" y="1810374"/>
            <a:ext cx="9144000" cy="267493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22561" y="6256370"/>
            <a:ext cx="3303677" cy="323155"/>
          </a:xfrm>
          <a:prstGeom prst="rect">
            <a:avLst/>
          </a:prstGeom>
        </p:spPr>
        <p:txBody>
          <a:bodyPr wrap="square" lIns="68570" tIns="34285" rIns="68570" bIns="34285">
            <a:spAutoFit/>
          </a:bodyPr>
          <a:lstStyle/>
          <a:p>
            <a:pPr algn="ctr"/>
            <a:r>
              <a:rPr lang="id-ID" sz="900" dirty="0">
                <a:solidFill>
                  <a:schemeClr val="accent1"/>
                </a:solidFill>
                <a:latin typeface="Calibri Light"/>
                <a:cs typeface="Calibri Light"/>
              </a:rPr>
              <a:t>www.companyname.com</a:t>
            </a:r>
          </a:p>
          <a:p>
            <a:pPr algn="ctr"/>
            <a:r>
              <a:rPr lang="en-US" sz="750" dirty="0">
                <a:solidFill>
                  <a:schemeClr val="tx2"/>
                </a:solidFill>
                <a:latin typeface="Calibri Light"/>
                <a:cs typeface="Calibri Light"/>
              </a:rPr>
              <a:t>© 2016 </a:t>
            </a:r>
            <a:r>
              <a:rPr lang="en-US" sz="750" dirty="0" err="1">
                <a:solidFill>
                  <a:schemeClr val="tx2"/>
                </a:solidFill>
                <a:latin typeface="Calibri Light"/>
                <a:cs typeface="Calibri Light"/>
              </a:rPr>
              <a:t>Jetfabrik</a:t>
            </a:r>
            <a:r>
              <a:rPr lang="en-US" sz="750" dirty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r>
              <a:rPr lang="id-ID" sz="750" dirty="0">
                <a:solidFill>
                  <a:schemeClr val="tx2"/>
                </a:solidFill>
                <a:latin typeface="Calibri Light"/>
                <a:cs typeface="Calibri Light"/>
              </a:rPr>
              <a:t>Multipurpose Theme</a:t>
            </a:r>
            <a:r>
              <a:rPr lang="en-US" sz="750" dirty="0">
                <a:solidFill>
                  <a:schemeClr val="tx2"/>
                </a:solidFill>
                <a:latin typeface="Calibri Light"/>
                <a:cs typeface="Calibri Light"/>
              </a:rPr>
              <a:t>. All Rights Reserved. </a:t>
            </a:r>
            <a:endParaRPr lang="id-ID" sz="75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8634659" y="236686"/>
            <a:ext cx="359722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2" tIns="17146" rIns="34292" bIns="17146" rtlCol="0" anchor="ctr"/>
          <a:lstStyle/>
          <a:p>
            <a:pPr algn="ctr"/>
            <a:endParaRPr lang="en-US" sz="675" dirty="0">
              <a:latin typeface="Calibri Ligh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675378" y="303535"/>
            <a:ext cx="289163" cy="230822"/>
          </a:xfrm>
          <a:prstGeom prst="rect">
            <a:avLst/>
          </a:prstGeom>
          <a:noFill/>
        </p:spPr>
        <p:txBody>
          <a:bodyPr wrap="none" lIns="68570" tIns="34285" rIns="68570" bIns="34285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512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2876129" y="1952833"/>
            <a:ext cx="1329084" cy="1771650"/>
          </a:xfrm>
        </p:spPr>
        <p:txBody>
          <a:bodyPr>
            <a:normAutofit/>
          </a:bodyPr>
          <a:lstStyle>
            <a:lvl1pPr marL="0" indent="0">
              <a:buNone/>
              <a:defRPr sz="863" baseline="0"/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751690" y="1952833"/>
            <a:ext cx="1329084" cy="1771650"/>
          </a:xfrm>
        </p:spPr>
        <p:txBody>
          <a:bodyPr>
            <a:normAutofit/>
          </a:bodyPr>
          <a:lstStyle>
            <a:lvl1pPr marL="0" indent="0">
              <a:buNone/>
              <a:defRPr sz="863" baseline="0"/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6594948" y="1952833"/>
            <a:ext cx="1329084" cy="1771650"/>
          </a:xfrm>
        </p:spPr>
        <p:txBody>
          <a:bodyPr>
            <a:normAutofit/>
          </a:bodyPr>
          <a:lstStyle>
            <a:lvl1pPr marL="0" indent="0">
              <a:buNone/>
              <a:defRPr sz="863" baseline="0"/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62969" y="1952833"/>
            <a:ext cx="1329084" cy="1771650"/>
          </a:xfrm>
        </p:spPr>
        <p:txBody>
          <a:bodyPr>
            <a:normAutofit/>
          </a:bodyPr>
          <a:lstStyle>
            <a:lvl1pPr marL="0" indent="0">
              <a:buNone/>
              <a:defRPr sz="863" baseline="0"/>
            </a:lvl1pPr>
          </a:lstStyle>
          <a:p>
            <a:r>
              <a:rPr lang="en-US"/>
              <a:t>Drag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246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296496" y="1872316"/>
            <a:ext cx="1989317" cy="2650043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84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latin typeface="Raleway Regular"/>
                <a:cs typeface="Raleway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300322" y="2716517"/>
            <a:ext cx="555643" cy="2122183"/>
          </a:xfrm>
        </p:spPr>
        <p:txBody>
          <a:bodyPr>
            <a:normAutofit/>
          </a:bodyPr>
          <a:lstStyle>
            <a:lvl1pPr marL="0" indent="0">
              <a:buNone/>
              <a:defRPr sz="525"/>
            </a:lvl1pPr>
          </a:lstStyle>
          <a:p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227939" y="2716517"/>
            <a:ext cx="587817" cy="2122183"/>
          </a:xfrm>
        </p:spPr>
        <p:txBody>
          <a:bodyPr>
            <a:normAutofit/>
          </a:bodyPr>
          <a:lstStyle>
            <a:lvl1pPr marL="0" indent="0">
              <a:buNone/>
              <a:defRPr sz="525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984482" y="2485758"/>
            <a:ext cx="1134621" cy="2740293"/>
          </a:xfrm>
        </p:spPr>
        <p:txBody>
          <a:bodyPr>
            <a:normAutofit/>
          </a:bodyPr>
          <a:lstStyle>
            <a:lvl1pPr marL="0" indent="0">
              <a:buNone/>
              <a:defRPr sz="52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360048" y="1961357"/>
            <a:ext cx="2010894" cy="3602831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223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11116" y="3102839"/>
            <a:ext cx="2247021" cy="1855005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9144002" cy="3674270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44460" y="936448"/>
            <a:ext cx="2877054" cy="2391773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84743" y="1121921"/>
            <a:ext cx="1177790" cy="188241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46487" y="1110581"/>
            <a:ext cx="1203311" cy="1882418"/>
          </a:xfr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94667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839243" y="1625400"/>
            <a:ext cx="1738058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627289" y="1614260"/>
            <a:ext cx="3521375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048270" y="3933267"/>
            <a:ext cx="1738058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7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8330" y="2440695"/>
            <a:ext cx="3048509" cy="3824637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73632" y="4353014"/>
            <a:ext cx="1608361" cy="191231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5274832" y="4353014"/>
            <a:ext cx="1608361" cy="191231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871328" y="4353014"/>
            <a:ext cx="1608361" cy="191231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32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Servic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584575" y="4164702"/>
            <a:ext cx="1270000" cy="169333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967111" y="4164702"/>
            <a:ext cx="1270000" cy="169333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43529" y="4164702"/>
            <a:ext cx="2010250" cy="169333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rea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3368"/>
            <a:ext cx="9154030" cy="6918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75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35447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15EF6D-5890-4816-B034-B1D0E76A93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151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15EF6D-5890-4816-B034-B1D0E76A93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30880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15EF6D-5890-4816-B034-B1D0E76A93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02406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15EF6D-5890-4816-B034-B1D0E76A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6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02850"/>
            <a:ext cx="9144000" cy="6637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1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16569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0C-4351-49A9-BFF5-813562410C01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EF6D-5890-4816-B034-B1D0E76A9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This is a headline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901" y="6360101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E415EF6D-5890-4816-B034-B1D0E76A93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8" y="6204947"/>
            <a:ext cx="2371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3" r:id="rId9"/>
    <p:sldLayoutId id="2147483774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8634659" y="281246"/>
            <a:ext cx="291124" cy="388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2" tIns="17146" rIns="34292" bIns="17146" rtlCol="0" anchor="ctr"/>
          <a:lstStyle/>
          <a:p>
            <a:pPr algn="ctr"/>
            <a:endParaRPr lang="en-US" sz="675" dirty="0">
              <a:latin typeface="Calibri Ligh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638401" y="303535"/>
            <a:ext cx="279545" cy="230822"/>
          </a:xfrm>
          <a:prstGeom prst="rect">
            <a:avLst/>
          </a:prstGeom>
          <a:noFill/>
        </p:spPr>
        <p:txBody>
          <a:bodyPr wrap="none" lIns="68570" tIns="34285" rIns="68570" bIns="34285" rtlCol="0">
            <a:spAutoFit/>
          </a:bodyPr>
          <a:lstStyle/>
          <a:p>
            <a:pPr algn="ctr"/>
            <a:fld id="{260E2A6B-A809-4840-BF14-8648BC0BDF87}" type="slidenum">
              <a:rPr lang="id-ID" sz="1050" b="0" smtClean="0">
                <a:solidFill>
                  <a:schemeClr val="bg1"/>
                </a:solidFill>
                <a:latin typeface="Source Sans Pro"/>
                <a:cs typeface="Source Sans Pro"/>
              </a:rPr>
              <a:pPr algn="ctr"/>
              <a:t>‹#›</a:t>
            </a:fld>
            <a:endParaRPr lang="id-ID" sz="1050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485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685846" rtl="0" eaLnBrk="1" latinLnBrk="0" hangingPunct="1">
        <a:lnSpc>
          <a:spcPct val="90000"/>
        </a:lnSpc>
        <a:spcBef>
          <a:spcPct val="0"/>
        </a:spcBef>
        <a:buNone/>
        <a:defRPr lang="en-US" sz="2251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171462" indent="-171462" algn="l" defTabSz="6858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51438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857307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35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200230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1543153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1886076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8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1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4" indent="-171462" algn="l" defTabSz="685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6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7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60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3" algn="l" defTabSz="6858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3338145" y="735985"/>
            <a:ext cx="2498772" cy="5397517"/>
          </a:xfrm>
          <a:prstGeom prst="rect">
            <a:avLst/>
          </a:prstGeom>
          <a:solidFill>
            <a:schemeClr val="accent6">
              <a:lumMod val="50000"/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/>
            <a:endParaRPr lang="en-US" sz="150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2703296" y="2995176"/>
            <a:ext cx="3775083" cy="4541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5" tIns="19055" rIns="19055" bIns="19055" anchor="ctr">
            <a:spAutoFit/>
          </a:bodyPr>
          <a:lstStyle/>
          <a:p>
            <a:pPr algn="ctr" defTabSz="685846">
              <a:defRPr/>
            </a:pPr>
            <a:r>
              <a:rPr lang="en-US" sz="2701" b="1" dirty="0">
                <a:solidFill>
                  <a:prstClr val="white"/>
                </a:solidFill>
                <a:latin typeface="Source Sans Pro"/>
                <a:cs typeface="Source Sans Pro"/>
              </a:rPr>
              <a:t>Results-Based</a:t>
            </a:r>
            <a:r>
              <a:rPr lang="es-ES" sz="2701" b="1" dirty="0">
                <a:solidFill>
                  <a:prstClr val="white"/>
                </a:solidFill>
                <a:latin typeface="Source Sans Pro"/>
                <a:cs typeface="Source Sans Pro"/>
              </a:rPr>
              <a:t> </a:t>
            </a:r>
            <a:r>
              <a:rPr lang="es-ES" sz="2701" b="1" dirty="0" err="1">
                <a:solidFill>
                  <a:prstClr val="white"/>
                </a:solidFill>
                <a:latin typeface="Source Sans Pro"/>
                <a:cs typeface="Source Sans Pro"/>
              </a:rPr>
              <a:t>Financing</a:t>
            </a:r>
            <a:endParaRPr lang="es-ES" sz="2701" b="1" dirty="0">
              <a:solidFill>
                <a:prstClr val="white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9676" y="3974381"/>
            <a:ext cx="2935748" cy="273797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 defTabSz="685846">
              <a:lnSpc>
                <a:spcPct val="110000"/>
              </a:lnSpc>
            </a:pPr>
            <a:r>
              <a:rPr lang="en-US" sz="1275" dirty="0">
                <a:solidFill>
                  <a:prstClr val="white"/>
                </a:solidFill>
                <a:latin typeface="Source Sans Pro"/>
                <a:cs typeface="Source Sans Pro"/>
              </a:rPr>
              <a:t>Disbursement Linked Indicator Approach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1170" y="2782267"/>
            <a:ext cx="4065371" cy="96043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/>
            <a:endParaRPr lang="en-US" sz="1500">
              <a:solidFill>
                <a:prstClr val="white"/>
              </a:solidFill>
              <a:latin typeface="Lato Ligh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74288" y="3831844"/>
            <a:ext cx="1022419" cy="53395"/>
            <a:chOff x="1775295" y="2028842"/>
            <a:chExt cx="3021910" cy="45719"/>
          </a:xfrm>
        </p:grpSpPr>
        <p:sp>
          <p:nvSpPr>
            <p:cNvPr id="14" name="Rectangle 13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50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50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50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50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500" dirty="0">
                <a:solidFill>
                  <a:prstClr val="white"/>
                </a:solidFill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7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F183-3887-4668-AE55-79CAD1C4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43" y="1568241"/>
            <a:ext cx="3156492" cy="2276143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r"/>
            <a:r>
              <a:rPr lang="en-US" sz="3075" spc="150" dirty="0">
                <a:solidFill>
                  <a:srgbClr val="FFFFFF"/>
                </a:solidFill>
              </a:rPr>
              <a:t>Ace 1 – </a:t>
            </a:r>
            <a:r>
              <a:rPr lang="en-US" sz="3600" b="1" dirty="0">
                <a:solidFill>
                  <a:srgbClr val="445469"/>
                </a:solidFill>
                <a:latin typeface="Source Sans Pro"/>
                <a:ea typeface="+mn-ea"/>
              </a:rPr>
              <a:t>Improvement of universities teaching and learning environment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3CB5FB7-AAA7-48AE-AA6C-92F292028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74" r="25419"/>
          <a:stretch/>
        </p:blipFill>
        <p:spPr>
          <a:xfrm>
            <a:off x="4220120" y="1098549"/>
            <a:ext cx="2848683" cy="275613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58D2BD-C47C-49C3-B6EE-CE997E6BA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927" y="3975336"/>
            <a:ext cx="3153009" cy="1100624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</a:rPr>
              <a:t>WACCI Multipurpose Building Inauguration</a:t>
            </a:r>
          </a:p>
          <a:p>
            <a:pPr marL="557213" lvl="1" indent="-21431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FF"/>
                </a:solidFill>
              </a:rPr>
              <a:t>Office, conference and lecture rooms</a:t>
            </a:r>
          </a:p>
          <a:p>
            <a:pPr marL="557213" lvl="1" indent="-21431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FF"/>
                </a:solidFill>
              </a:rPr>
              <a:t>Seed science, tissue culture and cold room laboratories </a:t>
            </a:r>
          </a:p>
          <a:p>
            <a:pPr marL="557213" lvl="1" indent="-21431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FF"/>
                </a:solidFill>
              </a:rPr>
              <a:t>Bioinformatics platform 	</a:t>
            </a:r>
          </a:p>
          <a:p>
            <a:pPr marL="557213" lvl="1" indent="-214313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7B758-9C0A-44D5-80FA-FC0754E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5710278"/>
            <a:ext cx="730250" cy="20574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</a:pPr>
            <a:fld id="{ACFB222D-1D9A-4456-A2DA-0FA17580EF43}" type="slidenum">
              <a:rPr lang="en-US" smtClean="0"/>
              <a:pPr>
                <a:spcAft>
                  <a:spcPts val="450"/>
                </a:spcAft>
              </a:pPr>
              <a:t>10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2A1536-DF0F-40FD-B823-9CFA5B175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102" b="3"/>
          <a:stretch/>
        </p:blipFill>
        <p:spPr>
          <a:xfrm>
            <a:off x="7187511" y="1098549"/>
            <a:ext cx="1715191" cy="15811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B2CEEE-8C17-414C-9615-28EC8CB914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5945"/>
          <a:stretch/>
        </p:blipFill>
        <p:spPr>
          <a:xfrm>
            <a:off x="4220117" y="3975337"/>
            <a:ext cx="2848685" cy="1734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1054C3-F359-4407-B4DB-3AEAEFFE38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82" r="19061" b="2"/>
          <a:stretch/>
        </p:blipFill>
        <p:spPr>
          <a:xfrm>
            <a:off x="7187511" y="2800350"/>
            <a:ext cx="1715191" cy="29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3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F183-3887-4668-AE55-79CAD1C4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43" y="1568241"/>
            <a:ext cx="3156492" cy="2276143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r"/>
            <a:r>
              <a:rPr lang="en-US" sz="3200" b="1" dirty="0">
                <a:solidFill>
                  <a:srgbClr val="445469"/>
                </a:solidFill>
                <a:latin typeface="Source Sans Pro"/>
                <a:ea typeface="+mn-ea"/>
              </a:rPr>
              <a:t>Ace 1 – Improvement of universities teaching and learning environment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58D2BD-C47C-49C3-B6EE-CE997E6BA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927" y="3975336"/>
            <a:ext cx="3396348" cy="1100624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b="1">
                <a:solidFill>
                  <a:srgbClr val="FFFFFF"/>
                </a:solidFill>
              </a:rPr>
              <a:t>WACCI Multipurpose Building - Office, conference and lecture rooms</a:t>
            </a:r>
          </a:p>
          <a:p>
            <a:pPr lvl="1">
              <a:spcBef>
                <a:spcPts val="0"/>
              </a:spcBef>
              <a:buClr>
                <a:schemeClr val="bg1"/>
              </a:buClr>
            </a:pPr>
            <a:endParaRPr lang="en-US" b="1">
              <a:solidFill>
                <a:srgbClr val="FFFFFF"/>
              </a:solidFill>
            </a:endParaRPr>
          </a:p>
          <a:p>
            <a:pPr algn="r">
              <a:spcBef>
                <a:spcPts val="0"/>
              </a:spcBef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7B758-9C0A-44D5-80FA-FC0754E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5710278"/>
            <a:ext cx="730250" cy="20574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</a:pPr>
            <a:fld id="{ACFB222D-1D9A-4456-A2DA-0FA17580EF43}" type="slidenum">
              <a:rPr lang="en-US" smtClean="0"/>
              <a:pPr>
                <a:spcAft>
                  <a:spcPts val="450"/>
                </a:spcAft>
              </a:pPr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5D07A8-6BC4-4A32-969E-3BBDB8D1F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6" r="27733"/>
          <a:stretch/>
        </p:blipFill>
        <p:spPr>
          <a:xfrm>
            <a:off x="4187034" y="3189153"/>
            <a:ext cx="1896526" cy="2770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30802C-7668-4FF5-B36C-9483FBB74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034" y="1047244"/>
            <a:ext cx="2799284" cy="2141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C5381B-0303-4B00-B139-2CDEE64955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75" t="15584" r="22655"/>
          <a:stretch/>
        </p:blipFill>
        <p:spPr>
          <a:xfrm>
            <a:off x="7115668" y="1085677"/>
            <a:ext cx="1896526" cy="21419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8C08B6-A172-430C-B371-19A6A4DE2A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28"/>
          <a:stretch/>
        </p:blipFill>
        <p:spPr>
          <a:xfrm>
            <a:off x="6169183" y="3189153"/>
            <a:ext cx="2995803" cy="27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F183-3887-4668-AE55-79CAD1C4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48" y="533400"/>
            <a:ext cx="3948509" cy="2053953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3200" b="1" dirty="0">
                <a:solidFill>
                  <a:srgbClr val="445469"/>
                </a:solidFill>
                <a:latin typeface="Source Sans Pro"/>
                <a:ea typeface="+mn-ea"/>
              </a:rPr>
              <a:t>Ace 1 – Improvement of universities teaching and learning environment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7B758-9C0A-44D5-80FA-FC0754E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5710278"/>
            <a:ext cx="730250" cy="20574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</a:pPr>
            <a:fld id="{ACFB222D-1D9A-4456-A2DA-0FA17580EF43}" type="slidenum">
              <a:rPr lang="en-US" smtClean="0"/>
              <a:pPr>
                <a:spcAft>
                  <a:spcPts val="450"/>
                </a:spcAft>
              </a:pPr>
              <a:t>12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347791-A558-44E6-A527-9D79E3D15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6" t="1" r="1034" b="310"/>
          <a:stretch/>
        </p:blipFill>
        <p:spPr>
          <a:xfrm>
            <a:off x="4233457" y="1098549"/>
            <a:ext cx="2699838" cy="18622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8D3D2E-FEA4-429C-BAA0-8063EE502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7" r="6666"/>
          <a:stretch/>
        </p:blipFill>
        <p:spPr>
          <a:xfrm>
            <a:off x="6978146" y="1074787"/>
            <a:ext cx="2034859" cy="2158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A87DFD-7323-442D-9E41-EFA796CBB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31" t="25613" r="12185"/>
          <a:stretch/>
        </p:blipFill>
        <p:spPr>
          <a:xfrm>
            <a:off x="4276237" y="2960810"/>
            <a:ext cx="2614278" cy="15958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62EB33-52FD-4305-9F75-D47D939164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670"/>
          <a:stretch/>
        </p:blipFill>
        <p:spPr>
          <a:xfrm>
            <a:off x="4233457" y="4662123"/>
            <a:ext cx="2699838" cy="13386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F26E3AF-734A-48DA-8984-087BC5E9A1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64" r="11885"/>
          <a:stretch/>
        </p:blipFill>
        <p:spPr>
          <a:xfrm>
            <a:off x="6997871" y="3297115"/>
            <a:ext cx="2081394" cy="25972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76C9A9-1A22-43FE-85E7-DEB04D7BD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47" y="2960810"/>
            <a:ext cx="3741516" cy="24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3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244"/>
          <p:cNvSpPr>
            <a:spLocks noChangeArrowheads="1"/>
          </p:cNvSpPr>
          <p:nvPr/>
        </p:nvSpPr>
        <p:spPr bwMode="auto">
          <a:xfrm>
            <a:off x="6434818" y="1704383"/>
            <a:ext cx="765909" cy="776595"/>
          </a:xfrm>
          <a:custGeom>
            <a:avLst/>
            <a:gdLst>
              <a:gd name="T0" fmla="*/ 958 w 959"/>
              <a:gd name="T1" fmla="*/ 483 h 968"/>
              <a:gd name="T2" fmla="*/ 958 w 959"/>
              <a:gd name="T3" fmla="*/ 483 h 968"/>
              <a:gd name="T4" fmla="*/ 484 w 959"/>
              <a:gd name="T5" fmla="*/ 967 h 968"/>
              <a:gd name="T6" fmla="*/ 0 w 959"/>
              <a:gd name="T7" fmla="*/ 483 h 968"/>
              <a:gd name="T8" fmla="*/ 484 w 959"/>
              <a:gd name="T9" fmla="*/ 0 h 968"/>
              <a:gd name="T10" fmla="*/ 958 w 959"/>
              <a:gd name="T11" fmla="*/ 483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968">
                <a:moveTo>
                  <a:pt x="958" y="483"/>
                </a:moveTo>
                <a:lnTo>
                  <a:pt x="958" y="483"/>
                </a:lnTo>
                <a:cubicBezTo>
                  <a:pt x="958" y="746"/>
                  <a:pt x="746" y="967"/>
                  <a:pt x="484" y="967"/>
                </a:cubicBezTo>
                <a:cubicBezTo>
                  <a:pt x="212" y="967"/>
                  <a:pt x="0" y="746"/>
                  <a:pt x="0" y="483"/>
                </a:cubicBezTo>
                <a:cubicBezTo>
                  <a:pt x="0" y="221"/>
                  <a:pt x="212" y="0"/>
                  <a:pt x="484" y="0"/>
                </a:cubicBezTo>
                <a:cubicBezTo>
                  <a:pt x="746" y="0"/>
                  <a:pt x="958" y="221"/>
                  <a:pt x="958" y="483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685846"/>
            <a:endParaRPr lang="en-US" sz="18605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155" name="Freeform 165"/>
          <p:cNvSpPr>
            <a:spLocks noChangeArrowheads="1"/>
          </p:cNvSpPr>
          <p:nvPr/>
        </p:nvSpPr>
        <p:spPr bwMode="auto">
          <a:xfrm>
            <a:off x="4948747" y="2673881"/>
            <a:ext cx="3738052" cy="3901485"/>
          </a:xfrm>
          <a:custGeom>
            <a:avLst/>
            <a:gdLst>
              <a:gd name="T0" fmla="*/ 1665 w 1666"/>
              <a:gd name="T1" fmla="*/ 3493 h 3494"/>
              <a:gd name="T2" fmla="*/ 0 w 1666"/>
              <a:gd name="T3" fmla="*/ 3493 h 3494"/>
              <a:gd name="T4" fmla="*/ 0 w 1666"/>
              <a:gd name="T5" fmla="*/ 0 h 3494"/>
              <a:gd name="T6" fmla="*/ 1665 w 1666"/>
              <a:gd name="T7" fmla="*/ 0 h 3494"/>
              <a:gd name="T8" fmla="*/ 1665 w 1666"/>
              <a:gd name="T9" fmla="*/ 349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3494">
                <a:moveTo>
                  <a:pt x="1665" y="3493"/>
                </a:moveTo>
                <a:lnTo>
                  <a:pt x="0" y="3493"/>
                </a:lnTo>
                <a:lnTo>
                  <a:pt x="0" y="0"/>
                </a:lnTo>
                <a:lnTo>
                  <a:pt x="1665" y="0"/>
                </a:lnTo>
                <a:lnTo>
                  <a:pt x="1665" y="349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685846"/>
            <a:endParaRPr lang="en-US" sz="6227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158" name="Freeform 171"/>
          <p:cNvSpPr>
            <a:spLocks noChangeArrowheads="1"/>
          </p:cNvSpPr>
          <p:nvPr/>
        </p:nvSpPr>
        <p:spPr bwMode="auto">
          <a:xfrm>
            <a:off x="4948747" y="2132592"/>
            <a:ext cx="3738053" cy="541289"/>
          </a:xfrm>
          <a:custGeom>
            <a:avLst/>
            <a:gdLst>
              <a:gd name="T0" fmla="*/ 1665 w 1666"/>
              <a:gd name="T1" fmla="*/ 0 h 502"/>
              <a:gd name="T2" fmla="*/ 0 w 1666"/>
              <a:gd name="T3" fmla="*/ 0 h 502"/>
              <a:gd name="T4" fmla="*/ 0 w 1666"/>
              <a:gd name="T5" fmla="*/ 501 h 502"/>
              <a:gd name="T6" fmla="*/ 1665 w 1666"/>
              <a:gd name="T7" fmla="*/ 501 h 502"/>
              <a:gd name="T8" fmla="*/ 1665 w 1666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502">
                <a:moveTo>
                  <a:pt x="1665" y="0"/>
                </a:moveTo>
                <a:lnTo>
                  <a:pt x="0" y="0"/>
                </a:lnTo>
                <a:lnTo>
                  <a:pt x="0" y="501"/>
                </a:lnTo>
                <a:lnTo>
                  <a:pt x="1665" y="501"/>
                </a:lnTo>
                <a:lnTo>
                  <a:pt x="1665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685846"/>
            <a:endParaRPr lang="en-US" sz="6227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43" name="Text Box 250"/>
          <p:cNvSpPr txBox="1">
            <a:spLocks noChangeArrowheads="1"/>
          </p:cNvSpPr>
          <p:nvPr/>
        </p:nvSpPr>
        <p:spPr bwMode="auto">
          <a:xfrm>
            <a:off x="5208356" y="2235605"/>
            <a:ext cx="3218831" cy="3077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defTabSz="685846">
              <a:tabLst>
                <a:tab pos="0" algn="l"/>
                <a:tab pos="171496" algn="l"/>
                <a:tab pos="342991" algn="l"/>
                <a:tab pos="514487" algn="l"/>
                <a:tab pos="685983" algn="l"/>
                <a:tab pos="857479" algn="l"/>
                <a:tab pos="1028974" algn="l"/>
                <a:tab pos="1200470" algn="l"/>
                <a:tab pos="1371966" algn="l"/>
                <a:tab pos="1543461" algn="l"/>
                <a:tab pos="1714957" algn="l"/>
                <a:tab pos="1886453" algn="l"/>
                <a:tab pos="2057949" algn="l"/>
                <a:tab pos="2229444" algn="l"/>
                <a:tab pos="2400940" algn="l"/>
                <a:tab pos="2572436" algn="l"/>
                <a:tab pos="2743932" algn="l"/>
                <a:tab pos="2915427" algn="l"/>
                <a:tab pos="3086923" algn="l"/>
                <a:tab pos="3258419" algn="l"/>
                <a:tab pos="3429914" algn="l"/>
              </a:tabLst>
            </a:pPr>
            <a:r>
              <a:rPr lang="en-US" sz="2000" b="1" dirty="0">
                <a:solidFill>
                  <a:prstClr val="white"/>
                </a:solidFill>
                <a:latin typeface="Source Sans Pro"/>
              </a:rPr>
              <a:t>Performance-based Funding</a:t>
            </a:r>
          </a:p>
        </p:txBody>
      </p:sp>
      <p:sp>
        <p:nvSpPr>
          <p:cNvPr id="46" name="Freeform 2244"/>
          <p:cNvSpPr>
            <a:spLocks noChangeArrowheads="1"/>
          </p:cNvSpPr>
          <p:nvPr/>
        </p:nvSpPr>
        <p:spPr bwMode="auto">
          <a:xfrm>
            <a:off x="1937830" y="1766787"/>
            <a:ext cx="765909" cy="776595"/>
          </a:xfrm>
          <a:custGeom>
            <a:avLst/>
            <a:gdLst>
              <a:gd name="T0" fmla="*/ 958 w 959"/>
              <a:gd name="T1" fmla="*/ 483 h 968"/>
              <a:gd name="T2" fmla="*/ 958 w 959"/>
              <a:gd name="T3" fmla="*/ 483 h 968"/>
              <a:gd name="T4" fmla="*/ 484 w 959"/>
              <a:gd name="T5" fmla="*/ 967 h 968"/>
              <a:gd name="T6" fmla="*/ 0 w 959"/>
              <a:gd name="T7" fmla="*/ 483 h 968"/>
              <a:gd name="T8" fmla="*/ 484 w 959"/>
              <a:gd name="T9" fmla="*/ 0 h 968"/>
              <a:gd name="T10" fmla="*/ 958 w 959"/>
              <a:gd name="T11" fmla="*/ 483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968">
                <a:moveTo>
                  <a:pt x="958" y="483"/>
                </a:moveTo>
                <a:lnTo>
                  <a:pt x="958" y="483"/>
                </a:lnTo>
                <a:cubicBezTo>
                  <a:pt x="958" y="746"/>
                  <a:pt x="746" y="967"/>
                  <a:pt x="484" y="967"/>
                </a:cubicBezTo>
                <a:cubicBezTo>
                  <a:pt x="212" y="967"/>
                  <a:pt x="0" y="746"/>
                  <a:pt x="0" y="483"/>
                </a:cubicBezTo>
                <a:cubicBezTo>
                  <a:pt x="0" y="221"/>
                  <a:pt x="212" y="0"/>
                  <a:pt x="484" y="0"/>
                </a:cubicBezTo>
                <a:cubicBezTo>
                  <a:pt x="746" y="0"/>
                  <a:pt x="958" y="221"/>
                  <a:pt x="958" y="48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685846"/>
            <a:endParaRPr lang="en-US" sz="18605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47" name="Freeform 165"/>
          <p:cNvSpPr>
            <a:spLocks noChangeArrowheads="1"/>
          </p:cNvSpPr>
          <p:nvPr/>
        </p:nvSpPr>
        <p:spPr bwMode="auto">
          <a:xfrm>
            <a:off x="457201" y="2673881"/>
            <a:ext cx="3732611" cy="3901485"/>
          </a:xfrm>
          <a:custGeom>
            <a:avLst/>
            <a:gdLst>
              <a:gd name="T0" fmla="*/ 1665 w 1666"/>
              <a:gd name="T1" fmla="*/ 3493 h 3494"/>
              <a:gd name="T2" fmla="*/ 0 w 1666"/>
              <a:gd name="T3" fmla="*/ 3493 h 3494"/>
              <a:gd name="T4" fmla="*/ 0 w 1666"/>
              <a:gd name="T5" fmla="*/ 0 h 3494"/>
              <a:gd name="T6" fmla="*/ 1665 w 1666"/>
              <a:gd name="T7" fmla="*/ 0 h 3494"/>
              <a:gd name="T8" fmla="*/ 1665 w 1666"/>
              <a:gd name="T9" fmla="*/ 349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3494">
                <a:moveTo>
                  <a:pt x="1665" y="3493"/>
                </a:moveTo>
                <a:lnTo>
                  <a:pt x="0" y="3493"/>
                </a:lnTo>
                <a:lnTo>
                  <a:pt x="0" y="0"/>
                </a:lnTo>
                <a:lnTo>
                  <a:pt x="1665" y="0"/>
                </a:lnTo>
                <a:lnTo>
                  <a:pt x="1665" y="349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685846"/>
            <a:endParaRPr lang="en-US" sz="6227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48" name="Freeform 171"/>
          <p:cNvSpPr>
            <a:spLocks noChangeArrowheads="1"/>
          </p:cNvSpPr>
          <p:nvPr/>
        </p:nvSpPr>
        <p:spPr bwMode="auto">
          <a:xfrm>
            <a:off x="451759" y="2120223"/>
            <a:ext cx="3738053" cy="571077"/>
          </a:xfrm>
          <a:custGeom>
            <a:avLst/>
            <a:gdLst>
              <a:gd name="T0" fmla="*/ 1665 w 1666"/>
              <a:gd name="T1" fmla="*/ 0 h 502"/>
              <a:gd name="T2" fmla="*/ 0 w 1666"/>
              <a:gd name="T3" fmla="*/ 0 h 502"/>
              <a:gd name="T4" fmla="*/ 0 w 1666"/>
              <a:gd name="T5" fmla="*/ 501 h 502"/>
              <a:gd name="T6" fmla="*/ 1665 w 1666"/>
              <a:gd name="T7" fmla="*/ 501 h 502"/>
              <a:gd name="T8" fmla="*/ 1665 w 1666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502">
                <a:moveTo>
                  <a:pt x="1665" y="0"/>
                </a:moveTo>
                <a:lnTo>
                  <a:pt x="0" y="0"/>
                </a:lnTo>
                <a:lnTo>
                  <a:pt x="0" y="501"/>
                </a:lnTo>
                <a:lnTo>
                  <a:pt x="1665" y="501"/>
                </a:lnTo>
                <a:lnTo>
                  <a:pt x="1665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685846"/>
            <a:endParaRPr lang="en-US" sz="6227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19944" y="3067112"/>
            <a:ext cx="1282937" cy="251937"/>
          </a:xfrm>
          <a:prstGeom prst="rect">
            <a:avLst/>
          </a:prstGeom>
          <a:noFill/>
        </p:spPr>
        <p:txBody>
          <a:bodyPr wrap="square" lIns="82304" tIns="41152" rIns="82304" bIns="41152" rtlCol="0">
            <a:spAutoFit/>
          </a:bodyPr>
          <a:lstStyle/>
          <a:p>
            <a:pPr defTabSz="685846">
              <a:lnSpc>
                <a:spcPct val="110000"/>
              </a:lnSpc>
            </a:pPr>
            <a:endParaRPr lang="en-US" sz="1050" dirty="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  <p:sp>
        <p:nvSpPr>
          <p:cNvPr id="50" name="Text Box 250"/>
          <p:cNvSpPr txBox="1">
            <a:spLocks noChangeArrowheads="1"/>
          </p:cNvSpPr>
          <p:nvPr/>
        </p:nvSpPr>
        <p:spPr bwMode="auto">
          <a:xfrm>
            <a:off x="1147962" y="2283749"/>
            <a:ext cx="2245808" cy="3077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defTabSz="685846">
              <a:tabLst>
                <a:tab pos="0" algn="l"/>
                <a:tab pos="171496" algn="l"/>
                <a:tab pos="342991" algn="l"/>
                <a:tab pos="514487" algn="l"/>
                <a:tab pos="685983" algn="l"/>
                <a:tab pos="857479" algn="l"/>
                <a:tab pos="1028974" algn="l"/>
                <a:tab pos="1200470" algn="l"/>
                <a:tab pos="1371966" algn="l"/>
                <a:tab pos="1543461" algn="l"/>
                <a:tab pos="1714957" algn="l"/>
                <a:tab pos="1886453" algn="l"/>
                <a:tab pos="2057949" algn="l"/>
                <a:tab pos="2229444" algn="l"/>
                <a:tab pos="2400940" algn="l"/>
                <a:tab pos="2572436" algn="l"/>
                <a:tab pos="2743932" algn="l"/>
                <a:tab pos="2915427" algn="l"/>
                <a:tab pos="3086923" algn="l"/>
                <a:tab pos="3258419" algn="l"/>
                <a:tab pos="3429914" algn="l"/>
              </a:tabLst>
            </a:pPr>
            <a:r>
              <a:rPr lang="en-US" sz="2000" b="1" dirty="0">
                <a:solidFill>
                  <a:prstClr val="white"/>
                </a:solidFill>
                <a:latin typeface="Source Sans Pro"/>
                <a:cs typeface="Source Sans Pro"/>
              </a:rPr>
              <a:t>Traditional Funding</a:t>
            </a:r>
          </a:p>
        </p:txBody>
      </p:sp>
      <p:sp>
        <p:nvSpPr>
          <p:cNvPr id="51" name="Freeform 102"/>
          <p:cNvSpPr>
            <a:spLocks noChangeArrowheads="1"/>
          </p:cNvSpPr>
          <p:nvPr/>
        </p:nvSpPr>
        <p:spPr bwMode="auto">
          <a:xfrm flipH="1">
            <a:off x="4434211" y="4267200"/>
            <a:ext cx="338032" cy="707018"/>
          </a:xfrm>
          <a:custGeom>
            <a:avLst/>
            <a:gdLst>
              <a:gd name="T0" fmla="*/ 739 w 740"/>
              <a:gd name="T1" fmla="*/ 1662 h 1663"/>
              <a:gd name="T2" fmla="*/ 0 w 740"/>
              <a:gd name="T3" fmla="*/ 830 h 1663"/>
              <a:gd name="T4" fmla="*/ 739 w 740"/>
              <a:gd name="T5" fmla="*/ 0 h 1663"/>
              <a:gd name="T6" fmla="*/ 739 w 740"/>
              <a:gd name="T7" fmla="*/ 1662 h 1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0" h="1663">
                <a:moveTo>
                  <a:pt x="739" y="1662"/>
                </a:moveTo>
                <a:lnTo>
                  <a:pt x="0" y="830"/>
                </a:lnTo>
                <a:lnTo>
                  <a:pt x="739" y="0"/>
                </a:lnTo>
                <a:lnTo>
                  <a:pt x="739" y="166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7322" y="282634"/>
            <a:ext cx="7948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46"/>
            <a:r>
              <a:rPr lang="id-ID" sz="4000" b="1" dirty="0">
                <a:solidFill>
                  <a:srgbClr val="445469"/>
                </a:solidFill>
                <a:latin typeface="Source Sans Pro"/>
                <a:cs typeface="Source Sans Pro"/>
              </a:rPr>
              <a:t>Why Performance-Based Funding?</a:t>
            </a:r>
          </a:p>
        </p:txBody>
      </p:sp>
      <p:grpSp>
        <p:nvGrpSpPr>
          <p:cNvPr id="31" name="Group 30"/>
          <p:cNvGrpSpPr/>
          <p:nvPr/>
        </p:nvGrpSpPr>
        <p:grpSpPr>
          <a:xfrm flipV="1">
            <a:off x="355400" y="1184765"/>
            <a:ext cx="4210891" cy="73897"/>
            <a:chOff x="1775295" y="2028842"/>
            <a:chExt cx="3021910" cy="45719"/>
          </a:xfrm>
        </p:grpSpPr>
        <p:sp>
          <p:nvSpPr>
            <p:cNvPr id="32" name="Rectangle 31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55400" y="1444211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46"/>
            <a:r>
              <a:rPr lang="en-US" sz="2400" b="1" dirty="0">
                <a:solidFill>
                  <a:srgbClr val="445469"/>
                </a:solidFill>
                <a:latin typeface="Calibri"/>
                <a:cs typeface="Calibri"/>
              </a:rPr>
              <a:t>Origin</a:t>
            </a:r>
            <a:endParaRPr lang="id-ID" sz="2400" b="1" dirty="0">
              <a:solidFill>
                <a:srgbClr val="445469"/>
              </a:solidFill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2F22EC-5062-4D06-8245-B6EE573A4440}"/>
              </a:ext>
            </a:extLst>
          </p:cNvPr>
          <p:cNvSpPr/>
          <p:nvPr/>
        </p:nvSpPr>
        <p:spPr>
          <a:xfrm>
            <a:off x="482422" y="2692147"/>
            <a:ext cx="38295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/>
            <a:r>
              <a:rPr lang="en-US" b="1" dirty="0">
                <a:solidFill>
                  <a:prstClr val="white"/>
                </a:solidFill>
                <a:latin typeface="Source Sans Pro"/>
                <a:ea typeface="SimSun" charset="0"/>
              </a:rPr>
              <a:t>Characteristics 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Source Sans Pro"/>
                <a:ea typeface="SimSun" charset="0"/>
              </a:rPr>
              <a:t>Funding based on input factors 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Source Sans Pro"/>
                <a:ea typeface="SimSun" charset="0"/>
              </a:rPr>
              <a:t>Expenditures </a:t>
            </a:r>
          </a:p>
          <a:p>
            <a:pPr marL="115888" indent="-115888">
              <a:buFont typeface="Arial" pitchFamily="34" charset="0"/>
              <a:buChar char="•"/>
            </a:pPr>
            <a:endParaRPr lang="en-US" dirty="0">
              <a:solidFill>
                <a:prstClr val="white"/>
              </a:solidFill>
              <a:latin typeface="Source Sans Pro"/>
              <a:ea typeface="SimSun" charset="0"/>
            </a:endParaRPr>
          </a:p>
          <a:p>
            <a:r>
              <a:rPr lang="en-US" b="1" dirty="0">
                <a:solidFill>
                  <a:prstClr val="white"/>
                </a:solidFill>
                <a:latin typeface="Source Sans Pro"/>
                <a:ea typeface="SimSun" charset="0"/>
              </a:rPr>
              <a:t>Issues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Source Sans Pro"/>
                <a:ea typeface="SimSun" charset="0"/>
              </a:rPr>
              <a:t>No talk of performance of institutions:</a:t>
            </a:r>
          </a:p>
          <a:p>
            <a:pPr marL="1030288" lvl="2" indent="-115888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Source Sans Pro"/>
                <a:ea typeface="SimSun" charset="0"/>
              </a:rPr>
              <a:t>Quality of education</a:t>
            </a:r>
          </a:p>
          <a:p>
            <a:pPr marL="1030288" lvl="2" indent="-115888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Source Sans Pro"/>
                <a:ea typeface="SimSun" charset="0"/>
              </a:rPr>
              <a:t>Learning/employability</a:t>
            </a:r>
          </a:p>
          <a:p>
            <a:pPr marL="1030288" lvl="2" indent="-115888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Source Sans Pro"/>
                <a:ea typeface="SimSun" charset="0"/>
              </a:rPr>
              <a:t>Scale-up of education</a:t>
            </a:r>
          </a:p>
          <a:p>
            <a:pPr marL="1030288" lvl="2" indent="-115888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Source Sans Pro"/>
                <a:ea typeface="SimSun" charset="0"/>
              </a:rPr>
              <a:t>Research publication and outreach to companies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Source Sans Pro"/>
                <a:ea typeface="SimSun" charset="0"/>
              </a:rPr>
              <a:t>Institutions pursue their goals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F58FA7-FA87-44D3-97AF-E980C6362487}"/>
              </a:ext>
            </a:extLst>
          </p:cNvPr>
          <p:cNvSpPr/>
          <p:nvPr/>
        </p:nvSpPr>
        <p:spPr>
          <a:xfrm>
            <a:off x="5025236" y="2691300"/>
            <a:ext cx="36615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1775"/>
            <a:r>
              <a:rPr lang="en-US" b="1" dirty="0">
                <a:solidFill>
                  <a:prstClr val="white"/>
                </a:solidFill>
                <a:latin typeface="Source Sans Pro"/>
                <a:ea typeface="SimSun" charset="0"/>
              </a:rPr>
              <a:t>Aim: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Source Sans Pro"/>
                <a:ea typeface="SimSun" charset="0"/>
              </a:rPr>
              <a:t>To achieve better results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Source Sans Pro"/>
                <a:ea typeface="SimSun" charset="0"/>
              </a:rPr>
              <a:t>Respects institutional autonomy and leadership, and still align institutional goals with development goals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Source Sans Pro"/>
                <a:ea typeface="SimSun" charset="0"/>
              </a:rPr>
              <a:t>Improve Institutional capacity to plan, decide and implement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Source Sans Pro"/>
                <a:ea typeface="SimSun" charset="0"/>
              </a:rPr>
              <a:t>Increase accountability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Source Sans Pro"/>
                <a:ea typeface="SimSun" charset="0"/>
              </a:rPr>
              <a:t>Objective, predictable, and transparent funding allocation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1500" dirty="0">
              <a:solidFill>
                <a:prstClr val="white"/>
              </a:solidFill>
              <a:latin typeface="Source Sans Pro"/>
              <a:ea typeface="SimSun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Source Sans Pro"/>
                <a:ea typeface="SimSun" charset="0"/>
              </a:rPr>
              <a:t>Additionally for the WB: support a government program, pilot an approach to results-based financing, and use of government procurement rules to strengthen capacity</a:t>
            </a:r>
          </a:p>
          <a:p>
            <a:endParaRPr lang="en-US" sz="1500" dirty="0">
              <a:latin typeface="Cambria" pitchFamily="18" charset="0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1500" dirty="0">
              <a:latin typeface="Cambria" pitchFamily="18" charset="0"/>
            </a:endParaRPr>
          </a:p>
          <a:p>
            <a:pPr marL="231775" indent="-231775">
              <a:buFont typeface="+mj-lt"/>
              <a:buAutoNum type="arabicPeriod"/>
            </a:pP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490667" y="2782547"/>
            <a:ext cx="651589" cy="5947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0669" y="3745790"/>
            <a:ext cx="651589" cy="59471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90668" y="4607591"/>
            <a:ext cx="651589" cy="59471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90667" y="5513233"/>
            <a:ext cx="651589" cy="59471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2" name="Freeform 29"/>
          <p:cNvSpPr>
            <a:spLocks/>
          </p:cNvSpPr>
          <p:nvPr/>
        </p:nvSpPr>
        <p:spPr bwMode="auto">
          <a:xfrm>
            <a:off x="634113" y="2890124"/>
            <a:ext cx="364696" cy="342656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272810"/>
            <a:ext cx="758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46"/>
            <a:r>
              <a:rPr lang="en-US" sz="3200" b="1" dirty="0">
                <a:solidFill>
                  <a:srgbClr val="445469"/>
                </a:solidFill>
                <a:latin typeface="Source Sans Pro"/>
                <a:cs typeface="Source Sans Pro"/>
              </a:rPr>
              <a:t>How does Results-Based financing work?</a:t>
            </a:r>
            <a:endParaRPr lang="id-ID" sz="3200" b="1" dirty="0">
              <a:solidFill>
                <a:srgbClr val="445469"/>
              </a:solidFill>
              <a:latin typeface="Source Sans Pro"/>
              <a:cs typeface="Source Sans Pro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2291" y="1216289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/>
            <a:r>
              <a:rPr lang="en-US" sz="2400" b="1" dirty="0">
                <a:solidFill>
                  <a:srgbClr val="445469"/>
                </a:solidFill>
                <a:latin typeface="Calibri"/>
                <a:cs typeface="Calibri"/>
              </a:rPr>
              <a:t>Government, World Bank, and institutions design a government program: performance and funding agreement to establish Africa Centers of Excellence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3CDBC7-0241-4F3E-AEF8-3757DFA7C1D7}"/>
              </a:ext>
            </a:extLst>
          </p:cNvPr>
          <p:cNvGrpSpPr/>
          <p:nvPr/>
        </p:nvGrpSpPr>
        <p:grpSpPr>
          <a:xfrm flipV="1">
            <a:off x="228600" y="1070414"/>
            <a:ext cx="4210891" cy="73897"/>
            <a:chOff x="1775295" y="2028842"/>
            <a:chExt cx="3021910" cy="4571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6AAFAC-DBDB-4888-97F1-BB31CE9D0C71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027369-4209-4BA6-BE48-BF81EDB22838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6C0157-28F2-4A34-BB4C-242AB49DA909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979A751-C00C-466E-A7BA-08C23080E83E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2569CDC-3C9F-4153-BEC0-B6DB7228C0B6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45" name="Freeform 29">
            <a:extLst>
              <a:ext uri="{FF2B5EF4-FFF2-40B4-BE49-F238E27FC236}">
                <a16:creationId xmlns:a16="http://schemas.microsoft.com/office/drawing/2014/main" id="{5A03C529-8C9C-476A-A7B2-471E8E9A1EE3}"/>
              </a:ext>
            </a:extLst>
          </p:cNvPr>
          <p:cNvSpPr>
            <a:spLocks/>
          </p:cNvSpPr>
          <p:nvPr/>
        </p:nvSpPr>
        <p:spPr bwMode="auto">
          <a:xfrm>
            <a:off x="634113" y="3869897"/>
            <a:ext cx="364696" cy="342656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46" name="Freeform 29">
            <a:extLst>
              <a:ext uri="{FF2B5EF4-FFF2-40B4-BE49-F238E27FC236}">
                <a16:creationId xmlns:a16="http://schemas.microsoft.com/office/drawing/2014/main" id="{4CE20772-38E7-4FB6-977F-1F3F7A50182E}"/>
              </a:ext>
            </a:extLst>
          </p:cNvPr>
          <p:cNvSpPr>
            <a:spLocks/>
          </p:cNvSpPr>
          <p:nvPr/>
        </p:nvSpPr>
        <p:spPr bwMode="auto">
          <a:xfrm>
            <a:off x="634113" y="4706436"/>
            <a:ext cx="364696" cy="342656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47" name="Freeform 29">
            <a:extLst>
              <a:ext uri="{FF2B5EF4-FFF2-40B4-BE49-F238E27FC236}">
                <a16:creationId xmlns:a16="http://schemas.microsoft.com/office/drawing/2014/main" id="{FE8A3D38-E3D4-477F-8C7E-D8627D2C9BB7}"/>
              </a:ext>
            </a:extLst>
          </p:cNvPr>
          <p:cNvSpPr>
            <a:spLocks/>
          </p:cNvSpPr>
          <p:nvPr/>
        </p:nvSpPr>
        <p:spPr bwMode="auto">
          <a:xfrm>
            <a:off x="605078" y="5641711"/>
            <a:ext cx="364696" cy="342656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983AC1-3B4B-4D70-B571-814FF74A7C45}"/>
              </a:ext>
            </a:extLst>
          </p:cNvPr>
          <p:cNvSpPr txBox="1"/>
          <p:nvPr/>
        </p:nvSpPr>
        <p:spPr>
          <a:xfrm>
            <a:off x="1307799" y="2642008"/>
            <a:ext cx="7345534" cy="564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46">
              <a:lnSpc>
                <a:spcPct val="130000"/>
              </a:lnSpc>
            </a:pPr>
            <a:r>
              <a:rPr lang="en-US" sz="1600" b="1" dirty="0">
                <a:solidFill>
                  <a:srgbClr val="445469"/>
                </a:solidFill>
                <a:latin typeface="Source Sans Pro"/>
                <a:cs typeface="Source Sans Pro"/>
              </a:rPr>
              <a:t>Results</a:t>
            </a:r>
          </a:p>
          <a:p>
            <a:pPr defTabSz="685846">
              <a:lnSpc>
                <a:spcPct val="130000"/>
              </a:lnSpc>
            </a:pPr>
            <a:r>
              <a:rPr lang="en-US" sz="1600" u="sng" dirty="0"/>
              <a:t>M</a:t>
            </a:r>
            <a:r>
              <a:rPr lang="en-US" sz="1600" dirty="0"/>
              <a:t>easurable and within control of institution</a:t>
            </a:r>
          </a:p>
          <a:p>
            <a:pPr defTabSz="685846">
              <a:lnSpc>
                <a:spcPct val="130000"/>
              </a:lnSpc>
            </a:pPr>
            <a:r>
              <a:rPr lang="en-US" sz="1400" dirty="0">
                <a:solidFill>
                  <a:srgbClr val="445469"/>
                </a:solidFill>
                <a:latin typeface="Calibri Light"/>
                <a:cs typeface="Calibri Light"/>
              </a:rPr>
              <a:t>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5E4ADF-E3ED-42AE-BA9F-92C1A1E8C21F}"/>
              </a:ext>
            </a:extLst>
          </p:cNvPr>
          <p:cNvSpPr txBox="1"/>
          <p:nvPr/>
        </p:nvSpPr>
        <p:spPr>
          <a:xfrm>
            <a:off x="1307799" y="3622063"/>
            <a:ext cx="6845601" cy="871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46">
              <a:lnSpc>
                <a:spcPct val="130000"/>
              </a:lnSpc>
            </a:pPr>
            <a:r>
              <a:rPr lang="en-US" sz="1600" b="1" dirty="0">
                <a:solidFill>
                  <a:srgbClr val="445469"/>
                </a:solidFill>
                <a:latin typeface="Source Sans Pro"/>
                <a:cs typeface="Source Sans Pro"/>
              </a:rPr>
              <a:t>Disbursement</a:t>
            </a:r>
          </a:p>
          <a:p>
            <a:pPr marL="285750" indent="-285750" defTabSz="68584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Linked to results</a:t>
            </a:r>
          </a:p>
          <a:p>
            <a:pPr marL="285750" indent="-285750" defTabSz="685846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Reimbursement of select costs </a:t>
            </a:r>
          </a:p>
          <a:p>
            <a:pPr defTabSz="685846">
              <a:lnSpc>
                <a:spcPct val="130000"/>
              </a:lnSpc>
            </a:pPr>
            <a:r>
              <a:rPr lang="en-US" sz="1400" dirty="0">
                <a:solidFill>
                  <a:srgbClr val="445469"/>
                </a:solidFill>
                <a:latin typeface="Calibri Light"/>
                <a:cs typeface="Calibri Light"/>
              </a:rPr>
              <a:t>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706DFE-C621-4B7D-9A47-196242E3FB07}"/>
              </a:ext>
            </a:extLst>
          </p:cNvPr>
          <p:cNvSpPr txBox="1"/>
          <p:nvPr/>
        </p:nvSpPr>
        <p:spPr>
          <a:xfrm>
            <a:off x="1296092" y="4766660"/>
            <a:ext cx="3794909" cy="564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46">
              <a:lnSpc>
                <a:spcPct val="130000"/>
              </a:lnSpc>
            </a:pPr>
            <a:r>
              <a:rPr lang="en-US" b="1" dirty="0">
                <a:solidFill>
                  <a:srgbClr val="445469"/>
                </a:solidFill>
                <a:latin typeface="Source Sans Pro"/>
                <a:cs typeface="Source Sans Pro"/>
              </a:rPr>
              <a:t>Costs</a:t>
            </a:r>
          </a:p>
          <a:p>
            <a:pPr defTabSz="685846">
              <a:lnSpc>
                <a:spcPct val="130000"/>
              </a:lnSpc>
            </a:pPr>
            <a:r>
              <a:rPr lang="en-US" sz="1600" dirty="0">
                <a:solidFill>
                  <a:srgbClr val="445469"/>
                </a:solidFill>
                <a:latin typeface="Calibri Light"/>
                <a:cs typeface="Calibri Light"/>
              </a:rPr>
              <a:t>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F2E465-542C-47DA-B98C-B090358C9018}"/>
              </a:ext>
            </a:extLst>
          </p:cNvPr>
          <p:cNvSpPr txBox="1"/>
          <p:nvPr/>
        </p:nvSpPr>
        <p:spPr>
          <a:xfrm>
            <a:off x="1296092" y="5481096"/>
            <a:ext cx="7242830" cy="995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46">
              <a:lnSpc>
                <a:spcPct val="130000"/>
              </a:lnSpc>
            </a:pPr>
            <a:r>
              <a:rPr lang="en-US" sz="1600" b="1" dirty="0">
                <a:solidFill>
                  <a:srgbClr val="445469"/>
                </a:solidFill>
                <a:latin typeface="Source Sans Pro"/>
                <a:cs typeface="Source Sans Pro"/>
              </a:rPr>
              <a:t>Investment Line, Regular Salaries and Other Recurrent Costs </a:t>
            </a:r>
          </a:p>
          <a:p>
            <a:pPr defTabSz="685846">
              <a:lnSpc>
                <a:spcPct val="130000"/>
              </a:lnSpc>
            </a:pPr>
            <a:r>
              <a:rPr lang="en-US" sz="1600" u="sng" dirty="0"/>
              <a:t>I</a:t>
            </a:r>
            <a:r>
              <a:rPr lang="en-US" sz="1600" dirty="0"/>
              <a:t>n budget</a:t>
            </a:r>
            <a:r>
              <a:rPr lang="en-US" sz="1400" dirty="0">
                <a:solidFill>
                  <a:srgbClr val="445469"/>
                </a:solidFill>
                <a:latin typeface="Calibri Light"/>
                <a:cs typeface="Calibri Ligh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20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756920" y="1914336"/>
            <a:ext cx="1956032" cy="16678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60651" y="1894343"/>
            <a:ext cx="1956032" cy="16746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364382" y="1894343"/>
            <a:ext cx="2022698" cy="16746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165224" y="3852977"/>
            <a:ext cx="2101976" cy="165512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272810"/>
            <a:ext cx="340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46"/>
            <a:r>
              <a:rPr lang="en-US" sz="4000" b="1" dirty="0">
                <a:solidFill>
                  <a:srgbClr val="445469"/>
                </a:solidFill>
                <a:latin typeface="Source Sans Pro"/>
                <a:cs typeface="Source Sans Pro"/>
              </a:rPr>
              <a:t>The Basic Idea</a:t>
            </a:r>
            <a:endParaRPr lang="id-ID" sz="4000" b="1" dirty="0">
              <a:solidFill>
                <a:srgbClr val="445469"/>
              </a:solidFill>
              <a:latin typeface="Source Sans Pro"/>
              <a:cs typeface="Source Sans Pro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3CDBC7-0241-4F3E-AEF8-3757DFA7C1D7}"/>
              </a:ext>
            </a:extLst>
          </p:cNvPr>
          <p:cNvGrpSpPr/>
          <p:nvPr/>
        </p:nvGrpSpPr>
        <p:grpSpPr>
          <a:xfrm flipV="1">
            <a:off x="228600" y="1070414"/>
            <a:ext cx="4210891" cy="73897"/>
            <a:chOff x="1775295" y="2028842"/>
            <a:chExt cx="3021910" cy="4571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6AAFAC-DBDB-4888-97F1-BB31CE9D0C71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027369-4209-4BA6-BE48-BF81EDB22838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6C0157-28F2-4A34-BB4C-242AB49DA909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979A751-C00C-466E-A7BA-08C23080E83E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2569CDC-3C9F-4153-BEC0-B6DB7228C0B6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95E4ADF-E3ED-42AE-BA9F-92C1A1E8C21F}"/>
              </a:ext>
            </a:extLst>
          </p:cNvPr>
          <p:cNvSpPr txBox="1"/>
          <p:nvPr/>
        </p:nvSpPr>
        <p:spPr>
          <a:xfrm>
            <a:off x="1071899" y="2174648"/>
            <a:ext cx="1290301" cy="11019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685846"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latin typeface="Source Sans Pro"/>
                <a:cs typeface="Source Sans Pro"/>
              </a:rPr>
              <a:t>World</a:t>
            </a:r>
          </a:p>
          <a:p>
            <a:pPr algn="ctr" defTabSz="685846"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latin typeface="Source Sans Pro"/>
              </a:rPr>
              <a:t>Bank</a:t>
            </a:r>
            <a:endParaRPr lang="en-US" sz="2800" dirty="0">
              <a:solidFill>
                <a:schemeClr val="bg1"/>
              </a:solidFill>
            </a:endParaRPr>
          </a:p>
          <a:p>
            <a:pPr algn="ctr" defTabSz="685846"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Calibri Light"/>
                <a:cs typeface="Calibri Light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316BB8-D8CF-49C9-9DB3-5F5E284329E6}"/>
              </a:ext>
            </a:extLst>
          </p:cNvPr>
          <p:cNvSpPr txBox="1"/>
          <p:nvPr/>
        </p:nvSpPr>
        <p:spPr>
          <a:xfrm>
            <a:off x="3560651" y="2438400"/>
            <a:ext cx="1956032" cy="1559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685846">
              <a:lnSpc>
                <a:spcPct val="130000"/>
              </a:lnSpc>
            </a:pPr>
            <a:r>
              <a:rPr lang="en-US" sz="2400" b="1" dirty="0">
                <a:solidFill>
                  <a:schemeClr val="bg1"/>
                </a:solidFill>
                <a:latin typeface="Source Sans Pro"/>
                <a:cs typeface="Source Sans Pro"/>
              </a:rPr>
              <a:t>Government</a:t>
            </a:r>
            <a:r>
              <a:rPr lang="en-US" sz="20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0B1B84-94D1-4CB2-A719-A2919418D78E}"/>
              </a:ext>
            </a:extLst>
          </p:cNvPr>
          <p:cNvSpPr txBox="1"/>
          <p:nvPr/>
        </p:nvSpPr>
        <p:spPr>
          <a:xfrm>
            <a:off x="6364382" y="2438400"/>
            <a:ext cx="1956032" cy="1559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685846">
              <a:lnSpc>
                <a:spcPct val="130000"/>
              </a:lnSpc>
            </a:pPr>
            <a:r>
              <a:rPr lang="en-US" sz="2400" b="1" dirty="0">
                <a:solidFill>
                  <a:schemeClr val="bg1"/>
                </a:solidFill>
                <a:latin typeface="Source Sans Pro"/>
              </a:rPr>
              <a:t>Institution</a:t>
            </a:r>
            <a:r>
              <a:rPr lang="en-US" sz="20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6C24CB58-ABFD-4F88-A106-6A8AE9D6ACE4}"/>
              </a:ext>
            </a:extLst>
          </p:cNvPr>
          <p:cNvSpPr/>
          <p:nvPr/>
        </p:nvSpPr>
        <p:spPr>
          <a:xfrm>
            <a:off x="2816877" y="2595855"/>
            <a:ext cx="639848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1C0D6AD1-E6BA-48EC-AC0A-E2DA58E5F530}"/>
              </a:ext>
            </a:extLst>
          </p:cNvPr>
          <p:cNvSpPr/>
          <p:nvPr/>
        </p:nvSpPr>
        <p:spPr>
          <a:xfrm>
            <a:off x="5620608" y="2595855"/>
            <a:ext cx="639848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3FD51-2036-4BAB-83CA-9BF33B2DC0AB}"/>
              </a:ext>
            </a:extLst>
          </p:cNvPr>
          <p:cNvSpPr/>
          <p:nvPr/>
        </p:nvSpPr>
        <p:spPr>
          <a:xfrm>
            <a:off x="5321490" y="3852976"/>
            <a:ext cx="2226049" cy="18620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92079-6F6E-4FAD-ABEF-2D7EE5A84952}"/>
              </a:ext>
            </a:extLst>
          </p:cNvPr>
          <p:cNvSpPr txBox="1"/>
          <p:nvPr/>
        </p:nvSpPr>
        <p:spPr>
          <a:xfrm>
            <a:off x="2197836" y="3886200"/>
            <a:ext cx="2069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Financing Agreement:</a:t>
            </a:r>
          </a:p>
          <a:p>
            <a:r>
              <a:rPr lang="en-US" b="1" dirty="0">
                <a:solidFill>
                  <a:schemeClr val="bg1"/>
                </a:solidFill>
              </a:rPr>
              <a:t>-   Results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Disbursement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Costs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73F81D-6944-43BB-9736-1ED6885C05CF}"/>
              </a:ext>
            </a:extLst>
          </p:cNvPr>
          <p:cNvSpPr/>
          <p:nvPr/>
        </p:nvSpPr>
        <p:spPr>
          <a:xfrm>
            <a:off x="3061728" y="5464967"/>
            <a:ext cx="1205472" cy="6159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D5E795-8C97-4271-B34D-099384C737DF}"/>
              </a:ext>
            </a:extLst>
          </p:cNvPr>
          <p:cNvSpPr txBox="1"/>
          <p:nvPr/>
        </p:nvSpPr>
        <p:spPr>
          <a:xfrm>
            <a:off x="3217739" y="5586623"/>
            <a:ext cx="206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 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8102BF-1782-4291-AE51-57DA80816C45}"/>
              </a:ext>
            </a:extLst>
          </p:cNvPr>
          <p:cNvSpPr txBox="1"/>
          <p:nvPr/>
        </p:nvSpPr>
        <p:spPr>
          <a:xfrm>
            <a:off x="5478175" y="3852975"/>
            <a:ext cx="2069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Performance</a:t>
            </a:r>
          </a:p>
          <a:p>
            <a:r>
              <a:rPr lang="en-US" b="1" dirty="0">
                <a:solidFill>
                  <a:schemeClr val="bg1"/>
                </a:solidFill>
              </a:rPr>
              <a:t>Agreement: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Same Results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Same Disbursement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Same Costs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8D4D4E5-86A1-4E5A-8935-7EB11A185654}"/>
              </a:ext>
            </a:extLst>
          </p:cNvPr>
          <p:cNvSpPr/>
          <p:nvPr/>
        </p:nvSpPr>
        <p:spPr>
          <a:xfrm>
            <a:off x="5823038" y="2819113"/>
            <a:ext cx="241124" cy="57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AA8B306-ACCC-4FAC-B117-B064F94E778F}"/>
              </a:ext>
            </a:extLst>
          </p:cNvPr>
          <p:cNvSpPr/>
          <p:nvPr/>
        </p:nvSpPr>
        <p:spPr>
          <a:xfrm>
            <a:off x="3008473" y="2807198"/>
            <a:ext cx="241124" cy="57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9A0920-74D1-4B3D-812B-8A558B8DD8F9}"/>
              </a:ext>
            </a:extLst>
          </p:cNvPr>
          <p:cNvSpPr txBox="1"/>
          <p:nvPr/>
        </p:nvSpPr>
        <p:spPr>
          <a:xfrm>
            <a:off x="228600" y="6353705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only disburses when WB disburses: no financial risk to government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DDCC859B-C01D-48BB-B805-4F288DAE53C6}"/>
              </a:ext>
            </a:extLst>
          </p:cNvPr>
          <p:cNvSpPr/>
          <p:nvPr/>
        </p:nvSpPr>
        <p:spPr>
          <a:xfrm>
            <a:off x="4572000" y="4724400"/>
            <a:ext cx="533400" cy="369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271578" y="1552975"/>
            <a:ext cx="814780" cy="7640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2" name="Freeform 29"/>
          <p:cNvSpPr>
            <a:spLocks/>
          </p:cNvSpPr>
          <p:nvPr/>
        </p:nvSpPr>
        <p:spPr bwMode="auto">
          <a:xfrm>
            <a:off x="496620" y="1757815"/>
            <a:ext cx="364696" cy="342656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272810"/>
            <a:ext cx="7361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46"/>
            <a:r>
              <a:rPr lang="en-US" sz="3200" b="1" dirty="0">
                <a:solidFill>
                  <a:srgbClr val="445469"/>
                </a:solidFill>
                <a:latin typeface="Source Sans Pro"/>
                <a:cs typeface="Source Sans Pro"/>
              </a:rPr>
              <a:t>How does it work under the ACE model?</a:t>
            </a:r>
            <a:endParaRPr lang="id-ID" sz="3200" b="1" dirty="0">
              <a:solidFill>
                <a:srgbClr val="445469"/>
              </a:solidFill>
              <a:latin typeface="Source Sans Pro"/>
              <a:cs typeface="Source Sans Pro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3CDBC7-0241-4F3E-AEF8-3757DFA7C1D7}"/>
              </a:ext>
            </a:extLst>
          </p:cNvPr>
          <p:cNvGrpSpPr/>
          <p:nvPr/>
        </p:nvGrpSpPr>
        <p:grpSpPr>
          <a:xfrm flipV="1">
            <a:off x="228600" y="1070414"/>
            <a:ext cx="4210891" cy="73897"/>
            <a:chOff x="1775295" y="2028842"/>
            <a:chExt cx="3021910" cy="4571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6AAFAC-DBDB-4888-97F1-BB31CE9D0C71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027369-4209-4BA6-BE48-BF81EDB22838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6C0157-28F2-4A34-BB4C-242AB49DA909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979A751-C00C-466E-A7BA-08C23080E83E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2569CDC-3C9F-4153-BEC0-B6DB7228C0B6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F983AC1-3B4B-4D70-B571-814FF74A7C45}"/>
              </a:ext>
            </a:extLst>
          </p:cNvPr>
          <p:cNvSpPr txBox="1"/>
          <p:nvPr/>
        </p:nvSpPr>
        <p:spPr>
          <a:xfrm>
            <a:off x="1193388" y="1709743"/>
            <a:ext cx="7345534" cy="564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/>
              <a:t>Each ACE prepares an implementation plan for the project duration.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5E4ADF-E3ED-42AE-BA9F-92C1A1E8C21F}"/>
              </a:ext>
            </a:extLst>
          </p:cNvPr>
          <p:cNvSpPr txBox="1"/>
          <p:nvPr/>
        </p:nvSpPr>
        <p:spPr>
          <a:xfrm>
            <a:off x="1193388" y="2491768"/>
            <a:ext cx="6845601" cy="871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Every year and Annual Work Plan (AWP) is prepared and reviewed by AAU experts and Approved by WB</a:t>
            </a:r>
          </a:p>
          <a:p>
            <a:pPr defTabSz="685846">
              <a:lnSpc>
                <a:spcPct val="130000"/>
              </a:lnSpc>
            </a:pPr>
            <a:r>
              <a:rPr lang="en-US" sz="1400" b="1" dirty="0">
                <a:solidFill>
                  <a:srgbClr val="445469"/>
                </a:solidFill>
                <a:latin typeface="Calibri Light"/>
                <a:cs typeface="Calibri Light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706DFE-C621-4B7D-9A47-196242E3FB07}"/>
              </a:ext>
            </a:extLst>
          </p:cNvPr>
          <p:cNvSpPr txBox="1"/>
          <p:nvPr/>
        </p:nvSpPr>
        <p:spPr>
          <a:xfrm>
            <a:off x="1193388" y="3482437"/>
            <a:ext cx="5866708" cy="5557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Eligible expenses are only approved activities within the Approved AWP</a:t>
            </a:r>
          </a:p>
          <a:p>
            <a:pPr defTabSz="685846">
              <a:lnSpc>
                <a:spcPct val="130000"/>
              </a:lnSpc>
            </a:pPr>
            <a:r>
              <a:rPr lang="en-US" sz="1600" b="1" dirty="0">
                <a:solidFill>
                  <a:srgbClr val="445469"/>
                </a:solidFill>
                <a:latin typeface="Calibri Light"/>
                <a:cs typeface="Calibri Light"/>
              </a:rPr>
              <a:t>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F2E465-542C-47DA-B98C-B090358C9018}"/>
              </a:ext>
            </a:extLst>
          </p:cNvPr>
          <p:cNvSpPr txBox="1"/>
          <p:nvPr/>
        </p:nvSpPr>
        <p:spPr>
          <a:xfrm>
            <a:off x="1193388" y="4493400"/>
            <a:ext cx="7242830" cy="152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ACE Parameters are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Only 1 bus and 1 car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No more than 25% on civil works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15% must be spent on African partnerships (regionality)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1B96B4-185B-4B27-BE4A-260C365C17B6}"/>
              </a:ext>
            </a:extLst>
          </p:cNvPr>
          <p:cNvSpPr/>
          <p:nvPr/>
        </p:nvSpPr>
        <p:spPr>
          <a:xfrm>
            <a:off x="271578" y="2521877"/>
            <a:ext cx="814780" cy="7640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E3ABF3-43D4-4344-A27B-A1038DA70024}"/>
              </a:ext>
            </a:extLst>
          </p:cNvPr>
          <p:cNvSpPr/>
          <p:nvPr/>
        </p:nvSpPr>
        <p:spPr>
          <a:xfrm>
            <a:off x="271578" y="3489284"/>
            <a:ext cx="814780" cy="7640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89848E-92BF-4637-B9A6-462F9E9782B4}"/>
              </a:ext>
            </a:extLst>
          </p:cNvPr>
          <p:cNvSpPr/>
          <p:nvPr/>
        </p:nvSpPr>
        <p:spPr>
          <a:xfrm>
            <a:off x="271578" y="4465600"/>
            <a:ext cx="814780" cy="7640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/>
            <a:endParaRPr lang="en-US" sz="135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5" name="Freeform 29">
            <a:extLst>
              <a:ext uri="{FF2B5EF4-FFF2-40B4-BE49-F238E27FC236}">
                <a16:creationId xmlns:a16="http://schemas.microsoft.com/office/drawing/2014/main" id="{121A9831-9AD6-4E9F-B4D7-60AF0B0B1DA2}"/>
              </a:ext>
            </a:extLst>
          </p:cNvPr>
          <p:cNvSpPr>
            <a:spLocks/>
          </p:cNvSpPr>
          <p:nvPr/>
        </p:nvSpPr>
        <p:spPr bwMode="auto">
          <a:xfrm>
            <a:off x="514656" y="2725222"/>
            <a:ext cx="364696" cy="342656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CC793292-15BC-4B02-8366-1119E0813688}"/>
              </a:ext>
            </a:extLst>
          </p:cNvPr>
          <p:cNvSpPr>
            <a:spLocks/>
          </p:cNvSpPr>
          <p:nvPr/>
        </p:nvSpPr>
        <p:spPr bwMode="auto">
          <a:xfrm>
            <a:off x="492052" y="3717899"/>
            <a:ext cx="364696" cy="342656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A5D9F531-4F2E-4B75-A87B-54016D835D8A}"/>
              </a:ext>
            </a:extLst>
          </p:cNvPr>
          <p:cNvSpPr>
            <a:spLocks/>
          </p:cNvSpPr>
          <p:nvPr/>
        </p:nvSpPr>
        <p:spPr bwMode="auto">
          <a:xfrm>
            <a:off x="514656" y="4704103"/>
            <a:ext cx="364696" cy="342656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69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28600" y="27281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/>
            <a:r>
              <a:rPr lang="en-US" sz="3200" b="1" dirty="0">
                <a:solidFill>
                  <a:srgbClr val="445469"/>
                </a:solidFill>
                <a:latin typeface="Source Sans Pro"/>
                <a:cs typeface="Source Sans Pro"/>
              </a:rPr>
              <a:t>How do you get money?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ource Sans Pro"/>
                <a:cs typeface="Source Sans Pro"/>
              </a:rPr>
              <a:t>When you achieve Results!</a:t>
            </a:r>
            <a:endParaRPr lang="id-ID" sz="3200" b="1" dirty="0">
              <a:solidFill>
                <a:schemeClr val="accent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3CDBC7-0241-4F3E-AEF8-3757DFA7C1D7}"/>
              </a:ext>
            </a:extLst>
          </p:cNvPr>
          <p:cNvGrpSpPr/>
          <p:nvPr/>
        </p:nvGrpSpPr>
        <p:grpSpPr>
          <a:xfrm flipV="1">
            <a:off x="228600" y="1497143"/>
            <a:ext cx="4210891" cy="73897"/>
            <a:chOff x="1775295" y="2028842"/>
            <a:chExt cx="3021910" cy="4571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6AAFAC-DBDB-4888-97F1-BB31CE9D0C71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027369-4209-4BA6-BE48-BF81EDB22838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6C0157-28F2-4A34-BB4C-242AB49DA909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979A751-C00C-466E-A7BA-08C23080E83E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2569CDC-3C9F-4153-BEC0-B6DB7228C0B6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3A4FBF6-1CEA-455F-A09C-ECC0A8195B25}"/>
              </a:ext>
            </a:extLst>
          </p:cNvPr>
          <p:cNvGrpSpPr/>
          <p:nvPr/>
        </p:nvGrpSpPr>
        <p:grpSpPr>
          <a:xfrm>
            <a:off x="303425" y="3581401"/>
            <a:ext cx="636994" cy="1179398"/>
            <a:chOff x="5048467" y="4578218"/>
            <a:chExt cx="2858796" cy="4361770"/>
          </a:xfrm>
        </p:grpSpPr>
        <p:sp>
          <p:nvSpPr>
            <p:cNvPr id="103" name="Freeform 59">
              <a:extLst>
                <a:ext uri="{FF2B5EF4-FFF2-40B4-BE49-F238E27FC236}">
                  <a16:creationId xmlns:a16="http://schemas.microsoft.com/office/drawing/2014/main" id="{9F79D2F9-CCE3-47C5-8799-B26D1303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467" y="5747916"/>
              <a:ext cx="2858796" cy="31920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509 0 0"/>
                <a:gd name="G7" fmla="+- 2408 0 0"/>
                <a:gd name="G8" fmla="+- 2313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*/ 1 0 0"/>
                <a:gd name="T0" fmla="*/ 2315 256 1"/>
                <a:gd name="T1" fmla="*/ 0 256 1"/>
                <a:gd name="G58" fmla="+- 0 T0 T1"/>
                <a:gd name="G59" fmla="sin G57 G58"/>
                <a:gd name="G60" fmla="*/ 1 0 0"/>
                <a:gd name="T2" fmla="*/ 2410 256 1"/>
                <a:gd name="T3" fmla="*/ 0 256 1"/>
                <a:gd name="G61" fmla="+- 0 T2 T3"/>
                <a:gd name="G62" fmla="sin G60 G61"/>
                <a:gd name="G63" fmla="*/ 1 0 0"/>
                <a:gd name="T4" fmla="*/ 2511 256 1"/>
                <a:gd name="T5" fmla="*/ 0 256 1"/>
                <a:gd name="G64" fmla="+- 0 T4 T5"/>
                <a:gd name="G65" fmla="sin G63 G64"/>
                <a:gd name="G66" fmla="+- 1 0 0"/>
                <a:gd name="G67" fmla="+- 1 0 0"/>
                <a:gd name="T6" fmla="*/ 471 w 2314"/>
                <a:gd name="T7" fmla="*/ 585 h 2586"/>
                <a:gd name="T8" fmla="*/ 471 w 2314"/>
                <a:gd name="T9" fmla="*/ 585 h 2586"/>
                <a:gd name="T10" fmla="*/ 53 w 2314"/>
                <a:gd name="T11" fmla="*/ 584 h 2586"/>
                <a:gd name="T12" fmla="*/ 0 w 2314"/>
                <a:gd name="T13" fmla="*/ 545 h 2586"/>
                <a:gd name="T14" fmla="*/ 11 w 2314"/>
                <a:gd name="T15" fmla="*/ 507 h 2586"/>
                <a:gd name="T16" fmla="*/ 183 w 2314"/>
                <a:gd name="T17" fmla="*/ 224 h 2586"/>
                <a:gd name="T18" fmla="*/ 183 w 2314"/>
                <a:gd name="T19" fmla="*/ 40 h 2586"/>
                <a:gd name="T20" fmla="*/ 165 w 2314"/>
                <a:gd name="T21" fmla="*/ 7 h 2586"/>
                <a:gd name="T22" fmla="*/ 178 w 2314"/>
                <a:gd name="T23" fmla="*/ 1 h 2586"/>
                <a:gd name="T24" fmla="*/ 180 w 2314"/>
                <a:gd name="T25" fmla="*/ 1 h 2586"/>
                <a:gd name="T26" fmla="*/ 188 w 2314"/>
                <a:gd name="T27" fmla="*/ 0 h 2586"/>
                <a:gd name="T28" fmla="*/ 199 w 2314"/>
                <a:gd name="T29" fmla="*/ 1 h 2586"/>
                <a:gd name="T30" fmla="*/ 327 w 2314"/>
                <a:gd name="T31" fmla="*/ 1 h 2586"/>
                <a:gd name="T32" fmla="*/ 338 w 2314"/>
                <a:gd name="T33" fmla="*/ 0 h 2586"/>
                <a:gd name="T34" fmla="*/ 345 w 2314"/>
                <a:gd name="T35" fmla="*/ 1 h 2586"/>
                <a:gd name="T36" fmla="*/ 347 w 2314"/>
                <a:gd name="T37" fmla="*/ 1 h 2586"/>
                <a:gd name="T38" fmla="*/ 361 w 2314"/>
                <a:gd name="T39" fmla="*/ 8 h 2586"/>
                <a:gd name="T40" fmla="*/ 343 w 2314"/>
                <a:gd name="T41" fmla="*/ 40 h 2586"/>
                <a:gd name="T42" fmla="*/ 342 w 2314"/>
                <a:gd name="T43" fmla="*/ 224 h 2586"/>
                <a:gd name="T44" fmla="*/ 513 w 2314"/>
                <a:gd name="T45" fmla="*/ 508 h 2586"/>
                <a:gd name="T46" fmla="*/ 524 w 2314"/>
                <a:gd name="T47" fmla="*/ 545 h 2586"/>
                <a:gd name="T48" fmla="*/ 471 w 2314"/>
                <a:gd name="T49" fmla="*/ 585 h 2586"/>
              </a:gdLst>
              <a:ahLst/>
              <a:cxnLst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4" h="2586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sp>
          <p:nvSpPr>
            <p:cNvPr id="104" name="Freeform 60">
              <a:extLst>
                <a:ext uri="{FF2B5EF4-FFF2-40B4-BE49-F238E27FC236}">
                  <a16:creationId xmlns:a16="http://schemas.microsoft.com/office/drawing/2014/main" id="{9BD18F70-1B30-42C3-BF51-B896AFD27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782" y="7251032"/>
              <a:ext cx="2503496" cy="158510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04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T0" fmla="*/ 161 w 2027"/>
                <a:gd name="T1" fmla="*/ 0 h 1287"/>
                <a:gd name="T2" fmla="*/ 161 w 2027"/>
                <a:gd name="T3" fmla="*/ 0 h 1287"/>
                <a:gd name="T4" fmla="*/ 11 w 2027"/>
                <a:gd name="T5" fmla="*/ 229 h 1287"/>
                <a:gd name="T6" fmla="*/ 5 w 2027"/>
                <a:gd name="T7" fmla="*/ 265 h 1287"/>
                <a:gd name="T8" fmla="*/ 63 w 2027"/>
                <a:gd name="T9" fmla="*/ 289 h 1287"/>
                <a:gd name="T10" fmla="*/ 414 w 2027"/>
                <a:gd name="T11" fmla="*/ 290 h 1287"/>
                <a:gd name="T12" fmla="*/ 453 w 2027"/>
                <a:gd name="T13" fmla="*/ 266 h 1287"/>
                <a:gd name="T14" fmla="*/ 430 w 2027"/>
                <a:gd name="T15" fmla="*/ 201 h 1287"/>
                <a:gd name="T16" fmla="*/ 307 w 2027"/>
                <a:gd name="T17" fmla="*/ 0 h 1287"/>
                <a:gd name="T18" fmla="*/ 161 w 2027"/>
                <a:gd name="T1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287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831071D-D5FA-4BBD-972B-867C2EF0AA18}"/>
                </a:ext>
              </a:extLst>
            </p:cNvPr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  <a:solidFill>
              <a:schemeClr val="bg1"/>
            </a:solidFill>
          </p:grpSpPr>
          <p:sp>
            <p:nvSpPr>
              <p:cNvPr id="110" name="Freeform 61">
                <a:extLst>
                  <a:ext uri="{FF2B5EF4-FFF2-40B4-BE49-F238E27FC236}">
                    <a16:creationId xmlns:a16="http://schemas.microsoft.com/office/drawing/2014/main" id="{5937BC21-7D86-4F2F-9888-554A95062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9155" y="7584450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5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7"/>
                  <a:gd name="T2" fmla="*/ 0 w 124"/>
                  <a:gd name="T3" fmla="*/ 13 h 117"/>
                  <a:gd name="T4" fmla="*/ 14 w 124"/>
                  <a:gd name="T5" fmla="*/ 0 h 117"/>
                  <a:gd name="T6" fmla="*/ 27 w 124"/>
                  <a:gd name="T7" fmla="*/ 13 h 117"/>
                  <a:gd name="T8" fmla="*/ 14 w 124"/>
                  <a:gd name="T9" fmla="*/ 26 h 117"/>
                  <a:gd name="T10" fmla="*/ 0 w 124"/>
                  <a:gd name="T11" fmla="*/ 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7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11" name="Freeform 62">
                <a:extLst>
                  <a:ext uri="{FF2B5EF4-FFF2-40B4-BE49-F238E27FC236}">
                    <a16:creationId xmlns:a16="http://schemas.microsoft.com/office/drawing/2014/main" id="{9A6ED2C0-4CD5-442B-B8F7-657758877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9078" y="8469923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6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9"/>
                  <a:gd name="T2" fmla="*/ 0 w 124"/>
                  <a:gd name="T3" fmla="*/ 13 h 119"/>
                  <a:gd name="T4" fmla="*/ 13 w 124"/>
                  <a:gd name="T5" fmla="*/ 0 h 119"/>
                  <a:gd name="T6" fmla="*/ 27 w 124"/>
                  <a:gd name="T7" fmla="*/ 13 h 119"/>
                  <a:gd name="T8" fmla="*/ 13 w 124"/>
                  <a:gd name="T9" fmla="*/ 26 h 119"/>
                  <a:gd name="T10" fmla="*/ 0 w 124"/>
                  <a:gd name="T11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9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12" name="Freeform 63">
                <a:extLst>
                  <a:ext uri="{FF2B5EF4-FFF2-40B4-BE49-F238E27FC236}">
                    <a16:creationId xmlns:a16="http://schemas.microsoft.com/office/drawing/2014/main" id="{A742304A-C818-4683-BAAD-268E60318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014" y="8442593"/>
                <a:ext cx="207714" cy="196772"/>
              </a:xfrm>
              <a:custGeom>
                <a:avLst/>
                <a:gdLst>
                  <a:gd name="G0" fmla="+- 82 0 0"/>
                  <a:gd name="G1" fmla="+- 82 0 0"/>
                  <a:gd name="G2" fmla="+- 3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28 0 0"/>
                  <a:gd name="G13" fmla="+- 82 0 0"/>
                  <a:gd name="T0" fmla="*/ 0 w 175"/>
                  <a:gd name="T1" fmla="*/ 18 h 166"/>
                  <a:gd name="T2" fmla="*/ 0 w 175"/>
                  <a:gd name="T3" fmla="*/ 18 h 166"/>
                  <a:gd name="T4" fmla="*/ 20 w 175"/>
                  <a:gd name="T5" fmla="*/ 0 h 166"/>
                  <a:gd name="T6" fmla="*/ 39 w 175"/>
                  <a:gd name="T7" fmla="*/ 18 h 166"/>
                  <a:gd name="T8" fmla="*/ 20 w 175"/>
                  <a:gd name="T9" fmla="*/ 37 h 166"/>
                  <a:gd name="T10" fmla="*/ 0 w 175"/>
                  <a:gd name="T11" fmla="*/ 1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66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13" name="Freeform 64">
                <a:extLst>
                  <a:ext uri="{FF2B5EF4-FFF2-40B4-BE49-F238E27FC236}">
                    <a16:creationId xmlns:a16="http://schemas.microsoft.com/office/drawing/2014/main" id="{9852D904-1B77-4145-AE19-848F82D91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095" y="8158368"/>
                <a:ext cx="103857" cy="98386"/>
              </a:xfrm>
              <a:custGeom>
                <a:avLst/>
                <a:gdLst>
                  <a:gd name="G0" fmla="+- 44 0 0"/>
                  <a:gd name="G1" fmla="+- 44 0 0"/>
                  <a:gd name="G2" fmla="+- 18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67 0 0"/>
                  <a:gd name="G13" fmla="+- 44 0 0"/>
                  <a:gd name="T0" fmla="*/ 0 w 92"/>
                  <a:gd name="T1" fmla="*/ 10 h 88"/>
                  <a:gd name="T2" fmla="*/ 0 w 92"/>
                  <a:gd name="T3" fmla="*/ 10 h 88"/>
                  <a:gd name="T4" fmla="*/ 10 w 92"/>
                  <a:gd name="T5" fmla="*/ 0 h 88"/>
                  <a:gd name="T6" fmla="*/ 20 w 92"/>
                  <a:gd name="T7" fmla="*/ 10 h 88"/>
                  <a:gd name="T8" fmla="*/ 10 w 92"/>
                  <a:gd name="T9" fmla="*/ 19 h 88"/>
                  <a:gd name="T10" fmla="*/ 0 w 92"/>
                  <a:gd name="T11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88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14" name="Freeform 65">
                <a:extLst>
                  <a:ext uri="{FF2B5EF4-FFF2-40B4-BE49-F238E27FC236}">
                    <a16:creationId xmlns:a16="http://schemas.microsoft.com/office/drawing/2014/main" id="{658BD413-B7EB-4FD5-ABE3-B047DDBD0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3650" y="7764824"/>
                <a:ext cx="327969" cy="317021"/>
              </a:xfrm>
              <a:custGeom>
                <a:avLst/>
                <a:gdLst>
                  <a:gd name="G0" fmla="+- 130 0 0"/>
                  <a:gd name="G1" fmla="+- 130 0 0"/>
                  <a:gd name="G2" fmla="+- 5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02 0 0"/>
                  <a:gd name="G13" fmla="+- 130 0 0"/>
                  <a:gd name="T0" fmla="*/ 0 w 275"/>
                  <a:gd name="T1" fmla="*/ 29 h 263"/>
                  <a:gd name="T2" fmla="*/ 0 w 275"/>
                  <a:gd name="T3" fmla="*/ 29 h 263"/>
                  <a:gd name="T4" fmla="*/ 30 w 275"/>
                  <a:gd name="T5" fmla="*/ 0 h 263"/>
                  <a:gd name="T6" fmla="*/ 61 w 275"/>
                  <a:gd name="T7" fmla="*/ 29 h 263"/>
                  <a:gd name="T8" fmla="*/ 30 w 275"/>
                  <a:gd name="T9" fmla="*/ 59 h 263"/>
                  <a:gd name="T10" fmla="*/ 0 w 275"/>
                  <a:gd name="T11" fmla="*/ 2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263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89B8AB7-77FD-41ED-84D8-066051544609}"/>
                </a:ext>
              </a:extLst>
            </p:cNvPr>
            <p:cNvGrpSpPr/>
            <p:nvPr/>
          </p:nvGrpSpPr>
          <p:grpSpPr>
            <a:xfrm>
              <a:off x="6010509" y="4578218"/>
              <a:ext cx="880050" cy="901870"/>
              <a:chOff x="6010509" y="4578218"/>
              <a:chExt cx="880050" cy="901870"/>
            </a:xfrm>
          </p:grpSpPr>
          <p:sp>
            <p:nvSpPr>
              <p:cNvPr id="107" name="Freeform 67">
                <a:extLst>
                  <a:ext uri="{FF2B5EF4-FFF2-40B4-BE49-F238E27FC236}">
                    <a16:creationId xmlns:a16="http://schemas.microsoft.com/office/drawing/2014/main" id="{420F8FAC-FD12-43F7-A1F5-1171EB16E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598" y="5195862"/>
                <a:ext cx="295172" cy="284226"/>
              </a:xfrm>
              <a:custGeom>
                <a:avLst/>
                <a:gdLst>
                  <a:gd name="G0" fmla="+- 118 0 0"/>
                  <a:gd name="G1" fmla="+- 118 0 0"/>
                  <a:gd name="G2" fmla="+- 54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84 0 0"/>
                  <a:gd name="G13" fmla="+- 118 0 0"/>
                  <a:gd name="T0" fmla="*/ 0 w 247"/>
                  <a:gd name="T1" fmla="*/ 26 h 237"/>
                  <a:gd name="T2" fmla="*/ 0 w 247"/>
                  <a:gd name="T3" fmla="*/ 26 h 237"/>
                  <a:gd name="T4" fmla="*/ 27 w 247"/>
                  <a:gd name="T5" fmla="*/ 0 h 237"/>
                  <a:gd name="T6" fmla="*/ 55 w 247"/>
                  <a:gd name="T7" fmla="*/ 26 h 237"/>
                  <a:gd name="T8" fmla="*/ 27 w 247"/>
                  <a:gd name="T9" fmla="*/ 53 h 237"/>
                  <a:gd name="T10" fmla="*/ 0 w 247"/>
                  <a:gd name="T11" fmla="*/ 2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237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54"/>
                      <a:pt x="56" y="0"/>
                      <a:pt x="123" y="0"/>
                    </a:cubicBezTo>
                    <a:cubicBezTo>
                      <a:pt x="191" y="0"/>
                      <a:pt x="246" y="54"/>
                      <a:pt x="246" y="118"/>
                    </a:cubicBezTo>
                    <a:cubicBezTo>
                      <a:pt x="246" y="184"/>
                      <a:pt x="191" y="236"/>
                      <a:pt x="123" y="236"/>
                    </a:cubicBezTo>
                    <a:cubicBezTo>
                      <a:pt x="56" y="236"/>
                      <a:pt x="0" y="184"/>
                      <a:pt x="0" y="11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38317FE8-C3FB-4F85-8B10-738910259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0509" y="4687536"/>
                <a:ext cx="393563" cy="377146"/>
              </a:xfrm>
              <a:custGeom>
                <a:avLst/>
                <a:gdLst>
                  <a:gd name="G0" fmla="+- 155 0 0"/>
                  <a:gd name="G1" fmla="+- 155 0 0"/>
                  <a:gd name="G2" fmla="+- 69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42 0 0"/>
                  <a:gd name="G13" fmla="+- 155 0 0"/>
                  <a:gd name="T0" fmla="*/ 0 w 325"/>
                  <a:gd name="T1" fmla="*/ 35 h 312"/>
                  <a:gd name="T2" fmla="*/ 0 w 325"/>
                  <a:gd name="T3" fmla="*/ 35 h 312"/>
                  <a:gd name="T4" fmla="*/ 36 w 325"/>
                  <a:gd name="T5" fmla="*/ 0 h 312"/>
                  <a:gd name="T6" fmla="*/ 73 w 325"/>
                  <a:gd name="T7" fmla="*/ 35 h 312"/>
                  <a:gd name="T8" fmla="*/ 36 w 325"/>
                  <a:gd name="T9" fmla="*/ 70 h 312"/>
                  <a:gd name="T10" fmla="*/ 0 w 325"/>
                  <a:gd name="T11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312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09" name="Freeform 71">
                <a:extLst>
                  <a:ext uri="{FF2B5EF4-FFF2-40B4-BE49-F238E27FC236}">
                    <a16:creationId xmlns:a16="http://schemas.microsoft.com/office/drawing/2014/main" id="{94C894BE-648B-4BA8-8E67-46CF1B58D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447" y="4578218"/>
                <a:ext cx="224112" cy="213169"/>
              </a:xfrm>
              <a:custGeom>
                <a:avLst/>
                <a:gdLst>
                  <a:gd name="G0" fmla="+- 91 0 0"/>
                  <a:gd name="G1" fmla="+- 91 0 0"/>
                  <a:gd name="G2" fmla="+- 4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42 0 0"/>
                  <a:gd name="G13" fmla="+- 91 0 0"/>
                  <a:gd name="T0" fmla="*/ 0 w 190"/>
                  <a:gd name="T1" fmla="*/ 20 h 183"/>
                  <a:gd name="T2" fmla="*/ 0 w 190"/>
                  <a:gd name="T3" fmla="*/ 20 h 183"/>
                  <a:gd name="T4" fmla="*/ 21 w 190"/>
                  <a:gd name="T5" fmla="*/ 0 h 183"/>
                  <a:gd name="T6" fmla="*/ 42 w 190"/>
                  <a:gd name="T7" fmla="*/ 20 h 183"/>
                  <a:gd name="T8" fmla="*/ 21 w 190"/>
                  <a:gd name="T9" fmla="*/ 40 h 183"/>
                  <a:gd name="T10" fmla="*/ 0 w 190"/>
                  <a:gd name="T11" fmla="*/ 2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83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0F308FC-A444-4B9D-98F9-9C458DD9C48C}"/>
              </a:ext>
            </a:extLst>
          </p:cNvPr>
          <p:cNvGrpSpPr/>
          <p:nvPr/>
        </p:nvGrpSpPr>
        <p:grpSpPr>
          <a:xfrm>
            <a:off x="243135" y="5167816"/>
            <a:ext cx="636994" cy="1179398"/>
            <a:chOff x="5048467" y="4578218"/>
            <a:chExt cx="2858796" cy="4361770"/>
          </a:xfrm>
        </p:grpSpPr>
        <p:sp>
          <p:nvSpPr>
            <p:cNvPr id="116" name="Freeform 59">
              <a:extLst>
                <a:ext uri="{FF2B5EF4-FFF2-40B4-BE49-F238E27FC236}">
                  <a16:creationId xmlns:a16="http://schemas.microsoft.com/office/drawing/2014/main" id="{1510980C-D713-4B15-AD66-7763C9E6A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467" y="5747916"/>
              <a:ext cx="2858796" cy="31920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509 0 0"/>
                <a:gd name="G7" fmla="+- 2408 0 0"/>
                <a:gd name="G8" fmla="+- 2313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*/ 1 0 0"/>
                <a:gd name="T0" fmla="*/ 2315 256 1"/>
                <a:gd name="T1" fmla="*/ 0 256 1"/>
                <a:gd name="G58" fmla="+- 0 T0 T1"/>
                <a:gd name="G59" fmla="sin G57 G58"/>
                <a:gd name="G60" fmla="*/ 1 0 0"/>
                <a:gd name="T2" fmla="*/ 2410 256 1"/>
                <a:gd name="T3" fmla="*/ 0 256 1"/>
                <a:gd name="G61" fmla="+- 0 T2 T3"/>
                <a:gd name="G62" fmla="sin G60 G61"/>
                <a:gd name="G63" fmla="*/ 1 0 0"/>
                <a:gd name="T4" fmla="*/ 2511 256 1"/>
                <a:gd name="T5" fmla="*/ 0 256 1"/>
                <a:gd name="G64" fmla="+- 0 T4 T5"/>
                <a:gd name="G65" fmla="sin G63 G64"/>
                <a:gd name="G66" fmla="+- 1 0 0"/>
                <a:gd name="G67" fmla="+- 1 0 0"/>
                <a:gd name="T6" fmla="*/ 471 w 2314"/>
                <a:gd name="T7" fmla="*/ 585 h 2586"/>
                <a:gd name="T8" fmla="*/ 471 w 2314"/>
                <a:gd name="T9" fmla="*/ 585 h 2586"/>
                <a:gd name="T10" fmla="*/ 53 w 2314"/>
                <a:gd name="T11" fmla="*/ 584 h 2586"/>
                <a:gd name="T12" fmla="*/ 0 w 2314"/>
                <a:gd name="T13" fmla="*/ 545 h 2586"/>
                <a:gd name="T14" fmla="*/ 11 w 2314"/>
                <a:gd name="T15" fmla="*/ 507 h 2586"/>
                <a:gd name="T16" fmla="*/ 183 w 2314"/>
                <a:gd name="T17" fmla="*/ 224 h 2586"/>
                <a:gd name="T18" fmla="*/ 183 w 2314"/>
                <a:gd name="T19" fmla="*/ 40 h 2586"/>
                <a:gd name="T20" fmla="*/ 165 w 2314"/>
                <a:gd name="T21" fmla="*/ 7 h 2586"/>
                <a:gd name="T22" fmla="*/ 178 w 2314"/>
                <a:gd name="T23" fmla="*/ 1 h 2586"/>
                <a:gd name="T24" fmla="*/ 180 w 2314"/>
                <a:gd name="T25" fmla="*/ 1 h 2586"/>
                <a:gd name="T26" fmla="*/ 188 w 2314"/>
                <a:gd name="T27" fmla="*/ 0 h 2586"/>
                <a:gd name="T28" fmla="*/ 199 w 2314"/>
                <a:gd name="T29" fmla="*/ 1 h 2586"/>
                <a:gd name="T30" fmla="*/ 327 w 2314"/>
                <a:gd name="T31" fmla="*/ 1 h 2586"/>
                <a:gd name="T32" fmla="*/ 338 w 2314"/>
                <a:gd name="T33" fmla="*/ 0 h 2586"/>
                <a:gd name="T34" fmla="*/ 345 w 2314"/>
                <a:gd name="T35" fmla="*/ 1 h 2586"/>
                <a:gd name="T36" fmla="*/ 347 w 2314"/>
                <a:gd name="T37" fmla="*/ 1 h 2586"/>
                <a:gd name="T38" fmla="*/ 361 w 2314"/>
                <a:gd name="T39" fmla="*/ 8 h 2586"/>
                <a:gd name="T40" fmla="*/ 343 w 2314"/>
                <a:gd name="T41" fmla="*/ 40 h 2586"/>
                <a:gd name="T42" fmla="*/ 342 w 2314"/>
                <a:gd name="T43" fmla="*/ 224 h 2586"/>
                <a:gd name="T44" fmla="*/ 513 w 2314"/>
                <a:gd name="T45" fmla="*/ 508 h 2586"/>
                <a:gd name="T46" fmla="*/ 524 w 2314"/>
                <a:gd name="T47" fmla="*/ 545 h 2586"/>
                <a:gd name="T48" fmla="*/ 471 w 2314"/>
                <a:gd name="T49" fmla="*/ 585 h 2586"/>
              </a:gdLst>
              <a:ahLst/>
              <a:cxnLst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4" h="2586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sp>
          <p:nvSpPr>
            <p:cNvPr id="117" name="Freeform 60">
              <a:extLst>
                <a:ext uri="{FF2B5EF4-FFF2-40B4-BE49-F238E27FC236}">
                  <a16:creationId xmlns:a16="http://schemas.microsoft.com/office/drawing/2014/main" id="{F2C4A7FC-F6FF-4CE8-87C1-1DBACA4E7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782" y="7251032"/>
              <a:ext cx="2503496" cy="158510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04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T0" fmla="*/ 161 w 2027"/>
                <a:gd name="T1" fmla="*/ 0 h 1287"/>
                <a:gd name="T2" fmla="*/ 161 w 2027"/>
                <a:gd name="T3" fmla="*/ 0 h 1287"/>
                <a:gd name="T4" fmla="*/ 11 w 2027"/>
                <a:gd name="T5" fmla="*/ 229 h 1287"/>
                <a:gd name="T6" fmla="*/ 5 w 2027"/>
                <a:gd name="T7" fmla="*/ 265 h 1287"/>
                <a:gd name="T8" fmla="*/ 63 w 2027"/>
                <a:gd name="T9" fmla="*/ 289 h 1287"/>
                <a:gd name="T10" fmla="*/ 414 w 2027"/>
                <a:gd name="T11" fmla="*/ 290 h 1287"/>
                <a:gd name="T12" fmla="*/ 453 w 2027"/>
                <a:gd name="T13" fmla="*/ 266 h 1287"/>
                <a:gd name="T14" fmla="*/ 430 w 2027"/>
                <a:gd name="T15" fmla="*/ 201 h 1287"/>
                <a:gd name="T16" fmla="*/ 307 w 2027"/>
                <a:gd name="T17" fmla="*/ 0 h 1287"/>
                <a:gd name="T18" fmla="*/ 161 w 2027"/>
                <a:gd name="T1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287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C7D3B72-2C10-4E69-9320-1C6DB26CAFDD}"/>
                </a:ext>
              </a:extLst>
            </p:cNvPr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  <a:solidFill>
              <a:schemeClr val="bg1"/>
            </a:solidFill>
          </p:grpSpPr>
          <p:sp>
            <p:nvSpPr>
              <p:cNvPr id="123" name="Freeform 61">
                <a:extLst>
                  <a:ext uri="{FF2B5EF4-FFF2-40B4-BE49-F238E27FC236}">
                    <a16:creationId xmlns:a16="http://schemas.microsoft.com/office/drawing/2014/main" id="{46E7CDCB-1062-4508-89BA-1D56E8F3A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9155" y="7584450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5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7"/>
                  <a:gd name="T2" fmla="*/ 0 w 124"/>
                  <a:gd name="T3" fmla="*/ 13 h 117"/>
                  <a:gd name="T4" fmla="*/ 14 w 124"/>
                  <a:gd name="T5" fmla="*/ 0 h 117"/>
                  <a:gd name="T6" fmla="*/ 27 w 124"/>
                  <a:gd name="T7" fmla="*/ 13 h 117"/>
                  <a:gd name="T8" fmla="*/ 14 w 124"/>
                  <a:gd name="T9" fmla="*/ 26 h 117"/>
                  <a:gd name="T10" fmla="*/ 0 w 124"/>
                  <a:gd name="T11" fmla="*/ 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7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24" name="Freeform 62">
                <a:extLst>
                  <a:ext uri="{FF2B5EF4-FFF2-40B4-BE49-F238E27FC236}">
                    <a16:creationId xmlns:a16="http://schemas.microsoft.com/office/drawing/2014/main" id="{240553C4-6756-4A0B-B779-726FF7B09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9078" y="8469923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6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9"/>
                  <a:gd name="T2" fmla="*/ 0 w 124"/>
                  <a:gd name="T3" fmla="*/ 13 h 119"/>
                  <a:gd name="T4" fmla="*/ 13 w 124"/>
                  <a:gd name="T5" fmla="*/ 0 h 119"/>
                  <a:gd name="T6" fmla="*/ 27 w 124"/>
                  <a:gd name="T7" fmla="*/ 13 h 119"/>
                  <a:gd name="T8" fmla="*/ 13 w 124"/>
                  <a:gd name="T9" fmla="*/ 26 h 119"/>
                  <a:gd name="T10" fmla="*/ 0 w 124"/>
                  <a:gd name="T11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9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25" name="Freeform 63">
                <a:extLst>
                  <a:ext uri="{FF2B5EF4-FFF2-40B4-BE49-F238E27FC236}">
                    <a16:creationId xmlns:a16="http://schemas.microsoft.com/office/drawing/2014/main" id="{23F1E64A-3631-4041-8326-416732BA1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014" y="8442593"/>
                <a:ext cx="207714" cy="196772"/>
              </a:xfrm>
              <a:custGeom>
                <a:avLst/>
                <a:gdLst>
                  <a:gd name="G0" fmla="+- 82 0 0"/>
                  <a:gd name="G1" fmla="+- 82 0 0"/>
                  <a:gd name="G2" fmla="+- 3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28 0 0"/>
                  <a:gd name="G13" fmla="+- 82 0 0"/>
                  <a:gd name="T0" fmla="*/ 0 w 175"/>
                  <a:gd name="T1" fmla="*/ 18 h 166"/>
                  <a:gd name="T2" fmla="*/ 0 w 175"/>
                  <a:gd name="T3" fmla="*/ 18 h 166"/>
                  <a:gd name="T4" fmla="*/ 20 w 175"/>
                  <a:gd name="T5" fmla="*/ 0 h 166"/>
                  <a:gd name="T6" fmla="*/ 39 w 175"/>
                  <a:gd name="T7" fmla="*/ 18 h 166"/>
                  <a:gd name="T8" fmla="*/ 20 w 175"/>
                  <a:gd name="T9" fmla="*/ 37 h 166"/>
                  <a:gd name="T10" fmla="*/ 0 w 175"/>
                  <a:gd name="T11" fmla="*/ 1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66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26" name="Freeform 64">
                <a:extLst>
                  <a:ext uri="{FF2B5EF4-FFF2-40B4-BE49-F238E27FC236}">
                    <a16:creationId xmlns:a16="http://schemas.microsoft.com/office/drawing/2014/main" id="{59A8154E-27C6-41F4-93D2-D06ED8B0E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095" y="8158368"/>
                <a:ext cx="103857" cy="98386"/>
              </a:xfrm>
              <a:custGeom>
                <a:avLst/>
                <a:gdLst>
                  <a:gd name="G0" fmla="+- 44 0 0"/>
                  <a:gd name="G1" fmla="+- 44 0 0"/>
                  <a:gd name="G2" fmla="+- 18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67 0 0"/>
                  <a:gd name="G13" fmla="+- 44 0 0"/>
                  <a:gd name="T0" fmla="*/ 0 w 92"/>
                  <a:gd name="T1" fmla="*/ 10 h 88"/>
                  <a:gd name="T2" fmla="*/ 0 w 92"/>
                  <a:gd name="T3" fmla="*/ 10 h 88"/>
                  <a:gd name="T4" fmla="*/ 10 w 92"/>
                  <a:gd name="T5" fmla="*/ 0 h 88"/>
                  <a:gd name="T6" fmla="*/ 20 w 92"/>
                  <a:gd name="T7" fmla="*/ 10 h 88"/>
                  <a:gd name="T8" fmla="*/ 10 w 92"/>
                  <a:gd name="T9" fmla="*/ 19 h 88"/>
                  <a:gd name="T10" fmla="*/ 0 w 92"/>
                  <a:gd name="T11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88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27" name="Freeform 65">
                <a:extLst>
                  <a:ext uri="{FF2B5EF4-FFF2-40B4-BE49-F238E27FC236}">
                    <a16:creationId xmlns:a16="http://schemas.microsoft.com/office/drawing/2014/main" id="{8A7B2C56-0504-4410-A948-2C5ED270B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3650" y="7764824"/>
                <a:ext cx="327969" cy="317021"/>
              </a:xfrm>
              <a:custGeom>
                <a:avLst/>
                <a:gdLst>
                  <a:gd name="G0" fmla="+- 130 0 0"/>
                  <a:gd name="G1" fmla="+- 130 0 0"/>
                  <a:gd name="G2" fmla="+- 5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02 0 0"/>
                  <a:gd name="G13" fmla="+- 130 0 0"/>
                  <a:gd name="T0" fmla="*/ 0 w 275"/>
                  <a:gd name="T1" fmla="*/ 29 h 263"/>
                  <a:gd name="T2" fmla="*/ 0 w 275"/>
                  <a:gd name="T3" fmla="*/ 29 h 263"/>
                  <a:gd name="T4" fmla="*/ 30 w 275"/>
                  <a:gd name="T5" fmla="*/ 0 h 263"/>
                  <a:gd name="T6" fmla="*/ 61 w 275"/>
                  <a:gd name="T7" fmla="*/ 29 h 263"/>
                  <a:gd name="T8" fmla="*/ 30 w 275"/>
                  <a:gd name="T9" fmla="*/ 59 h 263"/>
                  <a:gd name="T10" fmla="*/ 0 w 275"/>
                  <a:gd name="T11" fmla="*/ 2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263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F3048E4-04D9-4CA9-859A-91F6A5DBECA2}"/>
                </a:ext>
              </a:extLst>
            </p:cNvPr>
            <p:cNvGrpSpPr/>
            <p:nvPr/>
          </p:nvGrpSpPr>
          <p:grpSpPr>
            <a:xfrm>
              <a:off x="6010509" y="4578218"/>
              <a:ext cx="880050" cy="901870"/>
              <a:chOff x="6010509" y="4578218"/>
              <a:chExt cx="880050" cy="901870"/>
            </a:xfrm>
          </p:grpSpPr>
          <p:sp>
            <p:nvSpPr>
              <p:cNvPr id="120" name="Freeform 67">
                <a:extLst>
                  <a:ext uri="{FF2B5EF4-FFF2-40B4-BE49-F238E27FC236}">
                    <a16:creationId xmlns:a16="http://schemas.microsoft.com/office/drawing/2014/main" id="{227439DC-D68C-4F31-8B04-41F8E0CF3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598" y="5195862"/>
                <a:ext cx="295172" cy="284226"/>
              </a:xfrm>
              <a:custGeom>
                <a:avLst/>
                <a:gdLst>
                  <a:gd name="G0" fmla="+- 118 0 0"/>
                  <a:gd name="G1" fmla="+- 118 0 0"/>
                  <a:gd name="G2" fmla="+- 54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84 0 0"/>
                  <a:gd name="G13" fmla="+- 118 0 0"/>
                  <a:gd name="T0" fmla="*/ 0 w 247"/>
                  <a:gd name="T1" fmla="*/ 26 h 237"/>
                  <a:gd name="T2" fmla="*/ 0 w 247"/>
                  <a:gd name="T3" fmla="*/ 26 h 237"/>
                  <a:gd name="T4" fmla="*/ 27 w 247"/>
                  <a:gd name="T5" fmla="*/ 0 h 237"/>
                  <a:gd name="T6" fmla="*/ 55 w 247"/>
                  <a:gd name="T7" fmla="*/ 26 h 237"/>
                  <a:gd name="T8" fmla="*/ 27 w 247"/>
                  <a:gd name="T9" fmla="*/ 53 h 237"/>
                  <a:gd name="T10" fmla="*/ 0 w 247"/>
                  <a:gd name="T11" fmla="*/ 2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237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54"/>
                      <a:pt x="56" y="0"/>
                      <a:pt x="123" y="0"/>
                    </a:cubicBezTo>
                    <a:cubicBezTo>
                      <a:pt x="191" y="0"/>
                      <a:pt x="246" y="54"/>
                      <a:pt x="246" y="118"/>
                    </a:cubicBezTo>
                    <a:cubicBezTo>
                      <a:pt x="246" y="184"/>
                      <a:pt x="191" y="236"/>
                      <a:pt x="123" y="236"/>
                    </a:cubicBezTo>
                    <a:cubicBezTo>
                      <a:pt x="56" y="236"/>
                      <a:pt x="0" y="184"/>
                      <a:pt x="0" y="11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21" name="Freeform 69">
                <a:extLst>
                  <a:ext uri="{FF2B5EF4-FFF2-40B4-BE49-F238E27FC236}">
                    <a16:creationId xmlns:a16="http://schemas.microsoft.com/office/drawing/2014/main" id="{3E33F1FC-6475-4B21-9171-45C0BCBF8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0509" y="4687536"/>
                <a:ext cx="393563" cy="377146"/>
              </a:xfrm>
              <a:custGeom>
                <a:avLst/>
                <a:gdLst>
                  <a:gd name="G0" fmla="+- 155 0 0"/>
                  <a:gd name="G1" fmla="+- 155 0 0"/>
                  <a:gd name="G2" fmla="+- 69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42 0 0"/>
                  <a:gd name="G13" fmla="+- 155 0 0"/>
                  <a:gd name="T0" fmla="*/ 0 w 325"/>
                  <a:gd name="T1" fmla="*/ 35 h 312"/>
                  <a:gd name="T2" fmla="*/ 0 w 325"/>
                  <a:gd name="T3" fmla="*/ 35 h 312"/>
                  <a:gd name="T4" fmla="*/ 36 w 325"/>
                  <a:gd name="T5" fmla="*/ 0 h 312"/>
                  <a:gd name="T6" fmla="*/ 73 w 325"/>
                  <a:gd name="T7" fmla="*/ 35 h 312"/>
                  <a:gd name="T8" fmla="*/ 36 w 325"/>
                  <a:gd name="T9" fmla="*/ 70 h 312"/>
                  <a:gd name="T10" fmla="*/ 0 w 325"/>
                  <a:gd name="T11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312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22" name="Freeform 71">
                <a:extLst>
                  <a:ext uri="{FF2B5EF4-FFF2-40B4-BE49-F238E27FC236}">
                    <a16:creationId xmlns:a16="http://schemas.microsoft.com/office/drawing/2014/main" id="{A165FF9B-4FCF-4043-9FAF-F3D073041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447" y="4578218"/>
                <a:ext cx="224112" cy="213169"/>
              </a:xfrm>
              <a:custGeom>
                <a:avLst/>
                <a:gdLst>
                  <a:gd name="G0" fmla="+- 91 0 0"/>
                  <a:gd name="G1" fmla="+- 91 0 0"/>
                  <a:gd name="G2" fmla="+- 4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42 0 0"/>
                  <a:gd name="G13" fmla="+- 91 0 0"/>
                  <a:gd name="T0" fmla="*/ 0 w 190"/>
                  <a:gd name="T1" fmla="*/ 20 h 183"/>
                  <a:gd name="T2" fmla="*/ 0 w 190"/>
                  <a:gd name="T3" fmla="*/ 20 h 183"/>
                  <a:gd name="T4" fmla="*/ 21 w 190"/>
                  <a:gd name="T5" fmla="*/ 0 h 183"/>
                  <a:gd name="T6" fmla="*/ 42 w 190"/>
                  <a:gd name="T7" fmla="*/ 20 h 183"/>
                  <a:gd name="T8" fmla="*/ 21 w 190"/>
                  <a:gd name="T9" fmla="*/ 40 h 183"/>
                  <a:gd name="T10" fmla="*/ 0 w 190"/>
                  <a:gd name="T11" fmla="*/ 2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83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45E92CF-E059-4373-AB7C-3C5B895BF067}"/>
              </a:ext>
            </a:extLst>
          </p:cNvPr>
          <p:cNvGrpSpPr/>
          <p:nvPr/>
        </p:nvGrpSpPr>
        <p:grpSpPr>
          <a:xfrm>
            <a:off x="4120994" y="1908779"/>
            <a:ext cx="636994" cy="1179398"/>
            <a:chOff x="5048467" y="4578218"/>
            <a:chExt cx="2858796" cy="4361770"/>
          </a:xfrm>
        </p:grpSpPr>
        <p:sp>
          <p:nvSpPr>
            <p:cNvPr id="129" name="Freeform 59">
              <a:extLst>
                <a:ext uri="{FF2B5EF4-FFF2-40B4-BE49-F238E27FC236}">
                  <a16:creationId xmlns:a16="http://schemas.microsoft.com/office/drawing/2014/main" id="{C54998A9-4455-4CF2-992A-C2A5F56C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467" y="5747916"/>
              <a:ext cx="2858796" cy="31920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509 0 0"/>
                <a:gd name="G7" fmla="+- 2408 0 0"/>
                <a:gd name="G8" fmla="+- 2313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*/ 1 0 0"/>
                <a:gd name="T0" fmla="*/ 2315 256 1"/>
                <a:gd name="T1" fmla="*/ 0 256 1"/>
                <a:gd name="G58" fmla="+- 0 T0 T1"/>
                <a:gd name="G59" fmla="sin G57 G58"/>
                <a:gd name="G60" fmla="*/ 1 0 0"/>
                <a:gd name="T2" fmla="*/ 2410 256 1"/>
                <a:gd name="T3" fmla="*/ 0 256 1"/>
                <a:gd name="G61" fmla="+- 0 T2 T3"/>
                <a:gd name="G62" fmla="sin G60 G61"/>
                <a:gd name="G63" fmla="*/ 1 0 0"/>
                <a:gd name="T4" fmla="*/ 2511 256 1"/>
                <a:gd name="T5" fmla="*/ 0 256 1"/>
                <a:gd name="G64" fmla="+- 0 T4 T5"/>
                <a:gd name="G65" fmla="sin G63 G64"/>
                <a:gd name="G66" fmla="+- 1 0 0"/>
                <a:gd name="G67" fmla="+- 1 0 0"/>
                <a:gd name="T6" fmla="*/ 471 w 2314"/>
                <a:gd name="T7" fmla="*/ 585 h 2586"/>
                <a:gd name="T8" fmla="*/ 471 w 2314"/>
                <a:gd name="T9" fmla="*/ 585 h 2586"/>
                <a:gd name="T10" fmla="*/ 53 w 2314"/>
                <a:gd name="T11" fmla="*/ 584 h 2586"/>
                <a:gd name="T12" fmla="*/ 0 w 2314"/>
                <a:gd name="T13" fmla="*/ 545 h 2586"/>
                <a:gd name="T14" fmla="*/ 11 w 2314"/>
                <a:gd name="T15" fmla="*/ 507 h 2586"/>
                <a:gd name="T16" fmla="*/ 183 w 2314"/>
                <a:gd name="T17" fmla="*/ 224 h 2586"/>
                <a:gd name="T18" fmla="*/ 183 w 2314"/>
                <a:gd name="T19" fmla="*/ 40 h 2586"/>
                <a:gd name="T20" fmla="*/ 165 w 2314"/>
                <a:gd name="T21" fmla="*/ 7 h 2586"/>
                <a:gd name="T22" fmla="*/ 178 w 2314"/>
                <a:gd name="T23" fmla="*/ 1 h 2586"/>
                <a:gd name="T24" fmla="*/ 180 w 2314"/>
                <a:gd name="T25" fmla="*/ 1 h 2586"/>
                <a:gd name="T26" fmla="*/ 188 w 2314"/>
                <a:gd name="T27" fmla="*/ 0 h 2586"/>
                <a:gd name="T28" fmla="*/ 199 w 2314"/>
                <a:gd name="T29" fmla="*/ 1 h 2586"/>
                <a:gd name="T30" fmla="*/ 327 w 2314"/>
                <a:gd name="T31" fmla="*/ 1 h 2586"/>
                <a:gd name="T32" fmla="*/ 338 w 2314"/>
                <a:gd name="T33" fmla="*/ 0 h 2586"/>
                <a:gd name="T34" fmla="*/ 345 w 2314"/>
                <a:gd name="T35" fmla="*/ 1 h 2586"/>
                <a:gd name="T36" fmla="*/ 347 w 2314"/>
                <a:gd name="T37" fmla="*/ 1 h 2586"/>
                <a:gd name="T38" fmla="*/ 361 w 2314"/>
                <a:gd name="T39" fmla="*/ 8 h 2586"/>
                <a:gd name="T40" fmla="*/ 343 w 2314"/>
                <a:gd name="T41" fmla="*/ 40 h 2586"/>
                <a:gd name="T42" fmla="*/ 342 w 2314"/>
                <a:gd name="T43" fmla="*/ 224 h 2586"/>
                <a:gd name="T44" fmla="*/ 513 w 2314"/>
                <a:gd name="T45" fmla="*/ 508 h 2586"/>
                <a:gd name="T46" fmla="*/ 524 w 2314"/>
                <a:gd name="T47" fmla="*/ 545 h 2586"/>
                <a:gd name="T48" fmla="*/ 471 w 2314"/>
                <a:gd name="T49" fmla="*/ 585 h 2586"/>
              </a:gdLst>
              <a:ahLst/>
              <a:cxnLst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4" h="2586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sp>
          <p:nvSpPr>
            <p:cNvPr id="130" name="Freeform 60">
              <a:extLst>
                <a:ext uri="{FF2B5EF4-FFF2-40B4-BE49-F238E27FC236}">
                  <a16:creationId xmlns:a16="http://schemas.microsoft.com/office/drawing/2014/main" id="{CB44D9C3-99E2-4EC7-9DE4-AA5BDF135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782" y="7251032"/>
              <a:ext cx="2503496" cy="158510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04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T0" fmla="*/ 161 w 2027"/>
                <a:gd name="T1" fmla="*/ 0 h 1287"/>
                <a:gd name="T2" fmla="*/ 161 w 2027"/>
                <a:gd name="T3" fmla="*/ 0 h 1287"/>
                <a:gd name="T4" fmla="*/ 11 w 2027"/>
                <a:gd name="T5" fmla="*/ 229 h 1287"/>
                <a:gd name="T6" fmla="*/ 5 w 2027"/>
                <a:gd name="T7" fmla="*/ 265 h 1287"/>
                <a:gd name="T8" fmla="*/ 63 w 2027"/>
                <a:gd name="T9" fmla="*/ 289 h 1287"/>
                <a:gd name="T10" fmla="*/ 414 w 2027"/>
                <a:gd name="T11" fmla="*/ 290 h 1287"/>
                <a:gd name="T12" fmla="*/ 453 w 2027"/>
                <a:gd name="T13" fmla="*/ 266 h 1287"/>
                <a:gd name="T14" fmla="*/ 430 w 2027"/>
                <a:gd name="T15" fmla="*/ 201 h 1287"/>
                <a:gd name="T16" fmla="*/ 307 w 2027"/>
                <a:gd name="T17" fmla="*/ 0 h 1287"/>
                <a:gd name="T18" fmla="*/ 161 w 2027"/>
                <a:gd name="T1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287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17DDA2AF-CD49-4FC7-8377-154A42F2814D}"/>
                </a:ext>
              </a:extLst>
            </p:cNvPr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  <a:solidFill>
              <a:schemeClr val="bg1"/>
            </a:solidFill>
          </p:grpSpPr>
          <p:sp>
            <p:nvSpPr>
              <p:cNvPr id="136" name="Freeform 61">
                <a:extLst>
                  <a:ext uri="{FF2B5EF4-FFF2-40B4-BE49-F238E27FC236}">
                    <a16:creationId xmlns:a16="http://schemas.microsoft.com/office/drawing/2014/main" id="{380D68A4-D910-4104-9D29-8C360434C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9155" y="7584450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5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7"/>
                  <a:gd name="T2" fmla="*/ 0 w 124"/>
                  <a:gd name="T3" fmla="*/ 13 h 117"/>
                  <a:gd name="T4" fmla="*/ 14 w 124"/>
                  <a:gd name="T5" fmla="*/ 0 h 117"/>
                  <a:gd name="T6" fmla="*/ 27 w 124"/>
                  <a:gd name="T7" fmla="*/ 13 h 117"/>
                  <a:gd name="T8" fmla="*/ 14 w 124"/>
                  <a:gd name="T9" fmla="*/ 26 h 117"/>
                  <a:gd name="T10" fmla="*/ 0 w 124"/>
                  <a:gd name="T11" fmla="*/ 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7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37" name="Freeform 62">
                <a:extLst>
                  <a:ext uri="{FF2B5EF4-FFF2-40B4-BE49-F238E27FC236}">
                    <a16:creationId xmlns:a16="http://schemas.microsoft.com/office/drawing/2014/main" id="{46000608-B74D-40B2-B5FC-C902C3B5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9078" y="8469923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6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9"/>
                  <a:gd name="T2" fmla="*/ 0 w 124"/>
                  <a:gd name="T3" fmla="*/ 13 h 119"/>
                  <a:gd name="T4" fmla="*/ 13 w 124"/>
                  <a:gd name="T5" fmla="*/ 0 h 119"/>
                  <a:gd name="T6" fmla="*/ 27 w 124"/>
                  <a:gd name="T7" fmla="*/ 13 h 119"/>
                  <a:gd name="T8" fmla="*/ 13 w 124"/>
                  <a:gd name="T9" fmla="*/ 26 h 119"/>
                  <a:gd name="T10" fmla="*/ 0 w 124"/>
                  <a:gd name="T11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9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38" name="Freeform 63">
                <a:extLst>
                  <a:ext uri="{FF2B5EF4-FFF2-40B4-BE49-F238E27FC236}">
                    <a16:creationId xmlns:a16="http://schemas.microsoft.com/office/drawing/2014/main" id="{B3CFD806-B341-4255-B890-2CE724D3D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014" y="8442593"/>
                <a:ext cx="207714" cy="196772"/>
              </a:xfrm>
              <a:custGeom>
                <a:avLst/>
                <a:gdLst>
                  <a:gd name="G0" fmla="+- 82 0 0"/>
                  <a:gd name="G1" fmla="+- 82 0 0"/>
                  <a:gd name="G2" fmla="+- 3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28 0 0"/>
                  <a:gd name="G13" fmla="+- 82 0 0"/>
                  <a:gd name="T0" fmla="*/ 0 w 175"/>
                  <a:gd name="T1" fmla="*/ 18 h 166"/>
                  <a:gd name="T2" fmla="*/ 0 w 175"/>
                  <a:gd name="T3" fmla="*/ 18 h 166"/>
                  <a:gd name="T4" fmla="*/ 20 w 175"/>
                  <a:gd name="T5" fmla="*/ 0 h 166"/>
                  <a:gd name="T6" fmla="*/ 39 w 175"/>
                  <a:gd name="T7" fmla="*/ 18 h 166"/>
                  <a:gd name="T8" fmla="*/ 20 w 175"/>
                  <a:gd name="T9" fmla="*/ 37 h 166"/>
                  <a:gd name="T10" fmla="*/ 0 w 175"/>
                  <a:gd name="T11" fmla="*/ 1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66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39" name="Freeform 64">
                <a:extLst>
                  <a:ext uri="{FF2B5EF4-FFF2-40B4-BE49-F238E27FC236}">
                    <a16:creationId xmlns:a16="http://schemas.microsoft.com/office/drawing/2014/main" id="{0D197C8D-604E-4440-9DB9-75269CD4A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095" y="8158368"/>
                <a:ext cx="103857" cy="98386"/>
              </a:xfrm>
              <a:custGeom>
                <a:avLst/>
                <a:gdLst>
                  <a:gd name="G0" fmla="+- 44 0 0"/>
                  <a:gd name="G1" fmla="+- 44 0 0"/>
                  <a:gd name="G2" fmla="+- 18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67 0 0"/>
                  <a:gd name="G13" fmla="+- 44 0 0"/>
                  <a:gd name="T0" fmla="*/ 0 w 92"/>
                  <a:gd name="T1" fmla="*/ 10 h 88"/>
                  <a:gd name="T2" fmla="*/ 0 w 92"/>
                  <a:gd name="T3" fmla="*/ 10 h 88"/>
                  <a:gd name="T4" fmla="*/ 10 w 92"/>
                  <a:gd name="T5" fmla="*/ 0 h 88"/>
                  <a:gd name="T6" fmla="*/ 20 w 92"/>
                  <a:gd name="T7" fmla="*/ 10 h 88"/>
                  <a:gd name="T8" fmla="*/ 10 w 92"/>
                  <a:gd name="T9" fmla="*/ 19 h 88"/>
                  <a:gd name="T10" fmla="*/ 0 w 92"/>
                  <a:gd name="T11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88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40" name="Freeform 65">
                <a:extLst>
                  <a:ext uri="{FF2B5EF4-FFF2-40B4-BE49-F238E27FC236}">
                    <a16:creationId xmlns:a16="http://schemas.microsoft.com/office/drawing/2014/main" id="{42FE4EAE-9F7A-450C-B4F6-7F51F59B7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3650" y="7764824"/>
                <a:ext cx="327969" cy="317021"/>
              </a:xfrm>
              <a:custGeom>
                <a:avLst/>
                <a:gdLst>
                  <a:gd name="G0" fmla="+- 130 0 0"/>
                  <a:gd name="G1" fmla="+- 130 0 0"/>
                  <a:gd name="G2" fmla="+- 5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02 0 0"/>
                  <a:gd name="G13" fmla="+- 130 0 0"/>
                  <a:gd name="T0" fmla="*/ 0 w 275"/>
                  <a:gd name="T1" fmla="*/ 29 h 263"/>
                  <a:gd name="T2" fmla="*/ 0 w 275"/>
                  <a:gd name="T3" fmla="*/ 29 h 263"/>
                  <a:gd name="T4" fmla="*/ 30 w 275"/>
                  <a:gd name="T5" fmla="*/ 0 h 263"/>
                  <a:gd name="T6" fmla="*/ 61 w 275"/>
                  <a:gd name="T7" fmla="*/ 29 h 263"/>
                  <a:gd name="T8" fmla="*/ 30 w 275"/>
                  <a:gd name="T9" fmla="*/ 59 h 263"/>
                  <a:gd name="T10" fmla="*/ 0 w 275"/>
                  <a:gd name="T11" fmla="*/ 2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263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2D94A5CF-8CBA-461E-A486-7DC3DD1B6162}"/>
                </a:ext>
              </a:extLst>
            </p:cNvPr>
            <p:cNvGrpSpPr/>
            <p:nvPr/>
          </p:nvGrpSpPr>
          <p:grpSpPr>
            <a:xfrm>
              <a:off x="6010509" y="4578218"/>
              <a:ext cx="880050" cy="901870"/>
              <a:chOff x="6010509" y="4578218"/>
              <a:chExt cx="880050" cy="901870"/>
            </a:xfrm>
          </p:grpSpPr>
          <p:sp>
            <p:nvSpPr>
              <p:cNvPr id="133" name="Freeform 67">
                <a:extLst>
                  <a:ext uri="{FF2B5EF4-FFF2-40B4-BE49-F238E27FC236}">
                    <a16:creationId xmlns:a16="http://schemas.microsoft.com/office/drawing/2014/main" id="{A49377A4-C758-408F-A890-4E57BEF47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598" y="5195862"/>
                <a:ext cx="295172" cy="284226"/>
              </a:xfrm>
              <a:custGeom>
                <a:avLst/>
                <a:gdLst>
                  <a:gd name="G0" fmla="+- 118 0 0"/>
                  <a:gd name="G1" fmla="+- 118 0 0"/>
                  <a:gd name="G2" fmla="+- 54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84 0 0"/>
                  <a:gd name="G13" fmla="+- 118 0 0"/>
                  <a:gd name="T0" fmla="*/ 0 w 247"/>
                  <a:gd name="T1" fmla="*/ 26 h 237"/>
                  <a:gd name="T2" fmla="*/ 0 w 247"/>
                  <a:gd name="T3" fmla="*/ 26 h 237"/>
                  <a:gd name="T4" fmla="*/ 27 w 247"/>
                  <a:gd name="T5" fmla="*/ 0 h 237"/>
                  <a:gd name="T6" fmla="*/ 55 w 247"/>
                  <a:gd name="T7" fmla="*/ 26 h 237"/>
                  <a:gd name="T8" fmla="*/ 27 w 247"/>
                  <a:gd name="T9" fmla="*/ 53 h 237"/>
                  <a:gd name="T10" fmla="*/ 0 w 247"/>
                  <a:gd name="T11" fmla="*/ 2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237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54"/>
                      <a:pt x="56" y="0"/>
                      <a:pt x="123" y="0"/>
                    </a:cubicBezTo>
                    <a:cubicBezTo>
                      <a:pt x="191" y="0"/>
                      <a:pt x="246" y="54"/>
                      <a:pt x="246" y="118"/>
                    </a:cubicBezTo>
                    <a:cubicBezTo>
                      <a:pt x="246" y="184"/>
                      <a:pt x="191" y="236"/>
                      <a:pt x="123" y="236"/>
                    </a:cubicBezTo>
                    <a:cubicBezTo>
                      <a:pt x="56" y="236"/>
                      <a:pt x="0" y="184"/>
                      <a:pt x="0" y="11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34" name="Freeform 69">
                <a:extLst>
                  <a:ext uri="{FF2B5EF4-FFF2-40B4-BE49-F238E27FC236}">
                    <a16:creationId xmlns:a16="http://schemas.microsoft.com/office/drawing/2014/main" id="{A22876B7-2857-4B76-9929-CFAFA0840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0509" y="4687536"/>
                <a:ext cx="393563" cy="377146"/>
              </a:xfrm>
              <a:custGeom>
                <a:avLst/>
                <a:gdLst>
                  <a:gd name="G0" fmla="+- 155 0 0"/>
                  <a:gd name="G1" fmla="+- 155 0 0"/>
                  <a:gd name="G2" fmla="+- 69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42 0 0"/>
                  <a:gd name="G13" fmla="+- 155 0 0"/>
                  <a:gd name="T0" fmla="*/ 0 w 325"/>
                  <a:gd name="T1" fmla="*/ 35 h 312"/>
                  <a:gd name="T2" fmla="*/ 0 w 325"/>
                  <a:gd name="T3" fmla="*/ 35 h 312"/>
                  <a:gd name="T4" fmla="*/ 36 w 325"/>
                  <a:gd name="T5" fmla="*/ 0 h 312"/>
                  <a:gd name="T6" fmla="*/ 73 w 325"/>
                  <a:gd name="T7" fmla="*/ 35 h 312"/>
                  <a:gd name="T8" fmla="*/ 36 w 325"/>
                  <a:gd name="T9" fmla="*/ 70 h 312"/>
                  <a:gd name="T10" fmla="*/ 0 w 325"/>
                  <a:gd name="T11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312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35" name="Freeform 71">
                <a:extLst>
                  <a:ext uri="{FF2B5EF4-FFF2-40B4-BE49-F238E27FC236}">
                    <a16:creationId xmlns:a16="http://schemas.microsoft.com/office/drawing/2014/main" id="{BA68CE46-4621-4E02-A1DD-EC7C9C9ED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447" y="4578218"/>
                <a:ext cx="224112" cy="213169"/>
              </a:xfrm>
              <a:custGeom>
                <a:avLst/>
                <a:gdLst>
                  <a:gd name="G0" fmla="+- 91 0 0"/>
                  <a:gd name="G1" fmla="+- 91 0 0"/>
                  <a:gd name="G2" fmla="+- 4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42 0 0"/>
                  <a:gd name="G13" fmla="+- 91 0 0"/>
                  <a:gd name="T0" fmla="*/ 0 w 190"/>
                  <a:gd name="T1" fmla="*/ 20 h 183"/>
                  <a:gd name="T2" fmla="*/ 0 w 190"/>
                  <a:gd name="T3" fmla="*/ 20 h 183"/>
                  <a:gd name="T4" fmla="*/ 21 w 190"/>
                  <a:gd name="T5" fmla="*/ 0 h 183"/>
                  <a:gd name="T6" fmla="*/ 42 w 190"/>
                  <a:gd name="T7" fmla="*/ 20 h 183"/>
                  <a:gd name="T8" fmla="*/ 21 w 190"/>
                  <a:gd name="T9" fmla="*/ 40 h 183"/>
                  <a:gd name="T10" fmla="*/ 0 w 190"/>
                  <a:gd name="T11" fmla="*/ 2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83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39D2DD8-ADD1-4AA0-B077-28090621DED6}"/>
              </a:ext>
            </a:extLst>
          </p:cNvPr>
          <p:cNvGrpSpPr/>
          <p:nvPr/>
        </p:nvGrpSpPr>
        <p:grpSpPr>
          <a:xfrm>
            <a:off x="347302" y="1880698"/>
            <a:ext cx="636994" cy="1179398"/>
            <a:chOff x="5048467" y="4578218"/>
            <a:chExt cx="2858796" cy="4361770"/>
          </a:xfrm>
        </p:grpSpPr>
        <p:sp>
          <p:nvSpPr>
            <p:cNvPr id="142" name="Freeform 59">
              <a:extLst>
                <a:ext uri="{FF2B5EF4-FFF2-40B4-BE49-F238E27FC236}">
                  <a16:creationId xmlns:a16="http://schemas.microsoft.com/office/drawing/2014/main" id="{DE6A400C-F1B4-430F-AFDA-68F0BD055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467" y="5747916"/>
              <a:ext cx="2858796" cy="31920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509 0 0"/>
                <a:gd name="G7" fmla="+- 2408 0 0"/>
                <a:gd name="G8" fmla="+- 2313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*/ 1 0 0"/>
                <a:gd name="T0" fmla="*/ 2315 256 1"/>
                <a:gd name="T1" fmla="*/ 0 256 1"/>
                <a:gd name="G58" fmla="+- 0 T0 T1"/>
                <a:gd name="G59" fmla="sin G57 G58"/>
                <a:gd name="G60" fmla="*/ 1 0 0"/>
                <a:gd name="T2" fmla="*/ 2410 256 1"/>
                <a:gd name="T3" fmla="*/ 0 256 1"/>
                <a:gd name="G61" fmla="+- 0 T2 T3"/>
                <a:gd name="G62" fmla="sin G60 G61"/>
                <a:gd name="G63" fmla="*/ 1 0 0"/>
                <a:gd name="T4" fmla="*/ 2511 256 1"/>
                <a:gd name="T5" fmla="*/ 0 256 1"/>
                <a:gd name="G64" fmla="+- 0 T4 T5"/>
                <a:gd name="G65" fmla="sin G63 G64"/>
                <a:gd name="G66" fmla="+- 1 0 0"/>
                <a:gd name="G67" fmla="+- 1 0 0"/>
                <a:gd name="T6" fmla="*/ 471 w 2314"/>
                <a:gd name="T7" fmla="*/ 585 h 2586"/>
                <a:gd name="T8" fmla="*/ 471 w 2314"/>
                <a:gd name="T9" fmla="*/ 585 h 2586"/>
                <a:gd name="T10" fmla="*/ 53 w 2314"/>
                <a:gd name="T11" fmla="*/ 584 h 2586"/>
                <a:gd name="T12" fmla="*/ 0 w 2314"/>
                <a:gd name="T13" fmla="*/ 545 h 2586"/>
                <a:gd name="T14" fmla="*/ 11 w 2314"/>
                <a:gd name="T15" fmla="*/ 507 h 2586"/>
                <a:gd name="T16" fmla="*/ 183 w 2314"/>
                <a:gd name="T17" fmla="*/ 224 h 2586"/>
                <a:gd name="T18" fmla="*/ 183 w 2314"/>
                <a:gd name="T19" fmla="*/ 40 h 2586"/>
                <a:gd name="T20" fmla="*/ 165 w 2314"/>
                <a:gd name="T21" fmla="*/ 7 h 2586"/>
                <a:gd name="T22" fmla="*/ 178 w 2314"/>
                <a:gd name="T23" fmla="*/ 1 h 2586"/>
                <a:gd name="T24" fmla="*/ 180 w 2314"/>
                <a:gd name="T25" fmla="*/ 1 h 2586"/>
                <a:gd name="T26" fmla="*/ 188 w 2314"/>
                <a:gd name="T27" fmla="*/ 0 h 2586"/>
                <a:gd name="T28" fmla="*/ 199 w 2314"/>
                <a:gd name="T29" fmla="*/ 1 h 2586"/>
                <a:gd name="T30" fmla="*/ 327 w 2314"/>
                <a:gd name="T31" fmla="*/ 1 h 2586"/>
                <a:gd name="T32" fmla="*/ 338 w 2314"/>
                <a:gd name="T33" fmla="*/ 0 h 2586"/>
                <a:gd name="T34" fmla="*/ 345 w 2314"/>
                <a:gd name="T35" fmla="*/ 1 h 2586"/>
                <a:gd name="T36" fmla="*/ 347 w 2314"/>
                <a:gd name="T37" fmla="*/ 1 h 2586"/>
                <a:gd name="T38" fmla="*/ 361 w 2314"/>
                <a:gd name="T39" fmla="*/ 8 h 2586"/>
                <a:gd name="T40" fmla="*/ 343 w 2314"/>
                <a:gd name="T41" fmla="*/ 40 h 2586"/>
                <a:gd name="T42" fmla="*/ 342 w 2314"/>
                <a:gd name="T43" fmla="*/ 224 h 2586"/>
                <a:gd name="T44" fmla="*/ 513 w 2314"/>
                <a:gd name="T45" fmla="*/ 508 h 2586"/>
                <a:gd name="T46" fmla="*/ 524 w 2314"/>
                <a:gd name="T47" fmla="*/ 545 h 2586"/>
                <a:gd name="T48" fmla="*/ 471 w 2314"/>
                <a:gd name="T49" fmla="*/ 585 h 2586"/>
              </a:gdLst>
              <a:ahLst/>
              <a:cxnLst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4" h="2586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sp>
          <p:nvSpPr>
            <p:cNvPr id="143" name="Freeform 60">
              <a:extLst>
                <a:ext uri="{FF2B5EF4-FFF2-40B4-BE49-F238E27FC236}">
                  <a16:creationId xmlns:a16="http://schemas.microsoft.com/office/drawing/2014/main" id="{6B615A33-F1D6-483B-9533-CA0496C5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782" y="7251032"/>
              <a:ext cx="2503496" cy="158510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04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T0" fmla="*/ 161 w 2027"/>
                <a:gd name="T1" fmla="*/ 0 h 1287"/>
                <a:gd name="T2" fmla="*/ 161 w 2027"/>
                <a:gd name="T3" fmla="*/ 0 h 1287"/>
                <a:gd name="T4" fmla="*/ 11 w 2027"/>
                <a:gd name="T5" fmla="*/ 229 h 1287"/>
                <a:gd name="T6" fmla="*/ 5 w 2027"/>
                <a:gd name="T7" fmla="*/ 265 h 1287"/>
                <a:gd name="T8" fmla="*/ 63 w 2027"/>
                <a:gd name="T9" fmla="*/ 289 h 1287"/>
                <a:gd name="T10" fmla="*/ 414 w 2027"/>
                <a:gd name="T11" fmla="*/ 290 h 1287"/>
                <a:gd name="T12" fmla="*/ 453 w 2027"/>
                <a:gd name="T13" fmla="*/ 266 h 1287"/>
                <a:gd name="T14" fmla="*/ 430 w 2027"/>
                <a:gd name="T15" fmla="*/ 201 h 1287"/>
                <a:gd name="T16" fmla="*/ 307 w 2027"/>
                <a:gd name="T17" fmla="*/ 0 h 1287"/>
                <a:gd name="T18" fmla="*/ 161 w 2027"/>
                <a:gd name="T1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287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FB03DB89-CE69-4DE3-BB27-76E013547211}"/>
                </a:ext>
              </a:extLst>
            </p:cNvPr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  <a:solidFill>
              <a:schemeClr val="bg1"/>
            </a:solidFill>
          </p:grpSpPr>
          <p:sp>
            <p:nvSpPr>
              <p:cNvPr id="149" name="Freeform 61">
                <a:extLst>
                  <a:ext uri="{FF2B5EF4-FFF2-40B4-BE49-F238E27FC236}">
                    <a16:creationId xmlns:a16="http://schemas.microsoft.com/office/drawing/2014/main" id="{F08C070F-0AC2-4DA4-9984-C823DF6AC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9155" y="7584450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5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7"/>
                  <a:gd name="T2" fmla="*/ 0 w 124"/>
                  <a:gd name="T3" fmla="*/ 13 h 117"/>
                  <a:gd name="T4" fmla="*/ 14 w 124"/>
                  <a:gd name="T5" fmla="*/ 0 h 117"/>
                  <a:gd name="T6" fmla="*/ 27 w 124"/>
                  <a:gd name="T7" fmla="*/ 13 h 117"/>
                  <a:gd name="T8" fmla="*/ 14 w 124"/>
                  <a:gd name="T9" fmla="*/ 26 h 117"/>
                  <a:gd name="T10" fmla="*/ 0 w 124"/>
                  <a:gd name="T11" fmla="*/ 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7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50" name="Freeform 62">
                <a:extLst>
                  <a:ext uri="{FF2B5EF4-FFF2-40B4-BE49-F238E27FC236}">
                    <a16:creationId xmlns:a16="http://schemas.microsoft.com/office/drawing/2014/main" id="{D1415D12-FD7E-428C-8F07-DDC231A88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9078" y="8469923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6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9"/>
                  <a:gd name="T2" fmla="*/ 0 w 124"/>
                  <a:gd name="T3" fmla="*/ 13 h 119"/>
                  <a:gd name="T4" fmla="*/ 13 w 124"/>
                  <a:gd name="T5" fmla="*/ 0 h 119"/>
                  <a:gd name="T6" fmla="*/ 27 w 124"/>
                  <a:gd name="T7" fmla="*/ 13 h 119"/>
                  <a:gd name="T8" fmla="*/ 13 w 124"/>
                  <a:gd name="T9" fmla="*/ 26 h 119"/>
                  <a:gd name="T10" fmla="*/ 0 w 124"/>
                  <a:gd name="T11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9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51" name="Freeform 63">
                <a:extLst>
                  <a:ext uri="{FF2B5EF4-FFF2-40B4-BE49-F238E27FC236}">
                    <a16:creationId xmlns:a16="http://schemas.microsoft.com/office/drawing/2014/main" id="{2BA791DA-FD9A-4FDF-B9A1-F0B7700C0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014" y="8442593"/>
                <a:ext cx="207714" cy="196772"/>
              </a:xfrm>
              <a:custGeom>
                <a:avLst/>
                <a:gdLst>
                  <a:gd name="G0" fmla="+- 82 0 0"/>
                  <a:gd name="G1" fmla="+- 82 0 0"/>
                  <a:gd name="G2" fmla="+- 3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28 0 0"/>
                  <a:gd name="G13" fmla="+- 82 0 0"/>
                  <a:gd name="T0" fmla="*/ 0 w 175"/>
                  <a:gd name="T1" fmla="*/ 18 h 166"/>
                  <a:gd name="T2" fmla="*/ 0 w 175"/>
                  <a:gd name="T3" fmla="*/ 18 h 166"/>
                  <a:gd name="T4" fmla="*/ 20 w 175"/>
                  <a:gd name="T5" fmla="*/ 0 h 166"/>
                  <a:gd name="T6" fmla="*/ 39 w 175"/>
                  <a:gd name="T7" fmla="*/ 18 h 166"/>
                  <a:gd name="T8" fmla="*/ 20 w 175"/>
                  <a:gd name="T9" fmla="*/ 37 h 166"/>
                  <a:gd name="T10" fmla="*/ 0 w 175"/>
                  <a:gd name="T11" fmla="*/ 1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66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52" name="Freeform 64">
                <a:extLst>
                  <a:ext uri="{FF2B5EF4-FFF2-40B4-BE49-F238E27FC236}">
                    <a16:creationId xmlns:a16="http://schemas.microsoft.com/office/drawing/2014/main" id="{6C4AD1B1-D0A3-4049-BB70-C45C30763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095" y="8158368"/>
                <a:ext cx="103857" cy="98386"/>
              </a:xfrm>
              <a:custGeom>
                <a:avLst/>
                <a:gdLst>
                  <a:gd name="G0" fmla="+- 44 0 0"/>
                  <a:gd name="G1" fmla="+- 44 0 0"/>
                  <a:gd name="G2" fmla="+- 18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67 0 0"/>
                  <a:gd name="G13" fmla="+- 44 0 0"/>
                  <a:gd name="T0" fmla="*/ 0 w 92"/>
                  <a:gd name="T1" fmla="*/ 10 h 88"/>
                  <a:gd name="T2" fmla="*/ 0 w 92"/>
                  <a:gd name="T3" fmla="*/ 10 h 88"/>
                  <a:gd name="T4" fmla="*/ 10 w 92"/>
                  <a:gd name="T5" fmla="*/ 0 h 88"/>
                  <a:gd name="T6" fmla="*/ 20 w 92"/>
                  <a:gd name="T7" fmla="*/ 10 h 88"/>
                  <a:gd name="T8" fmla="*/ 10 w 92"/>
                  <a:gd name="T9" fmla="*/ 19 h 88"/>
                  <a:gd name="T10" fmla="*/ 0 w 92"/>
                  <a:gd name="T11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88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53" name="Freeform 65">
                <a:extLst>
                  <a:ext uri="{FF2B5EF4-FFF2-40B4-BE49-F238E27FC236}">
                    <a16:creationId xmlns:a16="http://schemas.microsoft.com/office/drawing/2014/main" id="{2AA7D7BD-9228-4E98-9D37-838BE2B8B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3650" y="7764824"/>
                <a:ext cx="327969" cy="317021"/>
              </a:xfrm>
              <a:custGeom>
                <a:avLst/>
                <a:gdLst>
                  <a:gd name="G0" fmla="+- 130 0 0"/>
                  <a:gd name="G1" fmla="+- 130 0 0"/>
                  <a:gd name="G2" fmla="+- 5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02 0 0"/>
                  <a:gd name="G13" fmla="+- 130 0 0"/>
                  <a:gd name="T0" fmla="*/ 0 w 275"/>
                  <a:gd name="T1" fmla="*/ 29 h 263"/>
                  <a:gd name="T2" fmla="*/ 0 w 275"/>
                  <a:gd name="T3" fmla="*/ 29 h 263"/>
                  <a:gd name="T4" fmla="*/ 30 w 275"/>
                  <a:gd name="T5" fmla="*/ 0 h 263"/>
                  <a:gd name="T6" fmla="*/ 61 w 275"/>
                  <a:gd name="T7" fmla="*/ 29 h 263"/>
                  <a:gd name="T8" fmla="*/ 30 w 275"/>
                  <a:gd name="T9" fmla="*/ 59 h 263"/>
                  <a:gd name="T10" fmla="*/ 0 w 275"/>
                  <a:gd name="T11" fmla="*/ 2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263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96C4B01-0FB4-4563-8B9E-D0905FF4AAF7}"/>
                </a:ext>
              </a:extLst>
            </p:cNvPr>
            <p:cNvGrpSpPr/>
            <p:nvPr/>
          </p:nvGrpSpPr>
          <p:grpSpPr>
            <a:xfrm>
              <a:off x="6010509" y="4578218"/>
              <a:ext cx="880050" cy="901870"/>
              <a:chOff x="6010509" y="4578218"/>
              <a:chExt cx="880050" cy="901870"/>
            </a:xfrm>
          </p:grpSpPr>
          <p:sp>
            <p:nvSpPr>
              <p:cNvPr id="146" name="Freeform 67">
                <a:extLst>
                  <a:ext uri="{FF2B5EF4-FFF2-40B4-BE49-F238E27FC236}">
                    <a16:creationId xmlns:a16="http://schemas.microsoft.com/office/drawing/2014/main" id="{920F77DC-F401-45B8-A950-D1BBABDB8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598" y="5195862"/>
                <a:ext cx="295172" cy="284226"/>
              </a:xfrm>
              <a:custGeom>
                <a:avLst/>
                <a:gdLst>
                  <a:gd name="G0" fmla="+- 118 0 0"/>
                  <a:gd name="G1" fmla="+- 118 0 0"/>
                  <a:gd name="G2" fmla="+- 54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84 0 0"/>
                  <a:gd name="G13" fmla="+- 118 0 0"/>
                  <a:gd name="T0" fmla="*/ 0 w 247"/>
                  <a:gd name="T1" fmla="*/ 26 h 237"/>
                  <a:gd name="T2" fmla="*/ 0 w 247"/>
                  <a:gd name="T3" fmla="*/ 26 h 237"/>
                  <a:gd name="T4" fmla="*/ 27 w 247"/>
                  <a:gd name="T5" fmla="*/ 0 h 237"/>
                  <a:gd name="T6" fmla="*/ 55 w 247"/>
                  <a:gd name="T7" fmla="*/ 26 h 237"/>
                  <a:gd name="T8" fmla="*/ 27 w 247"/>
                  <a:gd name="T9" fmla="*/ 53 h 237"/>
                  <a:gd name="T10" fmla="*/ 0 w 247"/>
                  <a:gd name="T11" fmla="*/ 2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237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54"/>
                      <a:pt x="56" y="0"/>
                      <a:pt x="123" y="0"/>
                    </a:cubicBezTo>
                    <a:cubicBezTo>
                      <a:pt x="191" y="0"/>
                      <a:pt x="246" y="54"/>
                      <a:pt x="246" y="118"/>
                    </a:cubicBezTo>
                    <a:cubicBezTo>
                      <a:pt x="246" y="184"/>
                      <a:pt x="191" y="236"/>
                      <a:pt x="123" y="236"/>
                    </a:cubicBezTo>
                    <a:cubicBezTo>
                      <a:pt x="56" y="236"/>
                      <a:pt x="0" y="184"/>
                      <a:pt x="0" y="11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47" name="Freeform 69">
                <a:extLst>
                  <a:ext uri="{FF2B5EF4-FFF2-40B4-BE49-F238E27FC236}">
                    <a16:creationId xmlns:a16="http://schemas.microsoft.com/office/drawing/2014/main" id="{C2A8DB5D-EFE2-46B3-A8C9-0874C914B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0509" y="4687536"/>
                <a:ext cx="393563" cy="377146"/>
              </a:xfrm>
              <a:custGeom>
                <a:avLst/>
                <a:gdLst>
                  <a:gd name="G0" fmla="+- 155 0 0"/>
                  <a:gd name="G1" fmla="+- 155 0 0"/>
                  <a:gd name="G2" fmla="+- 69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42 0 0"/>
                  <a:gd name="G13" fmla="+- 155 0 0"/>
                  <a:gd name="T0" fmla="*/ 0 w 325"/>
                  <a:gd name="T1" fmla="*/ 35 h 312"/>
                  <a:gd name="T2" fmla="*/ 0 w 325"/>
                  <a:gd name="T3" fmla="*/ 35 h 312"/>
                  <a:gd name="T4" fmla="*/ 36 w 325"/>
                  <a:gd name="T5" fmla="*/ 0 h 312"/>
                  <a:gd name="T6" fmla="*/ 73 w 325"/>
                  <a:gd name="T7" fmla="*/ 35 h 312"/>
                  <a:gd name="T8" fmla="*/ 36 w 325"/>
                  <a:gd name="T9" fmla="*/ 70 h 312"/>
                  <a:gd name="T10" fmla="*/ 0 w 325"/>
                  <a:gd name="T11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312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BFD8450D-74C3-4167-81E6-02E001B44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447" y="4578218"/>
                <a:ext cx="224112" cy="213169"/>
              </a:xfrm>
              <a:custGeom>
                <a:avLst/>
                <a:gdLst>
                  <a:gd name="G0" fmla="+- 91 0 0"/>
                  <a:gd name="G1" fmla="+- 91 0 0"/>
                  <a:gd name="G2" fmla="+- 4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42 0 0"/>
                  <a:gd name="G13" fmla="+- 91 0 0"/>
                  <a:gd name="T0" fmla="*/ 0 w 190"/>
                  <a:gd name="T1" fmla="*/ 20 h 183"/>
                  <a:gd name="T2" fmla="*/ 0 w 190"/>
                  <a:gd name="T3" fmla="*/ 20 h 183"/>
                  <a:gd name="T4" fmla="*/ 21 w 190"/>
                  <a:gd name="T5" fmla="*/ 0 h 183"/>
                  <a:gd name="T6" fmla="*/ 42 w 190"/>
                  <a:gd name="T7" fmla="*/ 20 h 183"/>
                  <a:gd name="T8" fmla="*/ 21 w 190"/>
                  <a:gd name="T9" fmla="*/ 40 h 183"/>
                  <a:gd name="T10" fmla="*/ 0 w 190"/>
                  <a:gd name="T11" fmla="*/ 2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83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9264A41-7805-4DFB-A32C-E077EBA11123}"/>
              </a:ext>
            </a:extLst>
          </p:cNvPr>
          <p:cNvGrpSpPr/>
          <p:nvPr/>
        </p:nvGrpSpPr>
        <p:grpSpPr>
          <a:xfrm>
            <a:off x="4123074" y="3482934"/>
            <a:ext cx="636994" cy="1179398"/>
            <a:chOff x="5048467" y="4578218"/>
            <a:chExt cx="2858796" cy="4361770"/>
          </a:xfrm>
        </p:grpSpPr>
        <p:sp>
          <p:nvSpPr>
            <p:cNvPr id="163" name="Freeform 59">
              <a:extLst>
                <a:ext uri="{FF2B5EF4-FFF2-40B4-BE49-F238E27FC236}">
                  <a16:creationId xmlns:a16="http://schemas.microsoft.com/office/drawing/2014/main" id="{2B64EBF4-8FDB-4A3B-9F43-915634E2C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467" y="5747916"/>
              <a:ext cx="2858796" cy="31920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509 0 0"/>
                <a:gd name="G7" fmla="+- 2408 0 0"/>
                <a:gd name="G8" fmla="+- 2313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*/ 1 0 0"/>
                <a:gd name="T0" fmla="*/ 2315 256 1"/>
                <a:gd name="T1" fmla="*/ 0 256 1"/>
                <a:gd name="G58" fmla="+- 0 T0 T1"/>
                <a:gd name="G59" fmla="sin G57 G58"/>
                <a:gd name="G60" fmla="*/ 1 0 0"/>
                <a:gd name="T2" fmla="*/ 2410 256 1"/>
                <a:gd name="T3" fmla="*/ 0 256 1"/>
                <a:gd name="G61" fmla="+- 0 T2 T3"/>
                <a:gd name="G62" fmla="sin G60 G61"/>
                <a:gd name="G63" fmla="*/ 1 0 0"/>
                <a:gd name="T4" fmla="*/ 2511 256 1"/>
                <a:gd name="T5" fmla="*/ 0 256 1"/>
                <a:gd name="G64" fmla="+- 0 T4 T5"/>
                <a:gd name="G65" fmla="sin G63 G64"/>
                <a:gd name="G66" fmla="+- 1 0 0"/>
                <a:gd name="G67" fmla="+- 1 0 0"/>
                <a:gd name="T6" fmla="*/ 471 w 2314"/>
                <a:gd name="T7" fmla="*/ 585 h 2586"/>
                <a:gd name="T8" fmla="*/ 471 w 2314"/>
                <a:gd name="T9" fmla="*/ 585 h 2586"/>
                <a:gd name="T10" fmla="*/ 53 w 2314"/>
                <a:gd name="T11" fmla="*/ 584 h 2586"/>
                <a:gd name="T12" fmla="*/ 0 w 2314"/>
                <a:gd name="T13" fmla="*/ 545 h 2586"/>
                <a:gd name="T14" fmla="*/ 11 w 2314"/>
                <a:gd name="T15" fmla="*/ 507 h 2586"/>
                <a:gd name="T16" fmla="*/ 183 w 2314"/>
                <a:gd name="T17" fmla="*/ 224 h 2586"/>
                <a:gd name="T18" fmla="*/ 183 w 2314"/>
                <a:gd name="T19" fmla="*/ 40 h 2586"/>
                <a:gd name="T20" fmla="*/ 165 w 2314"/>
                <a:gd name="T21" fmla="*/ 7 h 2586"/>
                <a:gd name="T22" fmla="*/ 178 w 2314"/>
                <a:gd name="T23" fmla="*/ 1 h 2586"/>
                <a:gd name="T24" fmla="*/ 180 w 2314"/>
                <a:gd name="T25" fmla="*/ 1 h 2586"/>
                <a:gd name="T26" fmla="*/ 188 w 2314"/>
                <a:gd name="T27" fmla="*/ 0 h 2586"/>
                <a:gd name="T28" fmla="*/ 199 w 2314"/>
                <a:gd name="T29" fmla="*/ 1 h 2586"/>
                <a:gd name="T30" fmla="*/ 327 w 2314"/>
                <a:gd name="T31" fmla="*/ 1 h 2586"/>
                <a:gd name="T32" fmla="*/ 338 w 2314"/>
                <a:gd name="T33" fmla="*/ 0 h 2586"/>
                <a:gd name="T34" fmla="*/ 345 w 2314"/>
                <a:gd name="T35" fmla="*/ 1 h 2586"/>
                <a:gd name="T36" fmla="*/ 347 w 2314"/>
                <a:gd name="T37" fmla="*/ 1 h 2586"/>
                <a:gd name="T38" fmla="*/ 361 w 2314"/>
                <a:gd name="T39" fmla="*/ 8 h 2586"/>
                <a:gd name="T40" fmla="*/ 343 w 2314"/>
                <a:gd name="T41" fmla="*/ 40 h 2586"/>
                <a:gd name="T42" fmla="*/ 342 w 2314"/>
                <a:gd name="T43" fmla="*/ 224 h 2586"/>
                <a:gd name="T44" fmla="*/ 513 w 2314"/>
                <a:gd name="T45" fmla="*/ 508 h 2586"/>
                <a:gd name="T46" fmla="*/ 524 w 2314"/>
                <a:gd name="T47" fmla="*/ 545 h 2586"/>
                <a:gd name="T48" fmla="*/ 471 w 2314"/>
                <a:gd name="T49" fmla="*/ 585 h 2586"/>
              </a:gdLst>
              <a:ahLst/>
              <a:cxnLst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4" h="2586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sp>
          <p:nvSpPr>
            <p:cNvPr id="164" name="Freeform 60">
              <a:extLst>
                <a:ext uri="{FF2B5EF4-FFF2-40B4-BE49-F238E27FC236}">
                  <a16:creationId xmlns:a16="http://schemas.microsoft.com/office/drawing/2014/main" id="{ECC5AA0A-3565-4BD9-9CDC-277044950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782" y="7251032"/>
              <a:ext cx="2503496" cy="158510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04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T0" fmla="*/ 161 w 2027"/>
                <a:gd name="T1" fmla="*/ 0 h 1287"/>
                <a:gd name="T2" fmla="*/ 161 w 2027"/>
                <a:gd name="T3" fmla="*/ 0 h 1287"/>
                <a:gd name="T4" fmla="*/ 11 w 2027"/>
                <a:gd name="T5" fmla="*/ 229 h 1287"/>
                <a:gd name="T6" fmla="*/ 5 w 2027"/>
                <a:gd name="T7" fmla="*/ 265 h 1287"/>
                <a:gd name="T8" fmla="*/ 63 w 2027"/>
                <a:gd name="T9" fmla="*/ 289 h 1287"/>
                <a:gd name="T10" fmla="*/ 414 w 2027"/>
                <a:gd name="T11" fmla="*/ 290 h 1287"/>
                <a:gd name="T12" fmla="*/ 453 w 2027"/>
                <a:gd name="T13" fmla="*/ 266 h 1287"/>
                <a:gd name="T14" fmla="*/ 430 w 2027"/>
                <a:gd name="T15" fmla="*/ 201 h 1287"/>
                <a:gd name="T16" fmla="*/ 307 w 2027"/>
                <a:gd name="T17" fmla="*/ 0 h 1287"/>
                <a:gd name="T18" fmla="*/ 161 w 2027"/>
                <a:gd name="T1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287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3AC17E6-A7C8-40D4-A7FC-1196200FF457}"/>
                </a:ext>
              </a:extLst>
            </p:cNvPr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  <a:solidFill>
              <a:schemeClr val="bg1"/>
            </a:solidFill>
          </p:grpSpPr>
          <p:sp>
            <p:nvSpPr>
              <p:cNvPr id="170" name="Freeform 61">
                <a:extLst>
                  <a:ext uri="{FF2B5EF4-FFF2-40B4-BE49-F238E27FC236}">
                    <a16:creationId xmlns:a16="http://schemas.microsoft.com/office/drawing/2014/main" id="{3F7252F4-E417-43FD-A07B-EEC7E737C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9155" y="7584450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5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7"/>
                  <a:gd name="T2" fmla="*/ 0 w 124"/>
                  <a:gd name="T3" fmla="*/ 13 h 117"/>
                  <a:gd name="T4" fmla="*/ 14 w 124"/>
                  <a:gd name="T5" fmla="*/ 0 h 117"/>
                  <a:gd name="T6" fmla="*/ 27 w 124"/>
                  <a:gd name="T7" fmla="*/ 13 h 117"/>
                  <a:gd name="T8" fmla="*/ 14 w 124"/>
                  <a:gd name="T9" fmla="*/ 26 h 117"/>
                  <a:gd name="T10" fmla="*/ 0 w 124"/>
                  <a:gd name="T11" fmla="*/ 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7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71" name="Freeform 62">
                <a:extLst>
                  <a:ext uri="{FF2B5EF4-FFF2-40B4-BE49-F238E27FC236}">
                    <a16:creationId xmlns:a16="http://schemas.microsoft.com/office/drawing/2014/main" id="{3F9C6C70-E28B-4B2C-94AB-40A778F78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9078" y="8469923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6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9"/>
                  <a:gd name="T2" fmla="*/ 0 w 124"/>
                  <a:gd name="T3" fmla="*/ 13 h 119"/>
                  <a:gd name="T4" fmla="*/ 13 w 124"/>
                  <a:gd name="T5" fmla="*/ 0 h 119"/>
                  <a:gd name="T6" fmla="*/ 27 w 124"/>
                  <a:gd name="T7" fmla="*/ 13 h 119"/>
                  <a:gd name="T8" fmla="*/ 13 w 124"/>
                  <a:gd name="T9" fmla="*/ 26 h 119"/>
                  <a:gd name="T10" fmla="*/ 0 w 124"/>
                  <a:gd name="T11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9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72" name="Freeform 63">
                <a:extLst>
                  <a:ext uri="{FF2B5EF4-FFF2-40B4-BE49-F238E27FC236}">
                    <a16:creationId xmlns:a16="http://schemas.microsoft.com/office/drawing/2014/main" id="{35C8FE3B-F149-4A74-BB3F-428BED04E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014" y="8442593"/>
                <a:ext cx="207714" cy="196772"/>
              </a:xfrm>
              <a:custGeom>
                <a:avLst/>
                <a:gdLst>
                  <a:gd name="G0" fmla="+- 82 0 0"/>
                  <a:gd name="G1" fmla="+- 82 0 0"/>
                  <a:gd name="G2" fmla="+- 3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28 0 0"/>
                  <a:gd name="G13" fmla="+- 82 0 0"/>
                  <a:gd name="T0" fmla="*/ 0 w 175"/>
                  <a:gd name="T1" fmla="*/ 18 h 166"/>
                  <a:gd name="T2" fmla="*/ 0 w 175"/>
                  <a:gd name="T3" fmla="*/ 18 h 166"/>
                  <a:gd name="T4" fmla="*/ 20 w 175"/>
                  <a:gd name="T5" fmla="*/ 0 h 166"/>
                  <a:gd name="T6" fmla="*/ 39 w 175"/>
                  <a:gd name="T7" fmla="*/ 18 h 166"/>
                  <a:gd name="T8" fmla="*/ 20 w 175"/>
                  <a:gd name="T9" fmla="*/ 37 h 166"/>
                  <a:gd name="T10" fmla="*/ 0 w 175"/>
                  <a:gd name="T11" fmla="*/ 1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66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73" name="Freeform 64">
                <a:extLst>
                  <a:ext uri="{FF2B5EF4-FFF2-40B4-BE49-F238E27FC236}">
                    <a16:creationId xmlns:a16="http://schemas.microsoft.com/office/drawing/2014/main" id="{1493C26E-5678-4D27-9AE0-432F66979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095" y="8158368"/>
                <a:ext cx="103857" cy="98386"/>
              </a:xfrm>
              <a:custGeom>
                <a:avLst/>
                <a:gdLst>
                  <a:gd name="G0" fmla="+- 44 0 0"/>
                  <a:gd name="G1" fmla="+- 44 0 0"/>
                  <a:gd name="G2" fmla="+- 18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67 0 0"/>
                  <a:gd name="G13" fmla="+- 44 0 0"/>
                  <a:gd name="T0" fmla="*/ 0 w 92"/>
                  <a:gd name="T1" fmla="*/ 10 h 88"/>
                  <a:gd name="T2" fmla="*/ 0 w 92"/>
                  <a:gd name="T3" fmla="*/ 10 h 88"/>
                  <a:gd name="T4" fmla="*/ 10 w 92"/>
                  <a:gd name="T5" fmla="*/ 0 h 88"/>
                  <a:gd name="T6" fmla="*/ 20 w 92"/>
                  <a:gd name="T7" fmla="*/ 10 h 88"/>
                  <a:gd name="T8" fmla="*/ 10 w 92"/>
                  <a:gd name="T9" fmla="*/ 19 h 88"/>
                  <a:gd name="T10" fmla="*/ 0 w 92"/>
                  <a:gd name="T11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88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74" name="Freeform 65">
                <a:extLst>
                  <a:ext uri="{FF2B5EF4-FFF2-40B4-BE49-F238E27FC236}">
                    <a16:creationId xmlns:a16="http://schemas.microsoft.com/office/drawing/2014/main" id="{F461796A-65A6-4C38-B469-550FA96DE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3650" y="7764824"/>
                <a:ext cx="327969" cy="317021"/>
              </a:xfrm>
              <a:custGeom>
                <a:avLst/>
                <a:gdLst>
                  <a:gd name="G0" fmla="+- 130 0 0"/>
                  <a:gd name="G1" fmla="+- 130 0 0"/>
                  <a:gd name="G2" fmla="+- 5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02 0 0"/>
                  <a:gd name="G13" fmla="+- 130 0 0"/>
                  <a:gd name="T0" fmla="*/ 0 w 275"/>
                  <a:gd name="T1" fmla="*/ 29 h 263"/>
                  <a:gd name="T2" fmla="*/ 0 w 275"/>
                  <a:gd name="T3" fmla="*/ 29 h 263"/>
                  <a:gd name="T4" fmla="*/ 30 w 275"/>
                  <a:gd name="T5" fmla="*/ 0 h 263"/>
                  <a:gd name="T6" fmla="*/ 61 w 275"/>
                  <a:gd name="T7" fmla="*/ 29 h 263"/>
                  <a:gd name="T8" fmla="*/ 30 w 275"/>
                  <a:gd name="T9" fmla="*/ 59 h 263"/>
                  <a:gd name="T10" fmla="*/ 0 w 275"/>
                  <a:gd name="T11" fmla="*/ 2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263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FC4BF74-6E72-44E2-9F4E-8C9EFAA3D7B1}"/>
                </a:ext>
              </a:extLst>
            </p:cNvPr>
            <p:cNvGrpSpPr/>
            <p:nvPr/>
          </p:nvGrpSpPr>
          <p:grpSpPr>
            <a:xfrm>
              <a:off x="6010509" y="4578218"/>
              <a:ext cx="880050" cy="901870"/>
              <a:chOff x="6010509" y="4578218"/>
              <a:chExt cx="880050" cy="901870"/>
            </a:xfrm>
          </p:grpSpPr>
          <p:sp>
            <p:nvSpPr>
              <p:cNvPr id="167" name="Freeform 67">
                <a:extLst>
                  <a:ext uri="{FF2B5EF4-FFF2-40B4-BE49-F238E27FC236}">
                    <a16:creationId xmlns:a16="http://schemas.microsoft.com/office/drawing/2014/main" id="{0CEA5E7E-0E40-406F-BC33-BDB7E507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598" y="5195862"/>
                <a:ext cx="295172" cy="284226"/>
              </a:xfrm>
              <a:custGeom>
                <a:avLst/>
                <a:gdLst>
                  <a:gd name="G0" fmla="+- 118 0 0"/>
                  <a:gd name="G1" fmla="+- 118 0 0"/>
                  <a:gd name="G2" fmla="+- 54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84 0 0"/>
                  <a:gd name="G13" fmla="+- 118 0 0"/>
                  <a:gd name="T0" fmla="*/ 0 w 247"/>
                  <a:gd name="T1" fmla="*/ 26 h 237"/>
                  <a:gd name="T2" fmla="*/ 0 w 247"/>
                  <a:gd name="T3" fmla="*/ 26 h 237"/>
                  <a:gd name="T4" fmla="*/ 27 w 247"/>
                  <a:gd name="T5" fmla="*/ 0 h 237"/>
                  <a:gd name="T6" fmla="*/ 55 w 247"/>
                  <a:gd name="T7" fmla="*/ 26 h 237"/>
                  <a:gd name="T8" fmla="*/ 27 w 247"/>
                  <a:gd name="T9" fmla="*/ 53 h 237"/>
                  <a:gd name="T10" fmla="*/ 0 w 247"/>
                  <a:gd name="T11" fmla="*/ 2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237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54"/>
                      <a:pt x="56" y="0"/>
                      <a:pt x="123" y="0"/>
                    </a:cubicBezTo>
                    <a:cubicBezTo>
                      <a:pt x="191" y="0"/>
                      <a:pt x="246" y="54"/>
                      <a:pt x="246" y="118"/>
                    </a:cubicBezTo>
                    <a:cubicBezTo>
                      <a:pt x="246" y="184"/>
                      <a:pt x="191" y="236"/>
                      <a:pt x="123" y="236"/>
                    </a:cubicBezTo>
                    <a:cubicBezTo>
                      <a:pt x="56" y="236"/>
                      <a:pt x="0" y="184"/>
                      <a:pt x="0" y="11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68" name="Freeform 69">
                <a:extLst>
                  <a:ext uri="{FF2B5EF4-FFF2-40B4-BE49-F238E27FC236}">
                    <a16:creationId xmlns:a16="http://schemas.microsoft.com/office/drawing/2014/main" id="{1B5CC3EA-96F5-4F89-9233-1A7AE2F57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0509" y="4687536"/>
                <a:ext cx="393563" cy="377146"/>
              </a:xfrm>
              <a:custGeom>
                <a:avLst/>
                <a:gdLst>
                  <a:gd name="G0" fmla="+- 155 0 0"/>
                  <a:gd name="G1" fmla="+- 155 0 0"/>
                  <a:gd name="G2" fmla="+- 69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42 0 0"/>
                  <a:gd name="G13" fmla="+- 155 0 0"/>
                  <a:gd name="T0" fmla="*/ 0 w 325"/>
                  <a:gd name="T1" fmla="*/ 35 h 312"/>
                  <a:gd name="T2" fmla="*/ 0 w 325"/>
                  <a:gd name="T3" fmla="*/ 35 h 312"/>
                  <a:gd name="T4" fmla="*/ 36 w 325"/>
                  <a:gd name="T5" fmla="*/ 0 h 312"/>
                  <a:gd name="T6" fmla="*/ 73 w 325"/>
                  <a:gd name="T7" fmla="*/ 35 h 312"/>
                  <a:gd name="T8" fmla="*/ 36 w 325"/>
                  <a:gd name="T9" fmla="*/ 70 h 312"/>
                  <a:gd name="T10" fmla="*/ 0 w 325"/>
                  <a:gd name="T11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312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69" name="Freeform 71">
                <a:extLst>
                  <a:ext uri="{FF2B5EF4-FFF2-40B4-BE49-F238E27FC236}">
                    <a16:creationId xmlns:a16="http://schemas.microsoft.com/office/drawing/2014/main" id="{8EE2BC1A-7A6B-489B-860B-B23ED9322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447" y="4578218"/>
                <a:ext cx="224112" cy="213169"/>
              </a:xfrm>
              <a:custGeom>
                <a:avLst/>
                <a:gdLst>
                  <a:gd name="G0" fmla="+- 91 0 0"/>
                  <a:gd name="G1" fmla="+- 91 0 0"/>
                  <a:gd name="G2" fmla="+- 4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42 0 0"/>
                  <a:gd name="G13" fmla="+- 91 0 0"/>
                  <a:gd name="T0" fmla="*/ 0 w 190"/>
                  <a:gd name="T1" fmla="*/ 20 h 183"/>
                  <a:gd name="T2" fmla="*/ 0 w 190"/>
                  <a:gd name="T3" fmla="*/ 20 h 183"/>
                  <a:gd name="T4" fmla="*/ 21 w 190"/>
                  <a:gd name="T5" fmla="*/ 0 h 183"/>
                  <a:gd name="T6" fmla="*/ 42 w 190"/>
                  <a:gd name="T7" fmla="*/ 20 h 183"/>
                  <a:gd name="T8" fmla="*/ 21 w 190"/>
                  <a:gd name="T9" fmla="*/ 40 h 183"/>
                  <a:gd name="T10" fmla="*/ 0 w 190"/>
                  <a:gd name="T11" fmla="*/ 2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83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546D3A6-40CE-429C-A124-78F8F9927FEB}"/>
              </a:ext>
            </a:extLst>
          </p:cNvPr>
          <p:cNvGrpSpPr/>
          <p:nvPr/>
        </p:nvGrpSpPr>
        <p:grpSpPr>
          <a:xfrm>
            <a:off x="4120994" y="5139735"/>
            <a:ext cx="636994" cy="1179398"/>
            <a:chOff x="5048467" y="4578218"/>
            <a:chExt cx="2858796" cy="4361770"/>
          </a:xfrm>
        </p:grpSpPr>
        <p:sp>
          <p:nvSpPr>
            <p:cNvPr id="176" name="Freeform 59">
              <a:extLst>
                <a:ext uri="{FF2B5EF4-FFF2-40B4-BE49-F238E27FC236}">
                  <a16:creationId xmlns:a16="http://schemas.microsoft.com/office/drawing/2014/main" id="{7D19364D-5100-4379-8D53-8A50E87D3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467" y="5747916"/>
              <a:ext cx="2858796" cy="31920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509 0 0"/>
                <a:gd name="G7" fmla="+- 2408 0 0"/>
                <a:gd name="G8" fmla="+- 2313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*/ 1 0 0"/>
                <a:gd name="T0" fmla="*/ 2315 256 1"/>
                <a:gd name="T1" fmla="*/ 0 256 1"/>
                <a:gd name="G58" fmla="+- 0 T0 T1"/>
                <a:gd name="G59" fmla="sin G57 G58"/>
                <a:gd name="G60" fmla="*/ 1 0 0"/>
                <a:gd name="T2" fmla="*/ 2410 256 1"/>
                <a:gd name="T3" fmla="*/ 0 256 1"/>
                <a:gd name="G61" fmla="+- 0 T2 T3"/>
                <a:gd name="G62" fmla="sin G60 G61"/>
                <a:gd name="G63" fmla="*/ 1 0 0"/>
                <a:gd name="T4" fmla="*/ 2511 256 1"/>
                <a:gd name="T5" fmla="*/ 0 256 1"/>
                <a:gd name="G64" fmla="+- 0 T4 T5"/>
                <a:gd name="G65" fmla="sin G63 G64"/>
                <a:gd name="G66" fmla="+- 1 0 0"/>
                <a:gd name="G67" fmla="+- 1 0 0"/>
                <a:gd name="T6" fmla="*/ 471 w 2314"/>
                <a:gd name="T7" fmla="*/ 585 h 2586"/>
                <a:gd name="T8" fmla="*/ 471 w 2314"/>
                <a:gd name="T9" fmla="*/ 585 h 2586"/>
                <a:gd name="T10" fmla="*/ 53 w 2314"/>
                <a:gd name="T11" fmla="*/ 584 h 2586"/>
                <a:gd name="T12" fmla="*/ 0 w 2314"/>
                <a:gd name="T13" fmla="*/ 545 h 2586"/>
                <a:gd name="T14" fmla="*/ 11 w 2314"/>
                <a:gd name="T15" fmla="*/ 507 h 2586"/>
                <a:gd name="T16" fmla="*/ 183 w 2314"/>
                <a:gd name="T17" fmla="*/ 224 h 2586"/>
                <a:gd name="T18" fmla="*/ 183 w 2314"/>
                <a:gd name="T19" fmla="*/ 40 h 2586"/>
                <a:gd name="T20" fmla="*/ 165 w 2314"/>
                <a:gd name="T21" fmla="*/ 7 h 2586"/>
                <a:gd name="T22" fmla="*/ 178 w 2314"/>
                <a:gd name="T23" fmla="*/ 1 h 2586"/>
                <a:gd name="T24" fmla="*/ 180 w 2314"/>
                <a:gd name="T25" fmla="*/ 1 h 2586"/>
                <a:gd name="T26" fmla="*/ 188 w 2314"/>
                <a:gd name="T27" fmla="*/ 0 h 2586"/>
                <a:gd name="T28" fmla="*/ 199 w 2314"/>
                <a:gd name="T29" fmla="*/ 1 h 2586"/>
                <a:gd name="T30" fmla="*/ 327 w 2314"/>
                <a:gd name="T31" fmla="*/ 1 h 2586"/>
                <a:gd name="T32" fmla="*/ 338 w 2314"/>
                <a:gd name="T33" fmla="*/ 0 h 2586"/>
                <a:gd name="T34" fmla="*/ 345 w 2314"/>
                <a:gd name="T35" fmla="*/ 1 h 2586"/>
                <a:gd name="T36" fmla="*/ 347 w 2314"/>
                <a:gd name="T37" fmla="*/ 1 h 2586"/>
                <a:gd name="T38" fmla="*/ 361 w 2314"/>
                <a:gd name="T39" fmla="*/ 8 h 2586"/>
                <a:gd name="T40" fmla="*/ 343 w 2314"/>
                <a:gd name="T41" fmla="*/ 40 h 2586"/>
                <a:gd name="T42" fmla="*/ 342 w 2314"/>
                <a:gd name="T43" fmla="*/ 224 h 2586"/>
                <a:gd name="T44" fmla="*/ 513 w 2314"/>
                <a:gd name="T45" fmla="*/ 508 h 2586"/>
                <a:gd name="T46" fmla="*/ 524 w 2314"/>
                <a:gd name="T47" fmla="*/ 545 h 2586"/>
                <a:gd name="T48" fmla="*/ 471 w 2314"/>
                <a:gd name="T49" fmla="*/ 585 h 2586"/>
              </a:gdLst>
              <a:ahLst/>
              <a:cxnLst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4" h="2586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sp>
          <p:nvSpPr>
            <p:cNvPr id="177" name="Freeform 60">
              <a:extLst>
                <a:ext uri="{FF2B5EF4-FFF2-40B4-BE49-F238E27FC236}">
                  <a16:creationId xmlns:a16="http://schemas.microsoft.com/office/drawing/2014/main" id="{53F6AC10-3DA6-4A13-ABE8-18C7614AA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782" y="7251032"/>
              <a:ext cx="2503496" cy="158510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04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T0" fmla="*/ 161 w 2027"/>
                <a:gd name="T1" fmla="*/ 0 h 1287"/>
                <a:gd name="T2" fmla="*/ 161 w 2027"/>
                <a:gd name="T3" fmla="*/ 0 h 1287"/>
                <a:gd name="T4" fmla="*/ 11 w 2027"/>
                <a:gd name="T5" fmla="*/ 229 h 1287"/>
                <a:gd name="T6" fmla="*/ 5 w 2027"/>
                <a:gd name="T7" fmla="*/ 265 h 1287"/>
                <a:gd name="T8" fmla="*/ 63 w 2027"/>
                <a:gd name="T9" fmla="*/ 289 h 1287"/>
                <a:gd name="T10" fmla="*/ 414 w 2027"/>
                <a:gd name="T11" fmla="*/ 290 h 1287"/>
                <a:gd name="T12" fmla="*/ 453 w 2027"/>
                <a:gd name="T13" fmla="*/ 266 h 1287"/>
                <a:gd name="T14" fmla="*/ 430 w 2027"/>
                <a:gd name="T15" fmla="*/ 201 h 1287"/>
                <a:gd name="T16" fmla="*/ 307 w 2027"/>
                <a:gd name="T17" fmla="*/ 0 h 1287"/>
                <a:gd name="T18" fmla="*/ 161 w 2027"/>
                <a:gd name="T1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287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13746F5-A181-4FB7-9D98-C9956EE176EC}"/>
                </a:ext>
              </a:extLst>
            </p:cNvPr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  <a:solidFill>
              <a:schemeClr val="bg1"/>
            </a:solidFill>
          </p:grpSpPr>
          <p:sp>
            <p:nvSpPr>
              <p:cNvPr id="183" name="Freeform 61">
                <a:extLst>
                  <a:ext uri="{FF2B5EF4-FFF2-40B4-BE49-F238E27FC236}">
                    <a16:creationId xmlns:a16="http://schemas.microsoft.com/office/drawing/2014/main" id="{23784073-8A11-422A-9356-A8347D9DE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9155" y="7584450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5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7"/>
                  <a:gd name="T2" fmla="*/ 0 w 124"/>
                  <a:gd name="T3" fmla="*/ 13 h 117"/>
                  <a:gd name="T4" fmla="*/ 14 w 124"/>
                  <a:gd name="T5" fmla="*/ 0 h 117"/>
                  <a:gd name="T6" fmla="*/ 27 w 124"/>
                  <a:gd name="T7" fmla="*/ 13 h 117"/>
                  <a:gd name="T8" fmla="*/ 14 w 124"/>
                  <a:gd name="T9" fmla="*/ 26 h 117"/>
                  <a:gd name="T10" fmla="*/ 0 w 124"/>
                  <a:gd name="T11" fmla="*/ 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7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84" name="Freeform 62">
                <a:extLst>
                  <a:ext uri="{FF2B5EF4-FFF2-40B4-BE49-F238E27FC236}">
                    <a16:creationId xmlns:a16="http://schemas.microsoft.com/office/drawing/2014/main" id="{BE82543A-B608-4974-9330-CA02F74DB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9078" y="8469923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6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9"/>
                  <a:gd name="T2" fmla="*/ 0 w 124"/>
                  <a:gd name="T3" fmla="*/ 13 h 119"/>
                  <a:gd name="T4" fmla="*/ 13 w 124"/>
                  <a:gd name="T5" fmla="*/ 0 h 119"/>
                  <a:gd name="T6" fmla="*/ 27 w 124"/>
                  <a:gd name="T7" fmla="*/ 13 h 119"/>
                  <a:gd name="T8" fmla="*/ 13 w 124"/>
                  <a:gd name="T9" fmla="*/ 26 h 119"/>
                  <a:gd name="T10" fmla="*/ 0 w 124"/>
                  <a:gd name="T11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9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85" name="Freeform 63">
                <a:extLst>
                  <a:ext uri="{FF2B5EF4-FFF2-40B4-BE49-F238E27FC236}">
                    <a16:creationId xmlns:a16="http://schemas.microsoft.com/office/drawing/2014/main" id="{E0123784-F1EC-4801-886B-85FE29463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014" y="8442593"/>
                <a:ext cx="207714" cy="196772"/>
              </a:xfrm>
              <a:custGeom>
                <a:avLst/>
                <a:gdLst>
                  <a:gd name="G0" fmla="+- 82 0 0"/>
                  <a:gd name="G1" fmla="+- 82 0 0"/>
                  <a:gd name="G2" fmla="+- 3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28 0 0"/>
                  <a:gd name="G13" fmla="+- 82 0 0"/>
                  <a:gd name="T0" fmla="*/ 0 w 175"/>
                  <a:gd name="T1" fmla="*/ 18 h 166"/>
                  <a:gd name="T2" fmla="*/ 0 w 175"/>
                  <a:gd name="T3" fmla="*/ 18 h 166"/>
                  <a:gd name="T4" fmla="*/ 20 w 175"/>
                  <a:gd name="T5" fmla="*/ 0 h 166"/>
                  <a:gd name="T6" fmla="*/ 39 w 175"/>
                  <a:gd name="T7" fmla="*/ 18 h 166"/>
                  <a:gd name="T8" fmla="*/ 20 w 175"/>
                  <a:gd name="T9" fmla="*/ 37 h 166"/>
                  <a:gd name="T10" fmla="*/ 0 w 175"/>
                  <a:gd name="T11" fmla="*/ 1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66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86" name="Freeform 64">
                <a:extLst>
                  <a:ext uri="{FF2B5EF4-FFF2-40B4-BE49-F238E27FC236}">
                    <a16:creationId xmlns:a16="http://schemas.microsoft.com/office/drawing/2014/main" id="{C5A3552B-9708-4478-A6D8-6CEDC7660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095" y="8158368"/>
                <a:ext cx="103857" cy="98386"/>
              </a:xfrm>
              <a:custGeom>
                <a:avLst/>
                <a:gdLst>
                  <a:gd name="G0" fmla="+- 44 0 0"/>
                  <a:gd name="G1" fmla="+- 44 0 0"/>
                  <a:gd name="G2" fmla="+- 18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67 0 0"/>
                  <a:gd name="G13" fmla="+- 44 0 0"/>
                  <a:gd name="T0" fmla="*/ 0 w 92"/>
                  <a:gd name="T1" fmla="*/ 10 h 88"/>
                  <a:gd name="T2" fmla="*/ 0 w 92"/>
                  <a:gd name="T3" fmla="*/ 10 h 88"/>
                  <a:gd name="T4" fmla="*/ 10 w 92"/>
                  <a:gd name="T5" fmla="*/ 0 h 88"/>
                  <a:gd name="T6" fmla="*/ 20 w 92"/>
                  <a:gd name="T7" fmla="*/ 10 h 88"/>
                  <a:gd name="T8" fmla="*/ 10 w 92"/>
                  <a:gd name="T9" fmla="*/ 19 h 88"/>
                  <a:gd name="T10" fmla="*/ 0 w 92"/>
                  <a:gd name="T11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88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87" name="Freeform 65">
                <a:extLst>
                  <a:ext uri="{FF2B5EF4-FFF2-40B4-BE49-F238E27FC236}">
                    <a16:creationId xmlns:a16="http://schemas.microsoft.com/office/drawing/2014/main" id="{6E6097B7-4F7E-415A-91F5-8701FEA0F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3650" y="7764824"/>
                <a:ext cx="327969" cy="317021"/>
              </a:xfrm>
              <a:custGeom>
                <a:avLst/>
                <a:gdLst>
                  <a:gd name="G0" fmla="+- 130 0 0"/>
                  <a:gd name="G1" fmla="+- 130 0 0"/>
                  <a:gd name="G2" fmla="+- 5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02 0 0"/>
                  <a:gd name="G13" fmla="+- 130 0 0"/>
                  <a:gd name="T0" fmla="*/ 0 w 275"/>
                  <a:gd name="T1" fmla="*/ 29 h 263"/>
                  <a:gd name="T2" fmla="*/ 0 w 275"/>
                  <a:gd name="T3" fmla="*/ 29 h 263"/>
                  <a:gd name="T4" fmla="*/ 30 w 275"/>
                  <a:gd name="T5" fmla="*/ 0 h 263"/>
                  <a:gd name="T6" fmla="*/ 61 w 275"/>
                  <a:gd name="T7" fmla="*/ 29 h 263"/>
                  <a:gd name="T8" fmla="*/ 30 w 275"/>
                  <a:gd name="T9" fmla="*/ 59 h 263"/>
                  <a:gd name="T10" fmla="*/ 0 w 275"/>
                  <a:gd name="T11" fmla="*/ 2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263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C037FF1-20D9-42AE-BA48-C8A891625731}"/>
                </a:ext>
              </a:extLst>
            </p:cNvPr>
            <p:cNvGrpSpPr/>
            <p:nvPr/>
          </p:nvGrpSpPr>
          <p:grpSpPr>
            <a:xfrm>
              <a:off x="6010509" y="4578218"/>
              <a:ext cx="880050" cy="901870"/>
              <a:chOff x="6010509" y="4578218"/>
              <a:chExt cx="880050" cy="901870"/>
            </a:xfrm>
          </p:grpSpPr>
          <p:sp>
            <p:nvSpPr>
              <p:cNvPr id="180" name="Freeform 67">
                <a:extLst>
                  <a:ext uri="{FF2B5EF4-FFF2-40B4-BE49-F238E27FC236}">
                    <a16:creationId xmlns:a16="http://schemas.microsoft.com/office/drawing/2014/main" id="{77974B35-1870-4378-B61C-2DF457356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598" y="5195862"/>
                <a:ext cx="295172" cy="284226"/>
              </a:xfrm>
              <a:custGeom>
                <a:avLst/>
                <a:gdLst>
                  <a:gd name="G0" fmla="+- 118 0 0"/>
                  <a:gd name="G1" fmla="+- 118 0 0"/>
                  <a:gd name="G2" fmla="+- 54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84 0 0"/>
                  <a:gd name="G13" fmla="+- 118 0 0"/>
                  <a:gd name="T0" fmla="*/ 0 w 247"/>
                  <a:gd name="T1" fmla="*/ 26 h 237"/>
                  <a:gd name="T2" fmla="*/ 0 w 247"/>
                  <a:gd name="T3" fmla="*/ 26 h 237"/>
                  <a:gd name="T4" fmla="*/ 27 w 247"/>
                  <a:gd name="T5" fmla="*/ 0 h 237"/>
                  <a:gd name="T6" fmla="*/ 55 w 247"/>
                  <a:gd name="T7" fmla="*/ 26 h 237"/>
                  <a:gd name="T8" fmla="*/ 27 w 247"/>
                  <a:gd name="T9" fmla="*/ 53 h 237"/>
                  <a:gd name="T10" fmla="*/ 0 w 247"/>
                  <a:gd name="T11" fmla="*/ 2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237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54"/>
                      <a:pt x="56" y="0"/>
                      <a:pt x="123" y="0"/>
                    </a:cubicBezTo>
                    <a:cubicBezTo>
                      <a:pt x="191" y="0"/>
                      <a:pt x="246" y="54"/>
                      <a:pt x="246" y="118"/>
                    </a:cubicBezTo>
                    <a:cubicBezTo>
                      <a:pt x="246" y="184"/>
                      <a:pt x="191" y="236"/>
                      <a:pt x="123" y="236"/>
                    </a:cubicBezTo>
                    <a:cubicBezTo>
                      <a:pt x="56" y="236"/>
                      <a:pt x="0" y="184"/>
                      <a:pt x="0" y="11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81" name="Freeform 69">
                <a:extLst>
                  <a:ext uri="{FF2B5EF4-FFF2-40B4-BE49-F238E27FC236}">
                    <a16:creationId xmlns:a16="http://schemas.microsoft.com/office/drawing/2014/main" id="{C212B8DB-ED09-4C75-8430-CF29311B8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0509" y="4687536"/>
                <a:ext cx="393563" cy="377146"/>
              </a:xfrm>
              <a:custGeom>
                <a:avLst/>
                <a:gdLst>
                  <a:gd name="G0" fmla="+- 155 0 0"/>
                  <a:gd name="G1" fmla="+- 155 0 0"/>
                  <a:gd name="G2" fmla="+- 69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42 0 0"/>
                  <a:gd name="G13" fmla="+- 155 0 0"/>
                  <a:gd name="T0" fmla="*/ 0 w 325"/>
                  <a:gd name="T1" fmla="*/ 35 h 312"/>
                  <a:gd name="T2" fmla="*/ 0 w 325"/>
                  <a:gd name="T3" fmla="*/ 35 h 312"/>
                  <a:gd name="T4" fmla="*/ 36 w 325"/>
                  <a:gd name="T5" fmla="*/ 0 h 312"/>
                  <a:gd name="T6" fmla="*/ 73 w 325"/>
                  <a:gd name="T7" fmla="*/ 35 h 312"/>
                  <a:gd name="T8" fmla="*/ 36 w 325"/>
                  <a:gd name="T9" fmla="*/ 70 h 312"/>
                  <a:gd name="T10" fmla="*/ 0 w 325"/>
                  <a:gd name="T11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312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82" name="Freeform 71">
                <a:extLst>
                  <a:ext uri="{FF2B5EF4-FFF2-40B4-BE49-F238E27FC236}">
                    <a16:creationId xmlns:a16="http://schemas.microsoft.com/office/drawing/2014/main" id="{6202C5D9-F8AC-4A71-9033-F38681962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447" y="4578218"/>
                <a:ext cx="224112" cy="213169"/>
              </a:xfrm>
              <a:custGeom>
                <a:avLst/>
                <a:gdLst>
                  <a:gd name="G0" fmla="+- 91 0 0"/>
                  <a:gd name="G1" fmla="+- 91 0 0"/>
                  <a:gd name="G2" fmla="+- 4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42 0 0"/>
                  <a:gd name="G13" fmla="+- 91 0 0"/>
                  <a:gd name="T0" fmla="*/ 0 w 190"/>
                  <a:gd name="T1" fmla="*/ 20 h 183"/>
                  <a:gd name="T2" fmla="*/ 0 w 190"/>
                  <a:gd name="T3" fmla="*/ 20 h 183"/>
                  <a:gd name="T4" fmla="*/ 21 w 190"/>
                  <a:gd name="T5" fmla="*/ 0 h 183"/>
                  <a:gd name="T6" fmla="*/ 42 w 190"/>
                  <a:gd name="T7" fmla="*/ 20 h 183"/>
                  <a:gd name="T8" fmla="*/ 21 w 190"/>
                  <a:gd name="T9" fmla="*/ 40 h 183"/>
                  <a:gd name="T10" fmla="*/ 0 w 190"/>
                  <a:gd name="T11" fmla="*/ 2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83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47FF97-1FCF-4721-911D-BC00E5796173}"/>
              </a:ext>
            </a:extLst>
          </p:cNvPr>
          <p:cNvSpPr txBox="1"/>
          <p:nvPr/>
        </p:nvSpPr>
        <p:spPr>
          <a:xfrm>
            <a:off x="1209264" y="2305371"/>
            <a:ext cx="216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Institutional</a:t>
            </a:r>
          </a:p>
          <a:p>
            <a:r>
              <a:rPr lang="en-US" dirty="0"/>
              <a:t>Readiness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4EE4AE76-2504-4F75-A9DC-334852090B89}"/>
              </a:ext>
            </a:extLst>
          </p:cNvPr>
          <p:cNvSpPr txBox="1"/>
          <p:nvPr/>
        </p:nvSpPr>
        <p:spPr>
          <a:xfrm>
            <a:off x="1302514" y="3881508"/>
            <a:ext cx="216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</a:t>
            </a:r>
          </a:p>
          <a:p>
            <a:r>
              <a:rPr lang="en-US" dirty="0"/>
              <a:t>Impact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8F2D68B-F024-4465-96D7-E56C02C5FD2A}"/>
              </a:ext>
            </a:extLst>
          </p:cNvPr>
          <p:cNvSpPr txBox="1"/>
          <p:nvPr/>
        </p:nvSpPr>
        <p:spPr>
          <a:xfrm>
            <a:off x="1209263" y="5506344"/>
            <a:ext cx="2524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</a:t>
            </a:r>
          </a:p>
          <a:p>
            <a:r>
              <a:rPr lang="en-US" dirty="0"/>
              <a:t>With bonus on regionality and gender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DE23A50-9BF7-4E3C-B2A3-F569BC997CCA}"/>
              </a:ext>
            </a:extLst>
          </p:cNvPr>
          <p:cNvSpPr txBox="1"/>
          <p:nvPr/>
        </p:nvSpPr>
        <p:spPr>
          <a:xfrm>
            <a:off x="5068568" y="1950858"/>
            <a:ext cx="3772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of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accreditation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Learning environment (infrastructure and equipment)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10029BD-DD96-4CB4-BAD5-30532D603DDC}"/>
              </a:ext>
            </a:extLst>
          </p:cNvPr>
          <p:cNvSpPr txBox="1"/>
          <p:nvPr/>
        </p:nvSpPr>
        <p:spPr>
          <a:xfrm>
            <a:off x="5068567" y="3779838"/>
            <a:ext cx="3647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Revenue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Entrepreneurship linkages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600DE85-DB4F-4EBF-ABA7-695F2D526732}"/>
              </a:ext>
            </a:extLst>
          </p:cNvPr>
          <p:cNvSpPr txBox="1"/>
          <p:nvPr/>
        </p:nvSpPr>
        <p:spPr>
          <a:xfrm>
            <a:off x="5145300" y="5440765"/>
            <a:ext cx="216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Institutional</a:t>
            </a:r>
          </a:p>
          <a:p>
            <a:r>
              <a:rPr lang="en-US" dirty="0"/>
              <a:t>Impact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4D733D9-CF08-477A-BEB0-B24CD7C6338E}"/>
              </a:ext>
            </a:extLst>
          </p:cNvPr>
          <p:cNvGrpSpPr/>
          <p:nvPr/>
        </p:nvGrpSpPr>
        <p:grpSpPr>
          <a:xfrm>
            <a:off x="5791200" y="261113"/>
            <a:ext cx="636994" cy="1179398"/>
            <a:chOff x="5048467" y="4578218"/>
            <a:chExt cx="2858796" cy="4361770"/>
          </a:xfrm>
        </p:grpSpPr>
        <p:sp>
          <p:nvSpPr>
            <p:cNvPr id="194" name="Freeform 59">
              <a:extLst>
                <a:ext uri="{FF2B5EF4-FFF2-40B4-BE49-F238E27FC236}">
                  <a16:creationId xmlns:a16="http://schemas.microsoft.com/office/drawing/2014/main" id="{5E8187EE-B17F-4255-A639-2CBA30B15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467" y="5747916"/>
              <a:ext cx="2858796" cy="31920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509 0 0"/>
                <a:gd name="G7" fmla="+- 2408 0 0"/>
                <a:gd name="G8" fmla="+- 2313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*/ 1 0 0"/>
                <a:gd name="T0" fmla="*/ 2315 256 1"/>
                <a:gd name="T1" fmla="*/ 0 256 1"/>
                <a:gd name="G58" fmla="+- 0 T0 T1"/>
                <a:gd name="G59" fmla="sin G57 G58"/>
                <a:gd name="G60" fmla="*/ 1 0 0"/>
                <a:gd name="T2" fmla="*/ 2410 256 1"/>
                <a:gd name="T3" fmla="*/ 0 256 1"/>
                <a:gd name="G61" fmla="+- 0 T2 T3"/>
                <a:gd name="G62" fmla="sin G60 G61"/>
                <a:gd name="G63" fmla="*/ 1 0 0"/>
                <a:gd name="T4" fmla="*/ 2511 256 1"/>
                <a:gd name="T5" fmla="*/ 0 256 1"/>
                <a:gd name="G64" fmla="+- 0 T4 T5"/>
                <a:gd name="G65" fmla="sin G63 G64"/>
                <a:gd name="G66" fmla="+- 1 0 0"/>
                <a:gd name="G67" fmla="+- 1 0 0"/>
                <a:gd name="T6" fmla="*/ 471 w 2314"/>
                <a:gd name="T7" fmla="*/ 585 h 2586"/>
                <a:gd name="T8" fmla="*/ 471 w 2314"/>
                <a:gd name="T9" fmla="*/ 585 h 2586"/>
                <a:gd name="T10" fmla="*/ 53 w 2314"/>
                <a:gd name="T11" fmla="*/ 584 h 2586"/>
                <a:gd name="T12" fmla="*/ 0 w 2314"/>
                <a:gd name="T13" fmla="*/ 545 h 2586"/>
                <a:gd name="T14" fmla="*/ 11 w 2314"/>
                <a:gd name="T15" fmla="*/ 507 h 2586"/>
                <a:gd name="T16" fmla="*/ 183 w 2314"/>
                <a:gd name="T17" fmla="*/ 224 h 2586"/>
                <a:gd name="T18" fmla="*/ 183 w 2314"/>
                <a:gd name="T19" fmla="*/ 40 h 2586"/>
                <a:gd name="T20" fmla="*/ 165 w 2314"/>
                <a:gd name="T21" fmla="*/ 7 h 2586"/>
                <a:gd name="T22" fmla="*/ 178 w 2314"/>
                <a:gd name="T23" fmla="*/ 1 h 2586"/>
                <a:gd name="T24" fmla="*/ 180 w 2314"/>
                <a:gd name="T25" fmla="*/ 1 h 2586"/>
                <a:gd name="T26" fmla="*/ 188 w 2314"/>
                <a:gd name="T27" fmla="*/ 0 h 2586"/>
                <a:gd name="T28" fmla="*/ 199 w 2314"/>
                <a:gd name="T29" fmla="*/ 1 h 2586"/>
                <a:gd name="T30" fmla="*/ 327 w 2314"/>
                <a:gd name="T31" fmla="*/ 1 h 2586"/>
                <a:gd name="T32" fmla="*/ 338 w 2314"/>
                <a:gd name="T33" fmla="*/ 0 h 2586"/>
                <a:gd name="T34" fmla="*/ 345 w 2314"/>
                <a:gd name="T35" fmla="*/ 1 h 2586"/>
                <a:gd name="T36" fmla="*/ 347 w 2314"/>
                <a:gd name="T37" fmla="*/ 1 h 2586"/>
                <a:gd name="T38" fmla="*/ 361 w 2314"/>
                <a:gd name="T39" fmla="*/ 8 h 2586"/>
                <a:gd name="T40" fmla="*/ 343 w 2314"/>
                <a:gd name="T41" fmla="*/ 40 h 2586"/>
                <a:gd name="T42" fmla="*/ 342 w 2314"/>
                <a:gd name="T43" fmla="*/ 224 h 2586"/>
                <a:gd name="T44" fmla="*/ 513 w 2314"/>
                <a:gd name="T45" fmla="*/ 508 h 2586"/>
                <a:gd name="T46" fmla="*/ 524 w 2314"/>
                <a:gd name="T47" fmla="*/ 545 h 2586"/>
                <a:gd name="T48" fmla="*/ 471 w 2314"/>
                <a:gd name="T49" fmla="*/ 585 h 2586"/>
              </a:gdLst>
              <a:ahLst/>
              <a:cxnLst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4" h="2586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sp>
          <p:nvSpPr>
            <p:cNvPr id="195" name="Freeform 60">
              <a:extLst>
                <a:ext uri="{FF2B5EF4-FFF2-40B4-BE49-F238E27FC236}">
                  <a16:creationId xmlns:a16="http://schemas.microsoft.com/office/drawing/2014/main" id="{3C9A99A7-7CF6-40DC-8135-FBC21B46B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782" y="7251032"/>
              <a:ext cx="2503496" cy="158510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04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T0" fmla="*/ 161 w 2027"/>
                <a:gd name="T1" fmla="*/ 0 h 1287"/>
                <a:gd name="T2" fmla="*/ 161 w 2027"/>
                <a:gd name="T3" fmla="*/ 0 h 1287"/>
                <a:gd name="T4" fmla="*/ 11 w 2027"/>
                <a:gd name="T5" fmla="*/ 229 h 1287"/>
                <a:gd name="T6" fmla="*/ 5 w 2027"/>
                <a:gd name="T7" fmla="*/ 265 h 1287"/>
                <a:gd name="T8" fmla="*/ 63 w 2027"/>
                <a:gd name="T9" fmla="*/ 289 h 1287"/>
                <a:gd name="T10" fmla="*/ 414 w 2027"/>
                <a:gd name="T11" fmla="*/ 290 h 1287"/>
                <a:gd name="T12" fmla="*/ 453 w 2027"/>
                <a:gd name="T13" fmla="*/ 266 h 1287"/>
                <a:gd name="T14" fmla="*/ 430 w 2027"/>
                <a:gd name="T15" fmla="*/ 201 h 1287"/>
                <a:gd name="T16" fmla="*/ 307 w 2027"/>
                <a:gd name="T17" fmla="*/ 0 h 1287"/>
                <a:gd name="T18" fmla="*/ 161 w 2027"/>
                <a:gd name="T1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287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>
                <a:latin typeface="Calibri Light"/>
              </a:endParaRP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CF8F4CD1-4CAB-4588-8AD5-27D8A0583A66}"/>
                </a:ext>
              </a:extLst>
            </p:cNvPr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  <a:solidFill>
              <a:schemeClr val="bg1"/>
            </a:solidFill>
          </p:grpSpPr>
          <p:sp>
            <p:nvSpPr>
              <p:cNvPr id="201" name="Freeform 61">
                <a:extLst>
                  <a:ext uri="{FF2B5EF4-FFF2-40B4-BE49-F238E27FC236}">
                    <a16:creationId xmlns:a16="http://schemas.microsoft.com/office/drawing/2014/main" id="{F9B7BD3C-1B45-45A5-B64E-FAF992CA0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9155" y="7584450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5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7"/>
                  <a:gd name="T2" fmla="*/ 0 w 124"/>
                  <a:gd name="T3" fmla="*/ 13 h 117"/>
                  <a:gd name="T4" fmla="*/ 14 w 124"/>
                  <a:gd name="T5" fmla="*/ 0 h 117"/>
                  <a:gd name="T6" fmla="*/ 27 w 124"/>
                  <a:gd name="T7" fmla="*/ 13 h 117"/>
                  <a:gd name="T8" fmla="*/ 14 w 124"/>
                  <a:gd name="T9" fmla="*/ 26 h 117"/>
                  <a:gd name="T10" fmla="*/ 0 w 124"/>
                  <a:gd name="T11" fmla="*/ 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7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202" name="Freeform 62">
                <a:extLst>
                  <a:ext uri="{FF2B5EF4-FFF2-40B4-BE49-F238E27FC236}">
                    <a16:creationId xmlns:a16="http://schemas.microsoft.com/office/drawing/2014/main" id="{A7E228AD-9003-44E7-9119-AB9BEAE69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9078" y="8469923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6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9"/>
                  <a:gd name="T2" fmla="*/ 0 w 124"/>
                  <a:gd name="T3" fmla="*/ 13 h 119"/>
                  <a:gd name="T4" fmla="*/ 13 w 124"/>
                  <a:gd name="T5" fmla="*/ 0 h 119"/>
                  <a:gd name="T6" fmla="*/ 27 w 124"/>
                  <a:gd name="T7" fmla="*/ 13 h 119"/>
                  <a:gd name="T8" fmla="*/ 13 w 124"/>
                  <a:gd name="T9" fmla="*/ 26 h 119"/>
                  <a:gd name="T10" fmla="*/ 0 w 124"/>
                  <a:gd name="T11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9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203" name="Freeform 63">
                <a:extLst>
                  <a:ext uri="{FF2B5EF4-FFF2-40B4-BE49-F238E27FC236}">
                    <a16:creationId xmlns:a16="http://schemas.microsoft.com/office/drawing/2014/main" id="{03FFAC44-8458-4630-BF50-C4C3AA74C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014" y="8442593"/>
                <a:ext cx="207714" cy="196772"/>
              </a:xfrm>
              <a:custGeom>
                <a:avLst/>
                <a:gdLst>
                  <a:gd name="G0" fmla="+- 82 0 0"/>
                  <a:gd name="G1" fmla="+- 82 0 0"/>
                  <a:gd name="G2" fmla="+- 3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28 0 0"/>
                  <a:gd name="G13" fmla="+- 82 0 0"/>
                  <a:gd name="T0" fmla="*/ 0 w 175"/>
                  <a:gd name="T1" fmla="*/ 18 h 166"/>
                  <a:gd name="T2" fmla="*/ 0 w 175"/>
                  <a:gd name="T3" fmla="*/ 18 h 166"/>
                  <a:gd name="T4" fmla="*/ 20 w 175"/>
                  <a:gd name="T5" fmla="*/ 0 h 166"/>
                  <a:gd name="T6" fmla="*/ 39 w 175"/>
                  <a:gd name="T7" fmla="*/ 18 h 166"/>
                  <a:gd name="T8" fmla="*/ 20 w 175"/>
                  <a:gd name="T9" fmla="*/ 37 h 166"/>
                  <a:gd name="T10" fmla="*/ 0 w 175"/>
                  <a:gd name="T11" fmla="*/ 1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66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204" name="Freeform 64">
                <a:extLst>
                  <a:ext uri="{FF2B5EF4-FFF2-40B4-BE49-F238E27FC236}">
                    <a16:creationId xmlns:a16="http://schemas.microsoft.com/office/drawing/2014/main" id="{56F49459-3D53-405A-A331-4A027011A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095" y="8158368"/>
                <a:ext cx="103857" cy="98386"/>
              </a:xfrm>
              <a:custGeom>
                <a:avLst/>
                <a:gdLst>
                  <a:gd name="G0" fmla="+- 44 0 0"/>
                  <a:gd name="G1" fmla="+- 44 0 0"/>
                  <a:gd name="G2" fmla="+- 18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67 0 0"/>
                  <a:gd name="G13" fmla="+- 44 0 0"/>
                  <a:gd name="T0" fmla="*/ 0 w 92"/>
                  <a:gd name="T1" fmla="*/ 10 h 88"/>
                  <a:gd name="T2" fmla="*/ 0 w 92"/>
                  <a:gd name="T3" fmla="*/ 10 h 88"/>
                  <a:gd name="T4" fmla="*/ 10 w 92"/>
                  <a:gd name="T5" fmla="*/ 0 h 88"/>
                  <a:gd name="T6" fmla="*/ 20 w 92"/>
                  <a:gd name="T7" fmla="*/ 10 h 88"/>
                  <a:gd name="T8" fmla="*/ 10 w 92"/>
                  <a:gd name="T9" fmla="*/ 19 h 88"/>
                  <a:gd name="T10" fmla="*/ 0 w 92"/>
                  <a:gd name="T11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88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205" name="Freeform 65">
                <a:extLst>
                  <a:ext uri="{FF2B5EF4-FFF2-40B4-BE49-F238E27FC236}">
                    <a16:creationId xmlns:a16="http://schemas.microsoft.com/office/drawing/2014/main" id="{B4F71DA4-B85E-4895-B771-B0E25E8CA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3650" y="7764824"/>
                <a:ext cx="327969" cy="317021"/>
              </a:xfrm>
              <a:custGeom>
                <a:avLst/>
                <a:gdLst>
                  <a:gd name="G0" fmla="+- 130 0 0"/>
                  <a:gd name="G1" fmla="+- 130 0 0"/>
                  <a:gd name="G2" fmla="+- 5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02 0 0"/>
                  <a:gd name="G13" fmla="+- 130 0 0"/>
                  <a:gd name="T0" fmla="*/ 0 w 275"/>
                  <a:gd name="T1" fmla="*/ 29 h 263"/>
                  <a:gd name="T2" fmla="*/ 0 w 275"/>
                  <a:gd name="T3" fmla="*/ 29 h 263"/>
                  <a:gd name="T4" fmla="*/ 30 w 275"/>
                  <a:gd name="T5" fmla="*/ 0 h 263"/>
                  <a:gd name="T6" fmla="*/ 61 w 275"/>
                  <a:gd name="T7" fmla="*/ 29 h 263"/>
                  <a:gd name="T8" fmla="*/ 30 w 275"/>
                  <a:gd name="T9" fmla="*/ 59 h 263"/>
                  <a:gd name="T10" fmla="*/ 0 w 275"/>
                  <a:gd name="T11" fmla="*/ 2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263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DACC732-69AF-4689-847C-25B2763C5E29}"/>
                </a:ext>
              </a:extLst>
            </p:cNvPr>
            <p:cNvGrpSpPr/>
            <p:nvPr/>
          </p:nvGrpSpPr>
          <p:grpSpPr>
            <a:xfrm>
              <a:off x="6010509" y="4578218"/>
              <a:ext cx="880050" cy="901870"/>
              <a:chOff x="6010509" y="4578218"/>
              <a:chExt cx="880050" cy="901870"/>
            </a:xfrm>
          </p:grpSpPr>
          <p:sp>
            <p:nvSpPr>
              <p:cNvPr id="198" name="Freeform 67">
                <a:extLst>
                  <a:ext uri="{FF2B5EF4-FFF2-40B4-BE49-F238E27FC236}">
                    <a16:creationId xmlns:a16="http://schemas.microsoft.com/office/drawing/2014/main" id="{882D38E9-E987-4907-8409-5522226DF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598" y="5195862"/>
                <a:ext cx="295172" cy="284226"/>
              </a:xfrm>
              <a:custGeom>
                <a:avLst/>
                <a:gdLst>
                  <a:gd name="G0" fmla="+- 118 0 0"/>
                  <a:gd name="G1" fmla="+- 118 0 0"/>
                  <a:gd name="G2" fmla="+- 54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84 0 0"/>
                  <a:gd name="G13" fmla="+- 118 0 0"/>
                  <a:gd name="T0" fmla="*/ 0 w 247"/>
                  <a:gd name="T1" fmla="*/ 26 h 237"/>
                  <a:gd name="T2" fmla="*/ 0 w 247"/>
                  <a:gd name="T3" fmla="*/ 26 h 237"/>
                  <a:gd name="T4" fmla="*/ 27 w 247"/>
                  <a:gd name="T5" fmla="*/ 0 h 237"/>
                  <a:gd name="T6" fmla="*/ 55 w 247"/>
                  <a:gd name="T7" fmla="*/ 26 h 237"/>
                  <a:gd name="T8" fmla="*/ 27 w 247"/>
                  <a:gd name="T9" fmla="*/ 53 h 237"/>
                  <a:gd name="T10" fmla="*/ 0 w 247"/>
                  <a:gd name="T11" fmla="*/ 2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237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54"/>
                      <a:pt x="56" y="0"/>
                      <a:pt x="123" y="0"/>
                    </a:cubicBezTo>
                    <a:cubicBezTo>
                      <a:pt x="191" y="0"/>
                      <a:pt x="246" y="54"/>
                      <a:pt x="246" y="118"/>
                    </a:cubicBezTo>
                    <a:cubicBezTo>
                      <a:pt x="246" y="184"/>
                      <a:pt x="191" y="236"/>
                      <a:pt x="123" y="236"/>
                    </a:cubicBezTo>
                    <a:cubicBezTo>
                      <a:pt x="56" y="236"/>
                      <a:pt x="0" y="184"/>
                      <a:pt x="0" y="11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199" name="Freeform 69">
                <a:extLst>
                  <a:ext uri="{FF2B5EF4-FFF2-40B4-BE49-F238E27FC236}">
                    <a16:creationId xmlns:a16="http://schemas.microsoft.com/office/drawing/2014/main" id="{6BB619FB-9695-4961-BC18-FDAE5B0ED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0509" y="4687536"/>
                <a:ext cx="393563" cy="377146"/>
              </a:xfrm>
              <a:custGeom>
                <a:avLst/>
                <a:gdLst>
                  <a:gd name="G0" fmla="+- 155 0 0"/>
                  <a:gd name="G1" fmla="+- 155 0 0"/>
                  <a:gd name="G2" fmla="+- 69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42 0 0"/>
                  <a:gd name="G13" fmla="+- 155 0 0"/>
                  <a:gd name="T0" fmla="*/ 0 w 325"/>
                  <a:gd name="T1" fmla="*/ 35 h 312"/>
                  <a:gd name="T2" fmla="*/ 0 w 325"/>
                  <a:gd name="T3" fmla="*/ 35 h 312"/>
                  <a:gd name="T4" fmla="*/ 36 w 325"/>
                  <a:gd name="T5" fmla="*/ 0 h 312"/>
                  <a:gd name="T6" fmla="*/ 73 w 325"/>
                  <a:gd name="T7" fmla="*/ 35 h 312"/>
                  <a:gd name="T8" fmla="*/ 36 w 325"/>
                  <a:gd name="T9" fmla="*/ 70 h 312"/>
                  <a:gd name="T10" fmla="*/ 0 w 325"/>
                  <a:gd name="T11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312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  <p:sp>
            <p:nvSpPr>
              <p:cNvPr id="200" name="Freeform 71">
                <a:extLst>
                  <a:ext uri="{FF2B5EF4-FFF2-40B4-BE49-F238E27FC236}">
                    <a16:creationId xmlns:a16="http://schemas.microsoft.com/office/drawing/2014/main" id="{06250C9E-6DE4-4DA1-B99B-C51A6F28E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447" y="4578218"/>
                <a:ext cx="224112" cy="213169"/>
              </a:xfrm>
              <a:custGeom>
                <a:avLst/>
                <a:gdLst>
                  <a:gd name="G0" fmla="+- 91 0 0"/>
                  <a:gd name="G1" fmla="+- 91 0 0"/>
                  <a:gd name="G2" fmla="+- 4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42 0 0"/>
                  <a:gd name="G13" fmla="+- 91 0 0"/>
                  <a:gd name="T0" fmla="*/ 0 w 190"/>
                  <a:gd name="T1" fmla="*/ 20 h 183"/>
                  <a:gd name="T2" fmla="*/ 0 w 190"/>
                  <a:gd name="T3" fmla="*/ 20 h 183"/>
                  <a:gd name="T4" fmla="*/ 21 w 190"/>
                  <a:gd name="T5" fmla="*/ 0 h 183"/>
                  <a:gd name="T6" fmla="*/ 42 w 190"/>
                  <a:gd name="T7" fmla="*/ 20 h 183"/>
                  <a:gd name="T8" fmla="*/ 21 w 190"/>
                  <a:gd name="T9" fmla="*/ 40 h 183"/>
                  <a:gd name="T10" fmla="*/ 0 w 190"/>
                  <a:gd name="T11" fmla="*/ 2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83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atin typeface="Calibri Light"/>
                </a:endParaRPr>
              </a:p>
            </p:txBody>
          </p:sp>
        </p:grp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927FEC38-14B2-4E74-AF6A-38FB7444B7B6}"/>
              </a:ext>
            </a:extLst>
          </p:cNvPr>
          <p:cNvSpPr txBox="1"/>
          <p:nvPr/>
        </p:nvSpPr>
        <p:spPr>
          <a:xfrm>
            <a:off x="6679125" y="708563"/>
            <a:ext cx="216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Fiduciary</a:t>
            </a:r>
          </a:p>
        </p:txBody>
      </p:sp>
    </p:spTree>
    <p:extLst>
      <p:ext uri="{BB962C8B-B14F-4D97-AF65-F5344CB8AC3E}">
        <p14:creationId xmlns:p14="http://schemas.microsoft.com/office/powerpoint/2010/main" val="29616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"/>
          <p:cNvSpPr>
            <a:spLocks noChangeArrowheads="1"/>
          </p:cNvSpPr>
          <p:nvPr/>
        </p:nvSpPr>
        <p:spPr bwMode="auto">
          <a:xfrm>
            <a:off x="3197274" y="2178208"/>
            <a:ext cx="1350651" cy="1560027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18" name="Freeform 1"/>
          <p:cNvSpPr>
            <a:spLocks noChangeArrowheads="1"/>
          </p:cNvSpPr>
          <p:nvPr/>
        </p:nvSpPr>
        <p:spPr bwMode="auto">
          <a:xfrm>
            <a:off x="4603042" y="2178208"/>
            <a:ext cx="1350651" cy="1560027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19" name="Freeform 1"/>
          <p:cNvSpPr>
            <a:spLocks noChangeArrowheads="1"/>
          </p:cNvSpPr>
          <p:nvPr/>
        </p:nvSpPr>
        <p:spPr bwMode="auto">
          <a:xfrm>
            <a:off x="3197274" y="3738235"/>
            <a:ext cx="1350651" cy="1560027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20" name="Freeform 1"/>
          <p:cNvSpPr>
            <a:spLocks noChangeArrowheads="1"/>
          </p:cNvSpPr>
          <p:nvPr/>
        </p:nvSpPr>
        <p:spPr bwMode="auto">
          <a:xfrm>
            <a:off x="4603042" y="3738235"/>
            <a:ext cx="1350651" cy="1560027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27" name="Freeform 1"/>
          <p:cNvSpPr>
            <a:spLocks noChangeArrowheads="1"/>
          </p:cNvSpPr>
          <p:nvPr/>
        </p:nvSpPr>
        <p:spPr bwMode="auto">
          <a:xfrm>
            <a:off x="834186" y="2612607"/>
            <a:ext cx="520734" cy="601458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28" name="Freeform 1"/>
          <p:cNvSpPr>
            <a:spLocks noChangeArrowheads="1"/>
          </p:cNvSpPr>
          <p:nvPr/>
        </p:nvSpPr>
        <p:spPr bwMode="auto">
          <a:xfrm>
            <a:off x="834186" y="4280148"/>
            <a:ext cx="520734" cy="601458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29" name="Freeform 1"/>
          <p:cNvSpPr>
            <a:spLocks noChangeArrowheads="1"/>
          </p:cNvSpPr>
          <p:nvPr/>
        </p:nvSpPr>
        <p:spPr bwMode="auto">
          <a:xfrm>
            <a:off x="7889631" y="2612607"/>
            <a:ext cx="520734" cy="601458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30" name="Freeform 1"/>
          <p:cNvSpPr>
            <a:spLocks noChangeArrowheads="1"/>
          </p:cNvSpPr>
          <p:nvPr/>
        </p:nvSpPr>
        <p:spPr bwMode="auto">
          <a:xfrm>
            <a:off x="7889631" y="4280148"/>
            <a:ext cx="520734" cy="601458"/>
          </a:xfrm>
          <a:custGeom>
            <a:avLst/>
            <a:gdLst>
              <a:gd name="T0" fmla="*/ 13311 w 13312"/>
              <a:gd name="T1" fmla="*/ 11531 h 15376"/>
              <a:gd name="T2" fmla="*/ 6656 w 13312"/>
              <a:gd name="T3" fmla="*/ 15375 h 15376"/>
              <a:gd name="T4" fmla="*/ 0 w 13312"/>
              <a:gd name="T5" fmla="*/ 11531 h 15376"/>
              <a:gd name="T6" fmla="*/ 0 w 13312"/>
              <a:gd name="T7" fmla="*/ 3844 h 15376"/>
              <a:gd name="T8" fmla="*/ 6656 w 13312"/>
              <a:gd name="T9" fmla="*/ 0 h 15376"/>
              <a:gd name="T10" fmla="*/ 13311 w 13312"/>
              <a:gd name="T11" fmla="*/ 3844 h 15376"/>
              <a:gd name="T12" fmla="*/ 13311 w 13312"/>
              <a:gd name="T13" fmla="*/ 11531 h 1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12" h="15376">
                <a:moveTo>
                  <a:pt x="13311" y="11531"/>
                </a:moveTo>
                <a:lnTo>
                  <a:pt x="6656" y="15375"/>
                </a:lnTo>
                <a:lnTo>
                  <a:pt x="0" y="11531"/>
                </a:lnTo>
                <a:lnTo>
                  <a:pt x="0" y="3844"/>
                </a:lnTo>
                <a:lnTo>
                  <a:pt x="6656" y="0"/>
                </a:lnTo>
                <a:lnTo>
                  <a:pt x="13311" y="3844"/>
                </a:lnTo>
                <a:lnTo>
                  <a:pt x="13311" y="1153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122" y="2385045"/>
            <a:ext cx="1600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/>
            <a:r>
              <a:rPr lang="en-US" sz="2000" b="1" dirty="0">
                <a:solidFill>
                  <a:srgbClr val="445469"/>
                </a:solidFill>
                <a:latin typeface="Source Sans Pro"/>
                <a:cs typeface="Source Sans Pro"/>
              </a:rPr>
              <a:t>Verification</a:t>
            </a:r>
          </a:p>
          <a:p>
            <a:pPr defTabSz="685846"/>
            <a:r>
              <a:rPr lang="en-US" sz="2000" dirty="0">
                <a:solidFill>
                  <a:srgbClr val="445469"/>
                </a:solidFill>
                <a:latin typeface="Source Sans Pro"/>
                <a:cs typeface="Source Sans Pro"/>
              </a:rPr>
              <a:t>AAU and World Bank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094553" y="1953494"/>
            <a:ext cx="2778046" cy="659113"/>
            <a:chOff x="2918048" y="2924341"/>
            <a:chExt cx="7406194" cy="175717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918048" y="2924341"/>
              <a:ext cx="74061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7" idx="4"/>
            </p:cNvCxnSpPr>
            <p:nvPr/>
          </p:nvCxnSpPr>
          <p:spPr>
            <a:xfrm flipV="1">
              <a:off x="2918048" y="2924341"/>
              <a:ext cx="0" cy="175717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7" idx="4"/>
            </p:cNvCxnSpPr>
            <p:nvPr/>
          </p:nvCxnSpPr>
          <p:spPr>
            <a:xfrm flipV="1">
              <a:off x="10324242" y="2924341"/>
              <a:ext cx="0" cy="5990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 flipH="1">
            <a:off x="5266873" y="1953494"/>
            <a:ext cx="2894083" cy="659113"/>
            <a:chOff x="2918048" y="2924341"/>
            <a:chExt cx="7406194" cy="1757177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2918048" y="2924341"/>
              <a:ext cx="74061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918048" y="2924341"/>
              <a:ext cx="0" cy="175717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0324242" y="2924341"/>
              <a:ext cx="0" cy="5990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flipV="1">
            <a:off x="1094553" y="4881567"/>
            <a:ext cx="2779880" cy="675135"/>
            <a:chOff x="2913160" y="2924341"/>
            <a:chExt cx="7411082" cy="1550438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918048" y="2924341"/>
              <a:ext cx="74061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8" idx="1"/>
            </p:cNvCxnSpPr>
            <p:nvPr/>
          </p:nvCxnSpPr>
          <p:spPr>
            <a:xfrm flipV="1">
              <a:off x="2913160" y="2924341"/>
              <a:ext cx="4888" cy="155043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0324242" y="2924341"/>
              <a:ext cx="0" cy="5990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flipH="1" flipV="1">
            <a:off x="5266873" y="4881567"/>
            <a:ext cx="2894083" cy="675135"/>
            <a:chOff x="2913160" y="2924341"/>
            <a:chExt cx="7411082" cy="1550438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2918048" y="2924341"/>
              <a:ext cx="740619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913160" y="2924341"/>
              <a:ext cx="4888" cy="155043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0324242" y="2924341"/>
              <a:ext cx="0" cy="59908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508924" y="2385045"/>
            <a:ext cx="714303" cy="10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46"/>
            <a:r>
              <a:rPr lang="en-US" sz="6227" b="1" dirty="0">
                <a:solidFill>
                  <a:srgbClr val="FFFFFF"/>
                </a:solidFill>
                <a:latin typeface="Source Sans Pro"/>
                <a:cs typeface="Source Sans Pro"/>
              </a:rPr>
              <a:t>V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85964" y="2412527"/>
            <a:ext cx="963904" cy="10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46"/>
            <a:r>
              <a:rPr lang="en-US" sz="6227" b="1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18883" y="3963944"/>
            <a:ext cx="714303" cy="10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46"/>
            <a:r>
              <a:rPr lang="en-US" sz="6227" b="1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02165" y="3963140"/>
            <a:ext cx="714303" cy="10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46"/>
            <a:r>
              <a:rPr lang="en-US" sz="6227" b="1" dirty="0">
                <a:solidFill>
                  <a:srgbClr val="FFFFFF"/>
                </a:solidFill>
                <a:latin typeface="Source Sans Pro"/>
                <a:cs typeface="Source Sans Pro"/>
              </a:rPr>
              <a:t>I</a:t>
            </a:r>
          </a:p>
        </p:txBody>
      </p:sp>
      <p:sp>
        <p:nvSpPr>
          <p:cNvPr id="60" name="Freeform 204"/>
          <p:cNvSpPr>
            <a:spLocks noEditPoints="1"/>
          </p:cNvSpPr>
          <p:nvPr/>
        </p:nvSpPr>
        <p:spPr bwMode="auto">
          <a:xfrm>
            <a:off x="920784" y="4447320"/>
            <a:ext cx="351205" cy="233605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61" name="Freeform 154"/>
          <p:cNvSpPr>
            <a:spLocks noEditPoints="1"/>
          </p:cNvSpPr>
          <p:nvPr/>
        </p:nvSpPr>
        <p:spPr bwMode="auto">
          <a:xfrm>
            <a:off x="8006451" y="4422791"/>
            <a:ext cx="254062" cy="274720"/>
          </a:xfrm>
          <a:custGeom>
            <a:avLst/>
            <a:gdLst/>
            <a:ahLst/>
            <a:cxnLst>
              <a:cxn ang="0">
                <a:pos x="58" y="58"/>
              </a:cxn>
              <a:cxn ang="0">
                <a:pos x="41" y="58"/>
              </a:cxn>
              <a:cxn ang="0">
                <a:pos x="31" y="68"/>
              </a:cxn>
              <a:cxn ang="0">
                <a:pos x="22" y="58"/>
              </a:cxn>
              <a:cxn ang="0">
                <a:pos x="5" y="58"/>
              </a:cxn>
              <a:cxn ang="0">
                <a:pos x="0" y="53"/>
              </a:cxn>
              <a:cxn ang="0">
                <a:pos x="12" y="22"/>
              </a:cxn>
              <a:cxn ang="0">
                <a:pos x="28" y="5"/>
              </a:cxn>
              <a:cxn ang="0">
                <a:pos x="28" y="3"/>
              </a:cxn>
              <a:cxn ang="0">
                <a:pos x="31" y="0"/>
              </a:cxn>
              <a:cxn ang="0">
                <a:pos x="35" y="3"/>
              </a:cxn>
              <a:cxn ang="0">
                <a:pos x="35" y="5"/>
              </a:cxn>
              <a:cxn ang="0">
                <a:pos x="51" y="22"/>
              </a:cxn>
              <a:cxn ang="0">
                <a:pos x="63" y="53"/>
              </a:cxn>
              <a:cxn ang="0">
                <a:pos x="58" y="58"/>
              </a:cxn>
              <a:cxn ang="0">
                <a:pos x="31" y="63"/>
              </a:cxn>
              <a:cxn ang="0">
                <a:pos x="26" y="58"/>
              </a:cxn>
              <a:cxn ang="0">
                <a:pos x="25" y="57"/>
              </a:cxn>
              <a:cxn ang="0">
                <a:pos x="25" y="58"/>
              </a:cxn>
              <a:cxn ang="0">
                <a:pos x="31" y="65"/>
              </a:cxn>
              <a:cxn ang="0">
                <a:pos x="32" y="64"/>
              </a:cxn>
              <a:cxn ang="0">
                <a:pos x="31" y="63"/>
              </a:cxn>
            </a:cxnLst>
            <a:rect l="0" t="0" r="r" b="b"/>
            <a:pathLst>
              <a:path w="63" h="68">
                <a:moveTo>
                  <a:pt x="58" y="58"/>
                </a:moveTo>
                <a:cubicBezTo>
                  <a:pt x="41" y="58"/>
                  <a:pt x="41" y="58"/>
                  <a:pt x="41" y="58"/>
                </a:cubicBezTo>
                <a:cubicBezTo>
                  <a:pt x="41" y="63"/>
                  <a:pt x="37" y="68"/>
                  <a:pt x="31" y="68"/>
                </a:cubicBezTo>
                <a:cubicBezTo>
                  <a:pt x="26" y="68"/>
                  <a:pt x="22" y="63"/>
                  <a:pt x="22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5" y="48"/>
                  <a:pt x="12" y="40"/>
                  <a:pt x="12" y="22"/>
                </a:cubicBezTo>
                <a:cubicBezTo>
                  <a:pt x="12" y="14"/>
                  <a:pt x="18" y="6"/>
                  <a:pt x="28" y="5"/>
                </a:cubicBezTo>
                <a:cubicBezTo>
                  <a:pt x="28" y="4"/>
                  <a:pt x="28" y="4"/>
                  <a:pt x="28" y="3"/>
                </a:cubicBezTo>
                <a:cubicBezTo>
                  <a:pt x="28" y="1"/>
                  <a:pt x="29" y="0"/>
                  <a:pt x="31" y="0"/>
                </a:cubicBezTo>
                <a:cubicBezTo>
                  <a:pt x="33" y="0"/>
                  <a:pt x="35" y="1"/>
                  <a:pt x="35" y="3"/>
                </a:cubicBezTo>
                <a:cubicBezTo>
                  <a:pt x="35" y="4"/>
                  <a:pt x="35" y="4"/>
                  <a:pt x="35" y="5"/>
                </a:cubicBezTo>
                <a:cubicBezTo>
                  <a:pt x="45" y="6"/>
                  <a:pt x="51" y="14"/>
                  <a:pt x="51" y="22"/>
                </a:cubicBezTo>
                <a:cubicBezTo>
                  <a:pt x="51" y="40"/>
                  <a:pt x="57" y="48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  <a:moveTo>
                  <a:pt x="31" y="63"/>
                </a:moveTo>
                <a:cubicBezTo>
                  <a:pt x="28" y="63"/>
                  <a:pt x="26" y="61"/>
                  <a:pt x="26" y="58"/>
                </a:cubicBezTo>
                <a:cubicBezTo>
                  <a:pt x="26" y="58"/>
                  <a:pt x="26" y="57"/>
                  <a:pt x="25" y="57"/>
                </a:cubicBezTo>
                <a:cubicBezTo>
                  <a:pt x="25" y="57"/>
                  <a:pt x="25" y="58"/>
                  <a:pt x="25" y="58"/>
                </a:cubicBezTo>
                <a:cubicBezTo>
                  <a:pt x="25" y="62"/>
                  <a:pt x="28" y="65"/>
                  <a:pt x="31" y="65"/>
                </a:cubicBezTo>
                <a:cubicBezTo>
                  <a:pt x="32" y="65"/>
                  <a:pt x="32" y="64"/>
                  <a:pt x="32" y="64"/>
                </a:cubicBezTo>
                <a:cubicBezTo>
                  <a:pt x="32" y="64"/>
                  <a:pt x="32" y="63"/>
                  <a:pt x="31" y="6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62" name="Freeform 166"/>
          <p:cNvSpPr>
            <a:spLocks noEditPoints="1"/>
          </p:cNvSpPr>
          <p:nvPr/>
        </p:nvSpPr>
        <p:spPr bwMode="auto">
          <a:xfrm>
            <a:off x="8000294" y="2762358"/>
            <a:ext cx="273993" cy="276116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63" name="Freeform 81"/>
          <p:cNvSpPr>
            <a:spLocks noEditPoints="1"/>
          </p:cNvSpPr>
          <p:nvPr/>
        </p:nvSpPr>
        <p:spPr bwMode="auto">
          <a:xfrm>
            <a:off x="953777" y="2752025"/>
            <a:ext cx="285219" cy="286449"/>
          </a:xfrm>
          <a:custGeom>
            <a:avLst/>
            <a:gdLst/>
            <a:ahLst/>
            <a:cxnLst>
              <a:cxn ang="0">
                <a:pos x="231" y="86"/>
              </a:cxn>
              <a:cxn ang="0">
                <a:pos x="198" y="119"/>
              </a:cxn>
              <a:cxn ang="0">
                <a:pos x="152" y="131"/>
              </a:cxn>
              <a:cxn ang="0">
                <a:pos x="180" y="103"/>
              </a:cxn>
              <a:cxn ang="0">
                <a:pos x="181" y="102"/>
              </a:cxn>
              <a:cxn ang="0">
                <a:pos x="214" y="69"/>
              </a:cxn>
              <a:cxn ang="0">
                <a:pos x="214" y="35"/>
              </a:cxn>
              <a:cxn ang="0">
                <a:pos x="181" y="35"/>
              </a:cxn>
              <a:cxn ang="0">
                <a:pos x="147" y="69"/>
              </a:cxn>
              <a:cxn ang="0">
                <a:pos x="147" y="69"/>
              </a:cxn>
              <a:cxn ang="0">
                <a:pos x="147" y="69"/>
              </a:cxn>
              <a:cxn ang="0">
                <a:pos x="119" y="98"/>
              </a:cxn>
              <a:cxn ang="0">
                <a:pos x="131" y="52"/>
              </a:cxn>
              <a:cxn ang="0">
                <a:pos x="164" y="19"/>
              </a:cxn>
              <a:cxn ang="0">
                <a:pos x="231" y="19"/>
              </a:cxn>
              <a:cxn ang="0">
                <a:pos x="231" y="86"/>
              </a:cxn>
              <a:cxn ang="0">
                <a:pos x="94" y="173"/>
              </a:cxn>
              <a:cxn ang="0">
                <a:pos x="94" y="173"/>
              </a:cxn>
              <a:cxn ang="0">
                <a:pos x="85" y="177"/>
              </a:cxn>
              <a:cxn ang="0">
                <a:pos x="73" y="165"/>
              </a:cxn>
              <a:cxn ang="0">
                <a:pos x="77" y="156"/>
              </a:cxn>
              <a:cxn ang="0">
                <a:pos x="156" y="77"/>
              </a:cxn>
              <a:cxn ang="0">
                <a:pos x="165" y="73"/>
              </a:cxn>
              <a:cxn ang="0">
                <a:pos x="177" y="85"/>
              </a:cxn>
              <a:cxn ang="0">
                <a:pos x="174" y="93"/>
              </a:cxn>
              <a:cxn ang="0">
                <a:pos x="174" y="93"/>
              </a:cxn>
              <a:cxn ang="0">
                <a:pos x="94" y="173"/>
              </a:cxn>
              <a:cxn ang="0">
                <a:pos x="69" y="147"/>
              </a:cxn>
              <a:cxn ang="0">
                <a:pos x="35" y="181"/>
              </a:cxn>
              <a:cxn ang="0">
                <a:pos x="35" y="214"/>
              </a:cxn>
              <a:cxn ang="0">
                <a:pos x="69" y="214"/>
              </a:cxn>
              <a:cxn ang="0">
                <a:pos x="102" y="181"/>
              </a:cxn>
              <a:cxn ang="0">
                <a:pos x="103" y="180"/>
              </a:cxn>
              <a:cxn ang="0">
                <a:pos x="131" y="152"/>
              </a:cxn>
              <a:cxn ang="0">
                <a:pos x="119" y="198"/>
              </a:cxn>
              <a:cxn ang="0">
                <a:pos x="86" y="231"/>
              </a:cxn>
              <a:cxn ang="0">
                <a:pos x="19" y="231"/>
              </a:cxn>
              <a:cxn ang="0">
                <a:pos x="19" y="164"/>
              </a:cxn>
              <a:cxn ang="0">
                <a:pos x="52" y="131"/>
              </a:cxn>
              <a:cxn ang="0">
                <a:pos x="98" y="118"/>
              </a:cxn>
              <a:cxn ang="0">
                <a:pos x="69" y="147"/>
              </a:cxn>
              <a:cxn ang="0">
                <a:pos x="69" y="147"/>
              </a:cxn>
            </a:cxnLst>
            <a:rect l="0" t="0" r="r" b="b"/>
            <a:pathLst>
              <a:path w="249" h="250">
                <a:moveTo>
                  <a:pt x="231" y="86"/>
                </a:moveTo>
                <a:cubicBezTo>
                  <a:pt x="198" y="119"/>
                  <a:pt x="198" y="119"/>
                  <a:pt x="198" y="119"/>
                </a:cubicBezTo>
                <a:cubicBezTo>
                  <a:pt x="185" y="131"/>
                  <a:pt x="168" y="136"/>
                  <a:pt x="152" y="131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180" y="103"/>
                  <a:pt x="180" y="103"/>
                  <a:pt x="181" y="102"/>
                </a:cubicBezTo>
                <a:cubicBezTo>
                  <a:pt x="214" y="69"/>
                  <a:pt x="214" y="69"/>
                  <a:pt x="214" y="69"/>
                </a:cubicBezTo>
                <a:cubicBezTo>
                  <a:pt x="223" y="60"/>
                  <a:pt x="223" y="45"/>
                  <a:pt x="214" y="35"/>
                </a:cubicBezTo>
                <a:cubicBezTo>
                  <a:pt x="205" y="26"/>
                  <a:pt x="190" y="26"/>
                  <a:pt x="181" y="35"/>
                </a:cubicBezTo>
                <a:cubicBezTo>
                  <a:pt x="147" y="69"/>
                  <a:pt x="147" y="69"/>
                  <a:pt x="147" y="69"/>
                </a:cubicBezTo>
                <a:cubicBezTo>
                  <a:pt x="147" y="69"/>
                  <a:pt x="147" y="69"/>
                  <a:pt x="147" y="69"/>
                </a:cubicBezTo>
                <a:cubicBezTo>
                  <a:pt x="147" y="69"/>
                  <a:pt x="147" y="69"/>
                  <a:pt x="147" y="69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4" y="82"/>
                  <a:pt x="118" y="64"/>
                  <a:pt x="131" y="52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83" y="0"/>
                  <a:pt x="212" y="0"/>
                  <a:pt x="231" y="19"/>
                </a:cubicBezTo>
                <a:cubicBezTo>
                  <a:pt x="249" y="37"/>
                  <a:pt x="249" y="67"/>
                  <a:pt x="231" y="86"/>
                </a:cubicBezTo>
                <a:moveTo>
                  <a:pt x="94" y="173"/>
                </a:moveTo>
                <a:cubicBezTo>
                  <a:pt x="94" y="173"/>
                  <a:pt x="94" y="173"/>
                  <a:pt x="94" y="173"/>
                </a:cubicBezTo>
                <a:cubicBezTo>
                  <a:pt x="91" y="176"/>
                  <a:pt x="88" y="177"/>
                  <a:pt x="85" y="177"/>
                </a:cubicBezTo>
                <a:cubicBezTo>
                  <a:pt x="78" y="177"/>
                  <a:pt x="73" y="172"/>
                  <a:pt x="73" y="165"/>
                </a:cubicBezTo>
                <a:cubicBezTo>
                  <a:pt x="73" y="162"/>
                  <a:pt x="75" y="158"/>
                  <a:pt x="77" y="156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8" y="75"/>
                  <a:pt x="162" y="73"/>
                  <a:pt x="165" y="73"/>
                </a:cubicBezTo>
                <a:cubicBezTo>
                  <a:pt x="172" y="73"/>
                  <a:pt x="177" y="78"/>
                  <a:pt x="177" y="85"/>
                </a:cubicBezTo>
                <a:cubicBezTo>
                  <a:pt x="177" y="88"/>
                  <a:pt x="176" y="91"/>
                  <a:pt x="174" y="93"/>
                </a:cubicBezTo>
                <a:cubicBezTo>
                  <a:pt x="174" y="93"/>
                  <a:pt x="174" y="93"/>
                  <a:pt x="174" y="93"/>
                </a:cubicBezTo>
                <a:lnTo>
                  <a:pt x="94" y="173"/>
                </a:lnTo>
                <a:close/>
                <a:moveTo>
                  <a:pt x="69" y="147"/>
                </a:moveTo>
                <a:cubicBezTo>
                  <a:pt x="35" y="181"/>
                  <a:pt x="35" y="181"/>
                  <a:pt x="35" y="181"/>
                </a:cubicBezTo>
                <a:cubicBezTo>
                  <a:pt x="26" y="190"/>
                  <a:pt x="26" y="205"/>
                  <a:pt x="35" y="214"/>
                </a:cubicBezTo>
                <a:cubicBezTo>
                  <a:pt x="45" y="224"/>
                  <a:pt x="60" y="224"/>
                  <a:pt x="69" y="214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02" y="181"/>
                  <a:pt x="103" y="180"/>
                  <a:pt x="103" y="180"/>
                </a:cubicBezTo>
                <a:cubicBezTo>
                  <a:pt x="131" y="152"/>
                  <a:pt x="131" y="152"/>
                  <a:pt x="131" y="152"/>
                </a:cubicBezTo>
                <a:cubicBezTo>
                  <a:pt x="135" y="168"/>
                  <a:pt x="131" y="185"/>
                  <a:pt x="119" y="198"/>
                </a:cubicBezTo>
                <a:cubicBezTo>
                  <a:pt x="86" y="231"/>
                  <a:pt x="86" y="231"/>
                  <a:pt x="86" y="231"/>
                </a:cubicBezTo>
                <a:cubicBezTo>
                  <a:pt x="67" y="250"/>
                  <a:pt x="37" y="250"/>
                  <a:pt x="19" y="231"/>
                </a:cubicBezTo>
                <a:cubicBezTo>
                  <a:pt x="0" y="213"/>
                  <a:pt x="0" y="183"/>
                  <a:pt x="19" y="164"/>
                </a:cubicBezTo>
                <a:cubicBezTo>
                  <a:pt x="52" y="131"/>
                  <a:pt x="52" y="131"/>
                  <a:pt x="52" y="131"/>
                </a:cubicBezTo>
                <a:cubicBezTo>
                  <a:pt x="65" y="118"/>
                  <a:pt x="82" y="114"/>
                  <a:pt x="98" y="118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69" y="147"/>
                  <a:pt x="69" y="147"/>
                  <a:pt x="69" y="14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1350" dirty="0">
              <a:solidFill>
                <a:srgbClr val="445469"/>
              </a:solidFill>
              <a:latin typeface="Calibri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5153" y="150097"/>
            <a:ext cx="8245201" cy="1092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/>
            <a:r>
              <a:rPr lang="en-US" sz="3200" b="1" dirty="0">
                <a:solidFill>
                  <a:srgbClr val="445469"/>
                </a:solidFill>
                <a:latin typeface="Source Sans Pro"/>
              </a:rPr>
              <a:t>Role of Government, AAU and World Bank to ensure you get results and funds</a:t>
            </a:r>
            <a:endParaRPr lang="id-ID" sz="2476" b="1" dirty="0">
              <a:solidFill>
                <a:srgbClr val="445469"/>
              </a:solidFill>
              <a:latin typeface="Source Sans Pro"/>
              <a:cs typeface="Source Sans Pro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49180E-A8BC-4EEE-B3FF-72DA0856535B}"/>
              </a:ext>
            </a:extLst>
          </p:cNvPr>
          <p:cNvGrpSpPr/>
          <p:nvPr/>
        </p:nvGrpSpPr>
        <p:grpSpPr>
          <a:xfrm flipV="1">
            <a:off x="190553" y="1409307"/>
            <a:ext cx="4210891" cy="73897"/>
            <a:chOff x="1775295" y="2028842"/>
            <a:chExt cx="3021910" cy="4571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FF9727-3202-4B1A-8A0B-6829C13BED81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18B2339-AB11-443C-898C-F8F1A44291D1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4A973DE-CB9A-4B7A-BD1C-777FD9124B3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2C965ED-CDB8-4D5F-A2BB-EF7174595E28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8D015C2-2778-4731-A15E-372F1543861E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5256AF0-1997-428F-84AE-C2AD7F65E2FE}"/>
              </a:ext>
            </a:extLst>
          </p:cNvPr>
          <p:cNvSpPr txBox="1"/>
          <p:nvPr/>
        </p:nvSpPr>
        <p:spPr>
          <a:xfrm>
            <a:off x="6264304" y="2385045"/>
            <a:ext cx="160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/>
            <a:r>
              <a:rPr lang="en-US" sz="2000" b="1" dirty="0">
                <a:solidFill>
                  <a:srgbClr val="445469"/>
                </a:solidFill>
                <a:latin typeface="Source Sans Pro"/>
                <a:cs typeface="Source Sans Pro"/>
              </a:rPr>
              <a:t>Supervision</a:t>
            </a:r>
          </a:p>
          <a:p>
            <a:pPr defTabSz="685846"/>
            <a:r>
              <a:rPr lang="en-US" sz="2000" dirty="0">
                <a:solidFill>
                  <a:srgbClr val="445469"/>
                </a:solidFill>
                <a:latin typeface="Source Sans Pro"/>
                <a:cs typeface="Source Sans Pro"/>
              </a:rPr>
              <a:t>Government, World Bank and AAU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EDD6C7-7A8C-451D-A1B4-C4868C5B4C6B}"/>
              </a:ext>
            </a:extLst>
          </p:cNvPr>
          <p:cNvSpPr txBox="1"/>
          <p:nvPr/>
        </p:nvSpPr>
        <p:spPr>
          <a:xfrm>
            <a:off x="1506332" y="4019693"/>
            <a:ext cx="160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/>
            <a:r>
              <a:rPr lang="en-US" sz="2000" b="1" dirty="0">
                <a:solidFill>
                  <a:srgbClr val="445469"/>
                </a:solidFill>
                <a:latin typeface="Source Sans Pro"/>
                <a:cs typeface="Source Sans Pro"/>
              </a:rPr>
              <a:t>Support</a:t>
            </a:r>
          </a:p>
          <a:p>
            <a:pPr defTabSz="685846"/>
            <a:r>
              <a:rPr lang="en-US" sz="2000" dirty="0">
                <a:solidFill>
                  <a:srgbClr val="445469"/>
                </a:solidFill>
                <a:latin typeface="Source Sans Pro"/>
                <a:cs typeface="Source Sans Pro"/>
              </a:rPr>
              <a:t>Government,</a:t>
            </a:r>
          </a:p>
          <a:p>
            <a:pPr defTabSz="685846"/>
            <a:r>
              <a:rPr lang="en-US" sz="2000" dirty="0">
                <a:solidFill>
                  <a:srgbClr val="445469"/>
                </a:solidFill>
                <a:latin typeface="Source Sans Pro"/>
                <a:cs typeface="Source Sans Pro"/>
              </a:rPr>
              <a:t>World Bank and AAU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C8A7AA-4FE6-4542-9A49-8F39AF495129}"/>
              </a:ext>
            </a:extLst>
          </p:cNvPr>
          <p:cNvSpPr txBox="1"/>
          <p:nvPr/>
        </p:nvSpPr>
        <p:spPr>
          <a:xfrm>
            <a:off x="6029974" y="4016869"/>
            <a:ext cx="2052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/>
            <a:r>
              <a:rPr lang="en-US" sz="2000" b="1" dirty="0">
                <a:solidFill>
                  <a:srgbClr val="445469"/>
                </a:solidFill>
                <a:latin typeface="Source Sans Pro"/>
                <a:cs typeface="Source Sans Pro"/>
              </a:rPr>
              <a:t>Implementation</a:t>
            </a:r>
          </a:p>
          <a:p>
            <a:pPr defTabSz="685846"/>
            <a:r>
              <a:rPr lang="en-US" sz="2000" dirty="0">
                <a:solidFill>
                  <a:srgbClr val="445469"/>
                </a:solidFill>
                <a:latin typeface="Source Sans Pro"/>
                <a:cs typeface="Source Sans Pro"/>
              </a:rPr>
              <a:t>You, your team, your university, your country!</a:t>
            </a:r>
          </a:p>
        </p:txBody>
      </p:sp>
    </p:spTree>
    <p:extLst>
      <p:ext uri="{BB962C8B-B14F-4D97-AF65-F5344CB8AC3E}">
        <p14:creationId xmlns:p14="http://schemas.microsoft.com/office/powerpoint/2010/main" val="24856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65153" y="150097"/>
            <a:ext cx="8245201" cy="1092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/>
            <a:r>
              <a:rPr lang="en-US" sz="3200" b="1" dirty="0">
                <a:solidFill>
                  <a:srgbClr val="445469"/>
                </a:solidFill>
                <a:latin typeface="Source Sans Pro"/>
              </a:rPr>
              <a:t>ACE 1 – Consistent increase in POST GRADUATE student enrollment</a:t>
            </a:r>
            <a:endParaRPr lang="id-ID" sz="2476" b="1" dirty="0">
              <a:solidFill>
                <a:srgbClr val="445469"/>
              </a:solidFill>
              <a:latin typeface="Source Sans Pro"/>
              <a:cs typeface="Source Sans Pro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49180E-A8BC-4EEE-B3FF-72DA0856535B}"/>
              </a:ext>
            </a:extLst>
          </p:cNvPr>
          <p:cNvGrpSpPr/>
          <p:nvPr/>
        </p:nvGrpSpPr>
        <p:grpSpPr>
          <a:xfrm flipV="1">
            <a:off x="190553" y="1409307"/>
            <a:ext cx="4210891" cy="73897"/>
            <a:chOff x="1775295" y="2028842"/>
            <a:chExt cx="3021910" cy="4571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FF9727-3202-4B1A-8A0B-6829C13BED81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18B2339-AB11-443C-898C-F8F1A44291D1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4A973DE-CB9A-4B7A-BD1C-777FD9124B3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2C965ED-CDB8-4D5F-A2BB-EF7174595E28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8D015C2-2778-4731-A15E-372F1543861E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defTabSz="685846"/>
              <a:endParaRPr lang="en-US" sz="1350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86988216-7D0A-4014-BAFB-C7212F370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296496"/>
              </p:ext>
            </p:extLst>
          </p:nvPr>
        </p:nvGraphicFramePr>
        <p:xfrm>
          <a:off x="943510" y="1828800"/>
          <a:ext cx="7267354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5FBCFE87-3FEA-4538-978B-C6D833FA2D2A}"/>
              </a:ext>
            </a:extLst>
          </p:cNvPr>
          <p:cNvSpPr txBox="1">
            <a:spLocks/>
          </p:cNvSpPr>
          <p:nvPr/>
        </p:nvSpPr>
        <p:spPr>
          <a:xfrm>
            <a:off x="398833" y="5852069"/>
            <a:ext cx="8750247" cy="980531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 At least 1600 PhD students and 6,800 </a:t>
            </a:r>
            <a:r>
              <a:rPr lang="en-US" sz="1600" b="1" dirty="0" err="1"/>
              <a:t>Msc</a:t>
            </a:r>
            <a:r>
              <a:rPr lang="en-US" sz="1600" b="1" dirty="0"/>
              <a:t> students supported through the ACE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 Majority of the funding is towards PhD and MSc student enrollment</a:t>
            </a:r>
          </a:p>
        </p:txBody>
      </p:sp>
    </p:spTree>
    <p:extLst>
      <p:ext uri="{BB962C8B-B14F-4D97-AF65-F5344CB8AC3E}">
        <p14:creationId xmlns:p14="http://schemas.microsoft.com/office/powerpoint/2010/main" val="13717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2268" y="4150519"/>
            <a:ext cx="4435541" cy="1304106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sz="2625">
                <a:solidFill>
                  <a:srgbClr val="FFFFFF"/>
                </a:solidFill>
              </a:rPr>
              <a:t>ACE 1 – Africa achieves global standards and partners globally</a:t>
            </a:r>
            <a:br>
              <a:rPr lang="en-US" sz="2625">
                <a:solidFill>
                  <a:srgbClr val="FFFFFF"/>
                </a:solidFill>
              </a:rPr>
            </a:br>
            <a:endParaRPr lang="en-US" sz="2625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9063" y="838200"/>
            <a:ext cx="4800600" cy="5611218"/>
          </a:xfrm>
        </p:spPr>
        <p:txBody>
          <a:bodyPr vert="horz" lIns="34290" tIns="34290" rIns="34290" bIns="34290" rtlCol="0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18 education programs have been accredited internationally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 2iE- Burkina, UGB- Senegal, Yaoundé I- Cameroun, University of Ghana, University of Lomé, University of Abomey-</a:t>
            </a:r>
            <a:r>
              <a:rPr lang="en-US" sz="1800" dirty="0" err="1">
                <a:solidFill>
                  <a:schemeClr val="tx1"/>
                </a:solidFill>
              </a:rPr>
              <a:t>Calavi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First time for 5 out of 6 universities </a:t>
            </a:r>
          </a:p>
          <a:p>
            <a:pPr lvl="2"/>
            <a:endParaRPr lang="en-US" sz="18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10 education programs have been accredited regionally</a:t>
            </a:r>
          </a:p>
          <a:p>
            <a:pPr lvl="2">
              <a:buClr>
                <a:srgbClr val="1CADE4"/>
              </a:buClr>
            </a:pPr>
            <a:r>
              <a:rPr lang="en-US" sz="1800" dirty="0">
                <a:solidFill>
                  <a:schemeClr val="tx1"/>
                </a:solidFill>
              </a:rPr>
              <a:t>UCAD – Senegal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Huge effort on international funding partnerships: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Parallel funding with foundations, bilateral, scholarship funds, research councils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8000" y="5710278"/>
            <a:ext cx="730250" cy="20574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l" defTabSz="342900">
              <a:spcAft>
                <a:spcPts val="450"/>
              </a:spcAft>
              <a:defRPr/>
            </a:pPr>
            <a:fld id="{ACFB222D-1D9A-4456-A2DA-0FA17580EF43}" type="slidenum">
              <a:rPr lang="en-US" sz="75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pPr algn="l" defTabSz="342900">
                <a:spcAft>
                  <a:spcPts val="450"/>
                </a:spcAft>
                <a:defRPr/>
              </a:pPr>
              <a:t>9</a:t>
            </a:fld>
            <a:endParaRPr lang="en-US" sz="750">
              <a:solidFill>
                <a:prstClr val="black">
                  <a:lumMod val="95000"/>
                  <a:lumOff val="5000"/>
                </a:prstClr>
              </a:solidFill>
              <a:latin typeface="Tw Cen MT Condensed" panose="020B060602010402020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970" r="10318" b="-3"/>
          <a:stretch/>
        </p:blipFill>
        <p:spPr>
          <a:xfrm>
            <a:off x="6523279" y="4273238"/>
            <a:ext cx="1792562" cy="2268917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32446-C7DE-4CFD-A35E-86E8E072E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4" r="1" b="1"/>
          <a:stretch/>
        </p:blipFill>
        <p:spPr>
          <a:xfrm>
            <a:off x="5744777" y="480998"/>
            <a:ext cx="3072560" cy="1257178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0B5B6E-5517-47F1-9518-E2CF6AD5E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64" b="3070"/>
          <a:stretch/>
        </p:blipFill>
        <p:spPr>
          <a:xfrm>
            <a:off x="7419560" y="2585496"/>
            <a:ext cx="1488293" cy="1247753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51ACE-FC0C-45BB-AECD-630FBBF48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663" y="2603388"/>
            <a:ext cx="1452573" cy="12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33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WBG_OPCS_PPT">
  <a:themeElements>
    <a:clrScheme name="OPCS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D8D8D8"/>
      </a:accent3>
      <a:accent4>
        <a:srgbClr val="A5A5A5"/>
      </a:accent4>
      <a:accent5>
        <a:srgbClr val="7F7F7F"/>
      </a:accent5>
      <a:accent6>
        <a:srgbClr val="002345"/>
      </a:accent6>
      <a:hlink>
        <a:srgbClr val="0000FF"/>
      </a:hlink>
      <a:folHlink>
        <a:srgbClr val="003971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BG_OPCS_PPT" id="{1B01E9AF-B8F6-418B-91C3-497DBFFAAC6F}" vid="{1F3B14F9-C123-4D11-B54D-4639314760D5}"/>
    </a:ext>
  </a:extLst>
</a:theme>
</file>

<file path=ppt/theme/theme2.xml><?xml version="1.0" encoding="utf-8"?>
<a:theme xmlns:a="http://schemas.openxmlformats.org/drawingml/2006/main" name="Default Theme">
  <a:themeElements>
    <a:clrScheme name="pacaya 2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C1C7D0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568</Words>
  <Application>Microsoft Office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Cambria</vt:lpstr>
      <vt:lpstr>Lato</vt:lpstr>
      <vt:lpstr>Lato Light</vt:lpstr>
      <vt:lpstr>Raleway Light</vt:lpstr>
      <vt:lpstr>Raleway Regular</vt:lpstr>
      <vt:lpstr>Source Sans Pro</vt:lpstr>
      <vt:lpstr>Tw Cen MT Condensed</vt:lpstr>
      <vt:lpstr>Wingdings</vt:lpstr>
      <vt:lpstr>WBG_OPCS_PPT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ACE 1 – Africa achieves global standards and partners globally </vt:lpstr>
      <vt:lpstr>Ace 1 – Improvement of universities teaching and learning environment </vt:lpstr>
      <vt:lpstr>Ace 1 – Improvement of universities teaching and learning environment </vt:lpstr>
      <vt:lpstr>Ace 1 – Improvement of universities teaching and learning environment 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Based Based Financing</dc:title>
  <dc:creator>Himdat Iqbal Bayusuf</dc:creator>
  <cp:lastModifiedBy>Astrid Sophie F Uytterhaegen</cp:lastModifiedBy>
  <cp:revision>13</cp:revision>
  <dcterms:created xsi:type="dcterms:W3CDTF">2014-05-20T07:08:23Z</dcterms:created>
  <dcterms:modified xsi:type="dcterms:W3CDTF">2019-02-18T22:15:12Z</dcterms:modified>
</cp:coreProperties>
</file>