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C125-08CA-43DD-9C86-360B8924DBA8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D0ABA-0B86-4E3C-AC13-71E5C90D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87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C125-08CA-43DD-9C86-360B8924DBA8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D0ABA-0B86-4E3C-AC13-71E5C90D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5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C125-08CA-43DD-9C86-360B8924DBA8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D0ABA-0B86-4E3C-AC13-71E5C90D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559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C125-08CA-43DD-9C86-360B8924DBA8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D0ABA-0B86-4E3C-AC13-71E5C90D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50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C125-08CA-43DD-9C86-360B8924DBA8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D0ABA-0B86-4E3C-AC13-71E5C90D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91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C125-08CA-43DD-9C86-360B8924DBA8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D0ABA-0B86-4E3C-AC13-71E5C90D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4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C125-08CA-43DD-9C86-360B8924DBA8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D0ABA-0B86-4E3C-AC13-71E5C90D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4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C125-08CA-43DD-9C86-360B8924DBA8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D0ABA-0B86-4E3C-AC13-71E5C90D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240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C125-08CA-43DD-9C86-360B8924DBA8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D0ABA-0B86-4E3C-AC13-71E5C90D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383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C125-08CA-43DD-9C86-360B8924DBA8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D0ABA-0B86-4E3C-AC13-71E5C90D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222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C125-08CA-43DD-9C86-360B8924DBA8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D0ABA-0B86-4E3C-AC13-71E5C90D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291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CC125-08CA-43DD-9C86-360B8924DBA8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D0ABA-0B86-4E3C-AC13-71E5C90D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375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76280"/>
          </a:xfrm>
        </p:spPr>
        <p:txBody>
          <a:bodyPr>
            <a:noAutofit/>
          </a:bodyPr>
          <a:lstStyle/>
          <a:p>
            <a:r>
              <a:rPr lang="en-US" sz="4400" dirty="0"/>
              <a:t>Please send your presentations to the address below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5131" y="2809462"/>
            <a:ext cx="10919791" cy="136497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sz="8000" b="1" dirty="0"/>
              <a:t>acorletey@aau.org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95131" y="4777410"/>
            <a:ext cx="10919791" cy="1364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r>
              <a:rPr lang="en-US" sz="3900" dirty="0"/>
              <a:t>Kindly name the file by </a:t>
            </a:r>
            <a:r>
              <a:rPr lang="en-US" sz="3900" dirty="0" err="1"/>
              <a:t>centre</a:t>
            </a:r>
            <a:r>
              <a:rPr lang="en-US" sz="39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234085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Please send your presentations to the address below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Please send your presentations to the address below</dc:title>
  <dc:creator>Abednego Corletey</dc:creator>
  <cp:lastModifiedBy>Abednego Corletey</cp:lastModifiedBy>
  <cp:revision>1</cp:revision>
  <dcterms:created xsi:type="dcterms:W3CDTF">2017-05-16T09:20:51Z</dcterms:created>
  <dcterms:modified xsi:type="dcterms:W3CDTF">2017-05-16T09:25:43Z</dcterms:modified>
</cp:coreProperties>
</file>