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
  </p:notesMasterIdLst>
  <p:sldIdLst>
    <p:sldId id="285" r:id="rId2"/>
    <p:sldId id="257" r:id="rId3"/>
    <p:sldId id="261" r:id="rId4"/>
    <p:sldId id="262" r:id="rId5"/>
    <p:sldId id="264" r:id="rId6"/>
    <p:sldId id="280" r:id="rId7"/>
    <p:sldId id="271" r:id="rId8"/>
    <p:sldId id="265" r:id="rId9"/>
    <p:sldId id="266" r:id="rId10"/>
    <p:sldId id="273" r:id="rId11"/>
    <p:sldId id="268" r:id="rId12"/>
    <p:sldId id="270" r:id="rId13"/>
    <p:sldId id="282" r:id="rId14"/>
    <p:sldId id="277" r:id="rId15"/>
    <p:sldId id="278" r:id="rId16"/>
    <p:sldId id="263" r:id="rId17"/>
    <p:sldId id="286" r:id="rId18"/>
    <p:sldId id="287" r:id="rId19"/>
    <p:sldId id="288" r:id="rId20"/>
    <p:sldId id="306" r:id="rId21"/>
    <p:sldId id="307"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260" r:id="rId38"/>
  </p:sldIdLst>
  <p:sldSz cx="9144000" cy="6858000" type="screen4x3"/>
  <p:notesSz cx="6858000" cy="9144000"/>
  <p:defaultTextStyle>
    <a:defPPr>
      <a:defRPr lang="fr-FR"/>
    </a:defPPr>
    <a:lvl1pPr algn="l" rtl="0" eaLnBrk="0" fontAlgn="base" hangingPunct="0">
      <a:spcBef>
        <a:spcPct val="0"/>
      </a:spcBef>
      <a:spcAft>
        <a:spcPct val="0"/>
      </a:spcAft>
      <a:defRPr sz="2400" kern="1200">
        <a:solidFill>
          <a:schemeClr val="tx1"/>
        </a:solidFill>
        <a:latin typeface="Arial" charset="0"/>
        <a:ea typeface="Geneva" pitchFamily="28" charset="-128"/>
        <a:cs typeface="+mn-cs"/>
      </a:defRPr>
    </a:lvl1pPr>
    <a:lvl2pPr marL="457200" algn="l" rtl="0" eaLnBrk="0" fontAlgn="base" hangingPunct="0">
      <a:spcBef>
        <a:spcPct val="0"/>
      </a:spcBef>
      <a:spcAft>
        <a:spcPct val="0"/>
      </a:spcAft>
      <a:defRPr sz="2400" kern="1200">
        <a:solidFill>
          <a:schemeClr val="tx1"/>
        </a:solidFill>
        <a:latin typeface="Arial" charset="0"/>
        <a:ea typeface="Geneva" pitchFamily="28" charset="-128"/>
        <a:cs typeface="+mn-cs"/>
      </a:defRPr>
    </a:lvl2pPr>
    <a:lvl3pPr marL="914400" algn="l" rtl="0" eaLnBrk="0" fontAlgn="base" hangingPunct="0">
      <a:spcBef>
        <a:spcPct val="0"/>
      </a:spcBef>
      <a:spcAft>
        <a:spcPct val="0"/>
      </a:spcAft>
      <a:defRPr sz="2400" kern="1200">
        <a:solidFill>
          <a:schemeClr val="tx1"/>
        </a:solidFill>
        <a:latin typeface="Arial" charset="0"/>
        <a:ea typeface="Geneva" pitchFamily="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Geneva" pitchFamily="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Geneva" pitchFamily="28" charset="-128"/>
        <a:cs typeface="+mn-cs"/>
      </a:defRPr>
    </a:lvl5pPr>
    <a:lvl6pPr marL="2286000" algn="l" defTabSz="914400" rtl="0" eaLnBrk="1" latinLnBrk="0" hangingPunct="1">
      <a:defRPr sz="2400" kern="1200">
        <a:solidFill>
          <a:schemeClr val="tx1"/>
        </a:solidFill>
        <a:latin typeface="Arial" charset="0"/>
        <a:ea typeface="Geneva" pitchFamily="28" charset="-128"/>
        <a:cs typeface="+mn-cs"/>
      </a:defRPr>
    </a:lvl6pPr>
    <a:lvl7pPr marL="2743200" algn="l" defTabSz="914400" rtl="0" eaLnBrk="1" latinLnBrk="0" hangingPunct="1">
      <a:defRPr sz="2400" kern="1200">
        <a:solidFill>
          <a:schemeClr val="tx1"/>
        </a:solidFill>
        <a:latin typeface="Arial" charset="0"/>
        <a:ea typeface="Geneva" pitchFamily="28" charset="-128"/>
        <a:cs typeface="+mn-cs"/>
      </a:defRPr>
    </a:lvl7pPr>
    <a:lvl8pPr marL="3200400" algn="l" defTabSz="914400" rtl="0" eaLnBrk="1" latinLnBrk="0" hangingPunct="1">
      <a:defRPr sz="2400" kern="1200">
        <a:solidFill>
          <a:schemeClr val="tx1"/>
        </a:solidFill>
        <a:latin typeface="Arial" charset="0"/>
        <a:ea typeface="Geneva" pitchFamily="28" charset="-128"/>
        <a:cs typeface="+mn-cs"/>
      </a:defRPr>
    </a:lvl8pPr>
    <a:lvl9pPr marL="3657600" algn="l" defTabSz="914400" rtl="0" eaLnBrk="1" latinLnBrk="0" hangingPunct="1">
      <a:defRPr sz="2400" kern="1200">
        <a:solidFill>
          <a:schemeClr val="tx1"/>
        </a:solidFill>
        <a:latin typeface="Arial" charset="0"/>
        <a:ea typeface="Geneva" pitchFamily="2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2D91"/>
    <a:srgbClr val="9D6DD1"/>
    <a:srgbClr val="ED145B"/>
    <a:srgbClr val="5F6F22"/>
    <a:srgbClr val="C8DD7A"/>
    <a:srgbClr val="4F5562"/>
    <a:srgbClr val="B0CF41"/>
    <a:srgbClr val="C65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9" autoAdjust="0"/>
    <p:restoredTop sz="94698" autoAdjust="0"/>
  </p:normalViewPr>
  <p:slideViewPr>
    <p:cSldViewPr>
      <p:cViewPr>
        <p:scale>
          <a:sx n="100" d="100"/>
          <a:sy n="100" d="100"/>
        </p:scale>
        <p:origin x="1944"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697F2E-C5E5-49C9-A245-86F1904DD8AC}" type="doc">
      <dgm:prSet loTypeId="urn:microsoft.com/office/officeart/2005/8/layout/radial6" loCatId="cycle" qsTypeId="urn:microsoft.com/office/officeart/2005/8/quickstyle/simple3" qsCatId="simple" csTypeId="urn:microsoft.com/office/officeart/2005/8/colors/colorful3" csCatId="colorful" phldr="1"/>
      <dgm:spPr/>
      <dgm:t>
        <a:bodyPr/>
        <a:lstStyle/>
        <a:p>
          <a:endParaRPr lang="fr-FR"/>
        </a:p>
      </dgm:t>
    </dgm:pt>
    <dgm:pt modelId="{0A3441BD-F2D9-4B1E-9144-FB669CB52C75}">
      <dgm:prSet phldrT="[Texte]"/>
      <dgm:spPr/>
      <dgm:t>
        <a:bodyPr/>
        <a:lstStyle/>
        <a:p>
          <a:r>
            <a:rPr lang="fr-FR" dirty="0" smtClean="0"/>
            <a:t>Référentiel d’évaluation</a:t>
          </a:r>
        </a:p>
        <a:p>
          <a:endParaRPr lang="fr-FR" dirty="0"/>
        </a:p>
      </dgm:t>
    </dgm:pt>
    <dgm:pt modelId="{E50F2958-C340-4AF0-B92C-2AC2E99A0478}" type="parTrans" cxnId="{2FE0EEAF-2048-4AC8-87BA-60B46AB04C8E}">
      <dgm:prSet/>
      <dgm:spPr/>
      <dgm:t>
        <a:bodyPr/>
        <a:lstStyle/>
        <a:p>
          <a:endParaRPr lang="fr-FR"/>
        </a:p>
      </dgm:t>
    </dgm:pt>
    <dgm:pt modelId="{C0ADF435-4C7E-4739-BC47-495E8D2B4518}" type="sibTrans" cxnId="{2FE0EEAF-2048-4AC8-87BA-60B46AB04C8E}">
      <dgm:prSet/>
      <dgm:spPr/>
      <dgm:t>
        <a:bodyPr/>
        <a:lstStyle/>
        <a:p>
          <a:endParaRPr lang="fr-FR"/>
        </a:p>
      </dgm:t>
    </dgm:pt>
    <dgm:pt modelId="{F3D52BCA-6A75-4F67-8C78-957CE07EF569}">
      <dgm:prSet phldrT="[Texte]" custT="1"/>
      <dgm:spPr/>
      <dgm:t>
        <a:bodyPr/>
        <a:lstStyle/>
        <a:p>
          <a:r>
            <a:rPr lang="fr-FR" sz="1400" dirty="0" smtClean="0"/>
            <a:t>Auto- évaluation</a:t>
          </a:r>
          <a:endParaRPr lang="fr-FR" sz="1400" dirty="0"/>
        </a:p>
      </dgm:t>
    </dgm:pt>
    <dgm:pt modelId="{0E60792F-FA68-4891-ACBD-7C0B9F0016FD}" type="parTrans" cxnId="{ED448DA8-4B67-47AC-93E2-612370024491}">
      <dgm:prSet/>
      <dgm:spPr/>
      <dgm:t>
        <a:bodyPr/>
        <a:lstStyle/>
        <a:p>
          <a:endParaRPr lang="fr-FR"/>
        </a:p>
      </dgm:t>
    </dgm:pt>
    <dgm:pt modelId="{29CB68A0-DA04-4BB7-9283-6CF423B04854}" type="sibTrans" cxnId="{ED448DA8-4B67-47AC-93E2-612370024491}">
      <dgm:prSet/>
      <dgm:spPr/>
      <dgm:t>
        <a:bodyPr/>
        <a:lstStyle/>
        <a:p>
          <a:endParaRPr lang="fr-FR"/>
        </a:p>
      </dgm:t>
    </dgm:pt>
    <dgm:pt modelId="{D05AD2F7-3F97-4D7C-80F1-3D384304AF00}">
      <dgm:prSet phldrT="[Texte]" custT="1"/>
      <dgm:spPr/>
      <dgm:t>
        <a:bodyPr/>
        <a:lstStyle/>
        <a:p>
          <a:r>
            <a:rPr lang="fr-FR" sz="1400" dirty="0" smtClean="0"/>
            <a:t>Evaluation</a:t>
          </a:r>
          <a:endParaRPr lang="fr-FR" sz="1400" dirty="0"/>
        </a:p>
      </dgm:t>
    </dgm:pt>
    <dgm:pt modelId="{D119FAD4-B0FE-402D-AB58-7C5A2458069D}" type="parTrans" cxnId="{EDF6C359-C714-4416-8F91-6DA5507756D3}">
      <dgm:prSet/>
      <dgm:spPr/>
      <dgm:t>
        <a:bodyPr/>
        <a:lstStyle/>
        <a:p>
          <a:endParaRPr lang="fr-FR"/>
        </a:p>
      </dgm:t>
    </dgm:pt>
    <dgm:pt modelId="{1CEB9215-BDA5-4D89-8F1C-85B220021070}" type="sibTrans" cxnId="{EDF6C359-C714-4416-8F91-6DA5507756D3}">
      <dgm:prSet/>
      <dgm:spPr/>
      <dgm:t>
        <a:bodyPr/>
        <a:lstStyle/>
        <a:p>
          <a:endParaRPr lang="fr-FR"/>
        </a:p>
      </dgm:t>
    </dgm:pt>
    <dgm:pt modelId="{47F325BB-070F-4F6D-980C-1A1B5CF6FD96}">
      <dgm:prSet phldrT="[Texte]" custT="1"/>
      <dgm:spPr/>
      <dgm:t>
        <a:bodyPr/>
        <a:lstStyle/>
        <a:p>
          <a:r>
            <a:rPr lang="fr-FR" sz="1200" dirty="0" smtClean="0"/>
            <a:t>Accréditation </a:t>
          </a:r>
        </a:p>
        <a:p>
          <a:r>
            <a:rPr lang="fr-FR" sz="1200" dirty="0" smtClean="0"/>
            <a:t>(à l’étranger)</a:t>
          </a:r>
          <a:endParaRPr lang="fr-FR" sz="1200" dirty="0"/>
        </a:p>
      </dgm:t>
    </dgm:pt>
    <dgm:pt modelId="{75CC27BE-BCE2-43FA-8BCB-D089F9EF647E}" type="parTrans" cxnId="{6E62C434-67FE-4742-B9E4-45D3954EE3EA}">
      <dgm:prSet/>
      <dgm:spPr/>
      <dgm:t>
        <a:bodyPr/>
        <a:lstStyle/>
        <a:p>
          <a:endParaRPr lang="fr-FR"/>
        </a:p>
      </dgm:t>
    </dgm:pt>
    <dgm:pt modelId="{A84A4DA5-4802-4148-AB98-A04CB26BBBFC}" type="sibTrans" cxnId="{6E62C434-67FE-4742-B9E4-45D3954EE3EA}">
      <dgm:prSet/>
      <dgm:spPr/>
      <dgm:t>
        <a:bodyPr/>
        <a:lstStyle/>
        <a:p>
          <a:endParaRPr lang="fr-FR"/>
        </a:p>
      </dgm:t>
    </dgm:pt>
    <dgm:pt modelId="{9C9DDFF8-1C60-4785-A9C0-646105671915}">
      <dgm:prSet phldrT="[Texte]" custT="1"/>
      <dgm:spPr/>
      <dgm:t>
        <a:bodyPr/>
        <a:lstStyle/>
        <a:p>
          <a:r>
            <a:rPr lang="fr-FR" sz="1400" dirty="0" smtClean="0"/>
            <a:t>Publication</a:t>
          </a:r>
          <a:endParaRPr lang="fr-FR" sz="1400" dirty="0"/>
        </a:p>
      </dgm:t>
    </dgm:pt>
    <dgm:pt modelId="{F936E194-5101-4855-8B39-4C6196BC9F69}" type="parTrans" cxnId="{3C8D0333-EEFA-4480-8EF1-24892AD4041A}">
      <dgm:prSet/>
      <dgm:spPr/>
      <dgm:t>
        <a:bodyPr/>
        <a:lstStyle/>
        <a:p>
          <a:endParaRPr lang="fr-FR"/>
        </a:p>
      </dgm:t>
    </dgm:pt>
    <dgm:pt modelId="{279140A3-530F-47BD-B17C-FBE8426A3511}" type="sibTrans" cxnId="{3C8D0333-EEFA-4480-8EF1-24892AD4041A}">
      <dgm:prSet/>
      <dgm:spPr/>
      <dgm:t>
        <a:bodyPr/>
        <a:lstStyle/>
        <a:p>
          <a:endParaRPr lang="fr-FR"/>
        </a:p>
      </dgm:t>
    </dgm:pt>
    <dgm:pt modelId="{4F184964-6A34-41C7-8AFE-11A51C9413F8}" type="pres">
      <dgm:prSet presAssocID="{55697F2E-C5E5-49C9-A245-86F1904DD8AC}" presName="Name0" presStyleCnt="0">
        <dgm:presLayoutVars>
          <dgm:chMax val="1"/>
          <dgm:dir/>
          <dgm:animLvl val="ctr"/>
          <dgm:resizeHandles val="exact"/>
        </dgm:presLayoutVars>
      </dgm:prSet>
      <dgm:spPr/>
      <dgm:t>
        <a:bodyPr/>
        <a:lstStyle/>
        <a:p>
          <a:endParaRPr lang="fr-FR"/>
        </a:p>
      </dgm:t>
    </dgm:pt>
    <dgm:pt modelId="{77940258-8E5E-4A6D-BF5B-77ABC919F9CF}" type="pres">
      <dgm:prSet presAssocID="{0A3441BD-F2D9-4B1E-9144-FB669CB52C75}" presName="centerShape" presStyleLbl="node0" presStyleIdx="0" presStyleCnt="1"/>
      <dgm:spPr/>
      <dgm:t>
        <a:bodyPr/>
        <a:lstStyle/>
        <a:p>
          <a:endParaRPr lang="fr-FR"/>
        </a:p>
      </dgm:t>
    </dgm:pt>
    <dgm:pt modelId="{A94BC2DF-78F9-43D6-9652-2C1C84AB3177}" type="pres">
      <dgm:prSet presAssocID="{F3D52BCA-6A75-4F67-8C78-957CE07EF569}" presName="node" presStyleLbl="node1" presStyleIdx="0" presStyleCnt="4">
        <dgm:presLayoutVars>
          <dgm:bulletEnabled val="1"/>
        </dgm:presLayoutVars>
      </dgm:prSet>
      <dgm:spPr/>
      <dgm:t>
        <a:bodyPr/>
        <a:lstStyle/>
        <a:p>
          <a:endParaRPr lang="fr-FR"/>
        </a:p>
      </dgm:t>
    </dgm:pt>
    <dgm:pt modelId="{13AC546F-325D-4E50-920D-4955D87E3EEE}" type="pres">
      <dgm:prSet presAssocID="{F3D52BCA-6A75-4F67-8C78-957CE07EF569}" presName="dummy" presStyleCnt="0"/>
      <dgm:spPr/>
    </dgm:pt>
    <dgm:pt modelId="{22BE5233-C7A4-4D03-A839-B8B42F7EF156}" type="pres">
      <dgm:prSet presAssocID="{29CB68A0-DA04-4BB7-9283-6CF423B04854}" presName="sibTrans" presStyleLbl="sibTrans2D1" presStyleIdx="0" presStyleCnt="4"/>
      <dgm:spPr/>
      <dgm:t>
        <a:bodyPr/>
        <a:lstStyle/>
        <a:p>
          <a:endParaRPr lang="fr-FR"/>
        </a:p>
      </dgm:t>
    </dgm:pt>
    <dgm:pt modelId="{6D059381-DA37-4CE5-9B7E-85ED12789577}" type="pres">
      <dgm:prSet presAssocID="{D05AD2F7-3F97-4D7C-80F1-3D384304AF00}" presName="node" presStyleLbl="node1" presStyleIdx="1" presStyleCnt="4">
        <dgm:presLayoutVars>
          <dgm:bulletEnabled val="1"/>
        </dgm:presLayoutVars>
      </dgm:prSet>
      <dgm:spPr/>
      <dgm:t>
        <a:bodyPr/>
        <a:lstStyle/>
        <a:p>
          <a:endParaRPr lang="fr-FR"/>
        </a:p>
      </dgm:t>
    </dgm:pt>
    <dgm:pt modelId="{AFBCA199-4B9F-4E20-BE2A-6070A3F109D3}" type="pres">
      <dgm:prSet presAssocID="{D05AD2F7-3F97-4D7C-80F1-3D384304AF00}" presName="dummy" presStyleCnt="0"/>
      <dgm:spPr/>
    </dgm:pt>
    <dgm:pt modelId="{4A6E3125-7645-4CF1-BABA-5873D7DB716B}" type="pres">
      <dgm:prSet presAssocID="{1CEB9215-BDA5-4D89-8F1C-85B220021070}" presName="sibTrans" presStyleLbl="sibTrans2D1" presStyleIdx="1" presStyleCnt="4"/>
      <dgm:spPr/>
      <dgm:t>
        <a:bodyPr/>
        <a:lstStyle/>
        <a:p>
          <a:endParaRPr lang="fr-FR"/>
        </a:p>
      </dgm:t>
    </dgm:pt>
    <dgm:pt modelId="{BF4FABE2-D073-4489-AFED-3E578C3D5D28}" type="pres">
      <dgm:prSet presAssocID="{47F325BB-070F-4F6D-980C-1A1B5CF6FD96}" presName="node" presStyleLbl="node1" presStyleIdx="2" presStyleCnt="4">
        <dgm:presLayoutVars>
          <dgm:bulletEnabled val="1"/>
        </dgm:presLayoutVars>
      </dgm:prSet>
      <dgm:spPr/>
      <dgm:t>
        <a:bodyPr/>
        <a:lstStyle/>
        <a:p>
          <a:endParaRPr lang="fr-FR"/>
        </a:p>
      </dgm:t>
    </dgm:pt>
    <dgm:pt modelId="{E7EE8774-EC91-40A5-9945-D8C51DC3086F}" type="pres">
      <dgm:prSet presAssocID="{47F325BB-070F-4F6D-980C-1A1B5CF6FD96}" presName="dummy" presStyleCnt="0"/>
      <dgm:spPr/>
    </dgm:pt>
    <dgm:pt modelId="{9A3630EB-408D-4A35-B58C-4E34FA5FA9D7}" type="pres">
      <dgm:prSet presAssocID="{A84A4DA5-4802-4148-AB98-A04CB26BBBFC}" presName="sibTrans" presStyleLbl="sibTrans2D1" presStyleIdx="2" presStyleCnt="4"/>
      <dgm:spPr/>
      <dgm:t>
        <a:bodyPr/>
        <a:lstStyle/>
        <a:p>
          <a:endParaRPr lang="fr-FR"/>
        </a:p>
      </dgm:t>
    </dgm:pt>
    <dgm:pt modelId="{D6246830-F51D-44D1-94A8-EFC87664B612}" type="pres">
      <dgm:prSet presAssocID="{9C9DDFF8-1C60-4785-A9C0-646105671915}" presName="node" presStyleLbl="node1" presStyleIdx="3" presStyleCnt="4">
        <dgm:presLayoutVars>
          <dgm:bulletEnabled val="1"/>
        </dgm:presLayoutVars>
      </dgm:prSet>
      <dgm:spPr/>
      <dgm:t>
        <a:bodyPr/>
        <a:lstStyle/>
        <a:p>
          <a:endParaRPr lang="fr-FR"/>
        </a:p>
      </dgm:t>
    </dgm:pt>
    <dgm:pt modelId="{C200B990-9C1F-45A4-8595-1F167462B66C}" type="pres">
      <dgm:prSet presAssocID="{9C9DDFF8-1C60-4785-A9C0-646105671915}" presName="dummy" presStyleCnt="0"/>
      <dgm:spPr/>
    </dgm:pt>
    <dgm:pt modelId="{7B5C3F00-CE8F-427A-A3A3-872F29374BE6}" type="pres">
      <dgm:prSet presAssocID="{279140A3-530F-47BD-B17C-FBE8426A3511}" presName="sibTrans" presStyleLbl="sibTrans2D1" presStyleIdx="3" presStyleCnt="4"/>
      <dgm:spPr/>
      <dgm:t>
        <a:bodyPr/>
        <a:lstStyle/>
        <a:p>
          <a:endParaRPr lang="fr-FR"/>
        </a:p>
      </dgm:t>
    </dgm:pt>
  </dgm:ptLst>
  <dgm:cxnLst>
    <dgm:cxn modelId="{3C8D0333-EEFA-4480-8EF1-24892AD4041A}" srcId="{0A3441BD-F2D9-4B1E-9144-FB669CB52C75}" destId="{9C9DDFF8-1C60-4785-A9C0-646105671915}" srcOrd="3" destOrd="0" parTransId="{F936E194-5101-4855-8B39-4C6196BC9F69}" sibTransId="{279140A3-530F-47BD-B17C-FBE8426A3511}"/>
    <dgm:cxn modelId="{2FE0EEAF-2048-4AC8-87BA-60B46AB04C8E}" srcId="{55697F2E-C5E5-49C9-A245-86F1904DD8AC}" destId="{0A3441BD-F2D9-4B1E-9144-FB669CB52C75}" srcOrd="0" destOrd="0" parTransId="{E50F2958-C340-4AF0-B92C-2AC2E99A0478}" sibTransId="{C0ADF435-4C7E-4739-BC47-495E8D2B4518}"/>
    <dgm:cxn modelId="{5D1F4041-D515-4060-A779-D1AA39F3C4FE}" type="presOf" srcId="{D05AD2F7-3F97-4D7C-80F1-3D384304AF00}" destId="{6D059381-DA37-4CE5-9B7E-85ED12789577}" srcOrd="0" destOrd="0" presId="urn:microsoft.com/office/officeart/2005/8/layout/radial6"/>
    <dgm:cxn modelId="{57866978-A027-4B9C-88ED-41ABB4B59926}" type="presOf" srcId="{279140A3-530F-47BD-B17C-FBE8426A3511}" destId="{7B5C3F00-CE8F-427A-A3A3-872F29374BE6}" srcOrd="0" destOrd="0" presId="urn:microsoft.com/office/officeart/2005/8/layout/radial6"/>
    <dgm:cxn modelId="{A8015A18-1824-47F2-A51C-4B70C91F8DA2}" type="presOf" srcId="{1CEB9215-BDA5-4D89-8F1C-85B220021070}" destId="{4A6E3125-7645-4CF1-BABA-5873D7DB716B}" srcOrd="0" destOrd="0" presId="urn:microsoft.com/office/officeart/2005/8/layout/radial6"/>
    <dgm:cxn modelId="{78BF9954-287C-4839-B630-68D40F81952D}" type="presOf" srcId="{F3D52BCA-6A75-4F67-8C78-957CE07EF569}" destId="{A94BC2DF-78F9-43D6-9652-2C1C84AB3177}" srcOrd="0" destOrd="0" presId="urn:microsoft.com/office/officeart/2005/8/layout/radial6"/>
    <dgm:cxn modelId="{28DDD128-605F-496E-8867-73DBC2D9FB2C}" type="presOf" srcId="{47F325BB-070F-4F6D-980C-1A1B5CF6FD96}" destId="{BF4FABE2-D073-4489-AFED-3E578C3D5D28}" srcOrd="0" destOrd="0" presId="urn:microsoft.com/office/officeart/2005/8/layout/radial6"/>
    <dgm:cxn modelId="{ED448DA8-4B67-47AC-93E2-612370024491}" srcId="{0A3441BD-F2D9-4B1E-9144-FB669CB52C75}" destId="{F3D52BCA-6A75-4F67-8C78-957CE07EF569}" srcOrd="0" destOrd="0" parTransId="{0E60792F-FA68-4891-ACBD-7C0B9F0016FD}" sibTransId="{29CB68A0-DA04-4BB7-9283-6CF423B04854}"/>
    <dgm:cxn modelId="{EC40DEFD-7B8B-4FD7-8236-43F73476B22D}" type="presOf" srcId="{9C9DDFF8-1C60-4785-A9C0-646105671915}" destId="{D6246830-F51D-44D1-94A8-EFC87664B612}" srcOrd="0" destOrd="0" presId="urn:microsoft.com/office/officeart/2005/8/layout/radial6"/>
    <dgm:cxn modelId="{63A53282-22A1-4928-A59B-74D34AAD9563}" type="presOf" srcId="{0A3441BD-F2D9-4B1E-9144-FB669CB52C75}" destId="{77940258-8E5E-4A6D-BF5B-77ABC919F9CF}" srcOrd="0" destOrd="0" presId="urn:microsoft.com/office/officeart/2005/8/layout/radial6"/>
    <dgm:cxn modelId="{6E62C434-67FE-4742-B9E4-45D3954EE3EA}" srcId="{0A3441BD-F2D9-4B1E-9144-FB669CB52C75}" destId="{47F325BB-070F-4F6D-980C-1A1B5CF6FD96}" srcOrd="2" destOrd="0" parTransId="{75CC27BE-BCE2-43FA-8BCB-D089F9EF647E}" sibTransId="{A84A4DA5-4802-4148-AB98-A04CB26BBBFC}"/>
    <dgm:cxn modelId="{8CA4E7E5-FDDD-4A98-AAEF-C94C8CF74C14}" type="presOf" srcId="{A84A4DA5-4802-4148-AB98-A04CB26BBBFC}" destId="{9A3630EB-408D-4A35-B58C-4E34FA5FA9D7}" srcOrd="0" destOrd="0" presId="urn:microsoft.com/office/officeart/2005/8/layout/radial6"/>
    <dgm:cxn modelId="{EDF6C359-C714-4416-8F91-6DA5507756D3}" srcId="{0A3441BD-F2D9-4B1E-9144-FB669CB52C75}" destId="{D05AD2F7-3F97-4D7C-80F1-3D384304AF00}" srcOrd="1" destOrd="0" parTransId="{D119FAD4-B0FE-402D-AB58-7C5A2458069D}" sibTransId="{1CEB9215-BDA5-4D89-8F1C-85B220021070}"/>
    <dgm:cxn modelId="{7AA7F107-B6EB-455C-99D1-2D4E4EF37F3C}" type="presOf" srcId="{29CB68A0-DA04-4BB7-9283-6CF423B04854}" destId="{22BE5233-C7A4-4D03-A839-B8B42F7EF156}" srcOrd="0" destOrd="0" presId="urn:microsoft.com/office/officeart/2005/8/layout/radial6"/>
    <dgm:cxn modelId="{8E12A134-CA5E-4DC8-8BED-9DAF7673EC81}" type="presOf" srcId="{55697F2E-C5E5-49C9-A245-86F1904DD8AC}" destId="{4F184964-6A34-41C7-8AFE-11A51C9413F8}" srcOrd="0" destOrd="0" presId="urn:microsoft.com/office/officeart/2005/8/layout/radial6"/>
    <dgm:cxn modelId="{59438F29-5FCD-46E6-A73E-BB0A1DE9B262}" type="presParOf" srcId="{4F184964-6A34-41C7-8AFE-11A51C9413F8}" destId="{77940258-8E5E-4A6D-BF5B-77ABC919F9CF}" srcOrd="0" destOrd="0" presId="urn:microsoft.com/office/officeart/2005/8/layout/radial6"/>
    <dgm:cxn modelId="{DDCBBD90-CC3B-4684-9F6C-BF7244579ABE}" type="presParOf" srcId="{4F184964-6A34-41C7-8AFE-11A51C9413F8}" destId="{A94BC2DF-78F9-43D6-9652-2C1C84AB3177}" srcOrd="1" destOrd="0" presId="urn:microsoft.com/office/officeart/2005/8/layout/radial6"/>
    <dgm:cxn modelId="{FC5094E1-7054-4B3B-A671-40A75A760B0E}" type="presParOf" srcId="{4F184964-6A34-41C7-8AFE-11A51C9413F8}" destId="{13AC546F-325D-4E50-920D-4955D87E3EEE}" srcOrd="2" destOrd="0" presId="urn:microsoft.com/office/officeart/2005/8/layout/radial6"/>
    <dgm:cxn modelId="{7C165923-84CA-4EF3-BC38-7F581685FC1D}" type="presParOf" srcId="{4F184964-6A34-41C7-8AFE-11A51C9413F8}" destId="{22BE5233-C7A4-4D03-A839-B8B42F7EF156}" srcOrd="3" destOrd="0" presId="urn:microsoft.com/office/officeart/2005/8/layout/radial6"/>
    <dgm:cxn modelId="{83A7C9F2-45DB-44FE-A2E4-BDF2AA63B50E}" type="presParOf" srcId="{4F184964-6A34-41C7-8AFE-11A51C9413F8}" destId="{6D059381-DA37-4CE5-9B7E-85ED12789577}" srcOrd="4" destOrd="0" presId="urn:microsoft.com/office/officeart/2005/8/layout/radial6"/>
    <dgm:cxn modelId="{46696377-8BCA-4D9C-8834-0BAAF535B691}" type="presParOf" srcId="{4F184964-6A34-41C7-8AFE-11A51C9413F8}" destId="{AFBCA199-4B9F-4E20-BE2A-6070A3F109D3}" srcOrd="5" destOrd="0" presId="urn:microsoft.com/office/officeart/2005/8/layout/radial6"/>
    <dgm:cxn modelId="{12560C32-E5C9-4058-AE9F-930A74DFEECD}" type="presParOf" srcId="{4F184964-6A34-41C7-8AFE-11A51C9413F8}" destId="{4A6E3125-7645-4CF1-BABA-5873D7DB716B}" srcOrd="6" destOrd="0" presId="urn:microsoft.com/office/officeart/2005/8/layout/radial6"/>
    <dgm:cxn modelId="{62ACE5D6-93A9-4221-827F-0FC8259F0133}" type="presParOf" srcId="{4F184964-6A34-41C7-8AFE-11A51C9413F8}" destId="{BF4FABE2-D073-4489-AFED-3E578C3D5D28}" srcOrd="7" destOrd="0" presId="urn:microsoft.com/office/officeart/2005/8/layout/radial6"/>
    <dgm:cxn modelId="{0241ADD5-B196-4708-9DAA-6D77C1EBC096}" type="presParOf" srcId="{4F184964-6A34-41C7-8AFE-11A51C9413F8}" destId="{E7EE8774-EC91-40A5-9945-D8C51DC3086F}" srcOrd="8" destOrd="0" presId="urn:microsoft.com/office/officeart/2005/8/layout/radial6"/>
    <dgm:cxn modelId="{AFC86E45-6DC5-4D75-AA45-263114CE242D}" type="presParOf" srcId="{4F184964-6A34-41C7-8AFE-11A51C9413F8}" destId="{9A3630EB-408D-4A35-B58C-4E34FA5FA9D7}" srcOrd="9" destOrd="0" presId="urn:microsoft.com/office/officeart/2005/8/layout/radial6"/>
    <dgm:cxn modelId="{C09400C7-EDF4-40D8-85E3-233B6C4EFABF}" type="presParOf" srcId="{4F184964-6A34-41C7-8AFE-11A51C9413F8}" destId="{D6246830-F51D-44D1-94A8-EFC87664B612}" srcOrd="10" destOrd="0" presId="urn:microsoft.com/office/officeart/2005/8/layout/radial6"/>
    <dgm:cxn modelId="{39412BC5-F9B3-4883-AE53-21E071D6B94F}" type="presParOf" srcId="{4F184964-6A34-41C7-8AFE-11A51C9413F8}" destId="{C200B990-9C1F-45A4-8595-1F167462B66C}" srcOrd="11" destOrd="0" presId="urn:microsoft.com/office/officeart/2005/8/layout/radial6"/>
    <dgm:cxn modelId="{759CFD51-F8F0-46A6-9D4D-46B608EC2E31}" type="presParOf" srcId="{4F184964-6A34-41C7-8AFE-11A51C9413F8}" destId="{7B5C3F00-CE8F-427A-A3A3-872F29374BE6}"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5697F2E-C5E5-49C9-A245-86F1904DD8AC}" type="doc">
      <dgm:prSet loTypeId="urn:microsoft.com/office/officeart/2005/8/layout/radial6" loCatId="cycle" qsTypeId="urn:microsoft.com/office/officeart/2005/8/quickstyle/simple3" qsCatId="simple" csTypeId="urn:microsoft.com/office/officeart/2005/8/colors/colorful3" csCatId="colorful" phldr="1"/>
      <dgm:spPr/>
      <dgm:t>
        <a:bodyPr/>
        <a:lstStyle/>
        <a:p>
          <a:endParaRPr lang="fr-FR"/>
        </a:p>
      </dgm:t>
    </dgm:pt>
    <dgm:pt modelId="{0A3441BD-F2D9-4B1E-9144-FB669CB52C75}">
      <dgm:prSet phldrT="[Texte]"/>
      <dgm:spPr/>
      <dgm:t>
        <a:bodyPr/>
        <a:lstStyle/>
        <a:p>
          <a:r>
            <a:rPr lang="fr-FR" dirty="0" smtClean="0"/>
            <a:t>Référentiel</a:t>
          </a:r>
          <a:endParaRPr lang="fr-FR" dirty="0"/>
        </a:p>
      </dgm:t>
    </dgm:pt>
    <dgm:pt modelId="{E50F2958-C340-4AF0-B92C-2AC2E99A0478}" type="parTrans" cxnId="{2FE0EEAF-2048-4AC8-87BA-60B46AB04C8E}">
      <dgm:prSet/>
      <dgm:spPr/>
      <dgm:t>
        <a:bodyPr/>
        <a:lstStyle/>
        <a:p>
          <a:endParaRPr lang="fr-FR"/>
        </a:p>
      </dgm:t>
    </dgm:pt>
    <dgm:pt modelId="{C0ADF435-4C7E-4739-BC47-495E8D2B4518}" type="sibTrans" cxnId="{2FE0EEAF-2048-4AC8-87BA-60B46AB04C8E}">
      <dgm:prSet/>
      <dgm:spPr/>
      <dgm:t>
        <a:bodyPr/>
        <a:lstStyle/>
        <a:p>
          <a:endParaRPr lang="fr-FR"/>
        </a:p>
      </dgm:t>
    </dgm:pt>
    <dgm:pt modelId="{F3D52BCA-6A75-4F67-8C78-957CE07EF569}">
      <dgm:prSet phldrT="[Texte]" custT="1"/>
      <dgm:spPr/>
      <dgm:t>
        <a:bodyPr/>
        <a:lstStyle/>
        <a:p>
          <a:r>
            <a:rPr lang="fr-FR" sz="1400" dirty="0" smtClean="0"/>
            <a:t>Auto évaluation</a:t>
          </a:r>
          <a:endParaRPr lang="fr-FR" sz="1400" dirty="0"/>
        </a:p>
      </dgm:t>
    </dgm:pt>
    <dgm:pt modelId="{0E60792F-FA68-4891-ACBD-7C0B9F0016FD}" type="parTrans" cxnId="{ED448DA8-4B67-47AC-93E2-612370024491}">
      <dgm:prSet/>
      <dgm:spPr/>
      <dgm:t>
        <a:bodyPr/>
        <a:lstStyle/>
        <a:p>
          <a:endParaRPr lang="fr-FR"/>
        </a:p>
      </dgm:t>
    </dgm:pt>
    <dgm:pt modelId="{29CB68A0-DA04-4BB7-9283-6CF423B04854}" type="sibTrans" cxnId="{ED448DA8-4B67-47AC-93E2-612370024491}">
      <dgm:prSet/>
      <dgm:spPr/>
      <dgm:t>
        <a:bodyPr/>
        <a:lstStyle/>
        <a:p>
          <a:endParaRPr lang="fr-FR"/>
        </a:p>
      </dgm:t>
    </dgm:pt>
    <dgm:pt modelId="{D05AD2F7-3F97-4D7C-80F1-3D384304AF00}">
      <dgm:prSet phldrT="[Texte]" custT="1"/>
      <dgm:spPr/>
      <dgm:t>
        <a:bodyPr/>
        <a:lstStyle/>
        <a:p>
          <a:r>
            <a:rPr lang="fr-FR" sz="1400" dirty="0" smtClean="0"/>
            <a:t>Evaluation</a:t>
          </a:r>
          <a:endParaRPr lang="fr-FR" sz="1400" dirty="0"/>
        </a:p>
      </dgm:t>
    </dgm:pt>
    <dgm:pt modelId="{D119FAD4-B0FE-402D-AB58-7C5A2458069D}" type="parTrans" cxnId="{EDF6C359-C714-4416-8F91-6DA5507756D3}">
      <dgm:prSet/>
      <dgm:spPr/>
      <dgm:t>
        <a:bodyPr/>
        <a:lstStyle/>
        <a:p>
          <a:endParaRPr lang="fr-FR"/>
        </a:p>
      </dgm:t>
    </dgm:pt>
    <dgm:pt modelId="{1CEB9215-BDA5-4D89-8F1C-85B220021070}" type="sibTrans" cxnId="{EDF6C359-C714-4416-8F91-6DA5507756D3}">
      <dgm:prSet/>
      <dgm:spPr/>
      <dgm:t>
        <a:bodyPr/>
        <a:lstStyle/>
        <a:p>
          <a:endParaRPr lang="fr-FR"/>
        </a:p>
      </dgm:t>
    </dgm:pt>
    <dgm:pt modelId="{47F325BB-070F-4F6D-980C-1A1B5CF6FD96}">
      <dgm:prSet phldrT="[Texte]" custT="1"/>
      <dgm:spPr/>
      <dgm:t>
        <a:bodyPr/>
        <a:lstStyle/>
        <a:p>
          <a:r>
            <a:rPr lang="fr-FR" sz="1200" dirty="0" smtClean="0"/>
            <a:t>Accréditation </a:t>
          </a:r>
        </a:p>
        <a:p>
          <a:r>
            <a:rPr lang="fr-FR" sz="1200" dirty="0" smtClean="0"/>
            <a:t>(international)</a:t>
          </a:r>
          <a:endParaRPr lang="fr-FR" sz="1200" dirty="0"/>
        </a:p>
      </dgm:t>
    </dgm:pt>
    <dgm:pt modelId="{75CC27BE-BCE2-43FA-8BCB-D089F9EF647E}" type="parTrans" cxnId="{6E62C434-67FE-4742-B9E4-45D3954EE3EA}">
      <dgm:prSet/>
      <dgm:spPr/>
      <dgm:t>
        <a:bodyPr/>
        <a:lstStyle/>
        <a:p>
          <a:endParaRPr lang="fr-FR"/>
        </a:p>
      </dgm:t>
    </dgm:pt>
    <dgm:pt modelId="{A84A4DA5-4802-4148-AB98-A04CB26BBBFC}" type="sibTrans" cxnId="{6E62C434-67FE-4742-B9E4-45D3954EE3EA}">
      <dgm:prSet/>
      <dgm:spPr/>
      <dgm:t>
        <a:bodyPr/>
        <a:lstStyle/>
        <a:p>
          <a:endParaRPr lang="fr-FR"/>
        </a:p>
      </dgm:t>
    </dgm:pt>
    <dgm:pt modelId="{9C9DDFF8-1C60-4785-A9C0-646105671915}">
      <dgm:prSet phldrT="[Texte]" custT="1"/>
      <dgm:spPr/>
      <dgm:t>
        <a:bodyPr/>
        <a:lstStyle/>
        <a:p>
          <a:r>
            <a:rPr lang="fr-FR" sz="1400" dirty="0" smtClean="0"/>
            <a:t>Publication</a:t>
          </a:r>
          <a:endParaRPr lang="fr-FR" sz="1400" dirty="0"/>
        </a:p>
      </dgm:t>
    </dgm:pt>
    <dgm:pt modelId="{F936E194-5101-4855-8B39-4C6196BC9F69}" type="parTrans" cxnId="{3C8D0333-EEFA-4480-8EF1-24892AD4041A}">
      <dgm:prSet/>
      <dgm:spPr/>
      <dgm:t>
        <a:bodyPr/>
        <a:lstStyle/>
        <a:p>
          <a:endParaRPr lang="fr-FR"/>
        </a:p>
      </dgm:t>
    </dgm:pt>
    <dgm:pt modelId="{279140A3-530F-47BD-B17C-FBE8426A3511}" type="sibTrans" cxnId="{3C8D0333-EEFA-4480-8EF1-24892AD4041A}">
      <dgm:prSet/>
      <dgm:spPr/>
      <dgm:t>
        <a:bodyPr/>
        <a:lstStyle/>
        <a:p>
          <a:endParaRPr lang="fr-FR"/>
        </a:p>
      </dgm:t>
    </dgm:pt>
    <dgm:pt modelId="{4F184964-6A34-41C7-8AFE-11A51C9413F8}" type="pres">
      <dgm:prSet presAssocID="{55697F2E-C5E5-49C9-A245-86F1904DD8AC}" presName="Name0" presStyleCnt="0">
        <dgm:presLayoutVars>
          <dgm:chMax val="1"/>
          <dgm:dir/>
          <dgm:animLvl val="ctr"/>
          <dgm:resizeHandles val="exact"/>
        </dgm:presLayoutVars>
      </dgm:prSet>
      <dgm:spPr/>
      <dgm:t>
        <a:bodyPr/>
        <a:lstStyle/>
        <a:p>
          <a:endParaRPr lang="fr-FR"/>
        </a:p>
      </dgm:t>
    </dgm:pt>
    <dgm:pt modelId="{77940258-8E5E-4A6D-BF5B-77ABC919F9CF}" type="pres">
      <dgm:prSet presAssocID="{0A3441BD-F2D9-4B1E-9144-FB669CB52C75}" presName="centerShape" presStyleLbl="node0" presStyleIdx="0" presStyleCnt="1"/>
      <dgm:spPr/>
      <dgm:t>
        <a:bodyPr/>
        <a:lstStyle/>
        <a:p>
          <a:endParaRPr lang="fr-FR"/>
        </a:p>
      </dgm:t>
    </dgm:pt>
    <dgm:pt modelId="{A94BC2DF-78F9-43D6-9652-2C1C84AB3177}" type="pres">
      <dgm:prSet presAssocID="{F3D52BCA-6A75-4F67-8C78-957CE07EF569}" presName="node" presStyleLbl="node1" presStyleIdx="0" presStyleCnt="4" custScaleX="130037">
        <dgm:presLayoutVars>
          <dgm:bulletEnabled val="1"/>
        </dgm:presLayoutVars>
      </dgm:prSet>
      <dgm:spPr/>
      <dgm:t>
        <a:bodyPr/>
        <a:lstStyle/>
        <a:p>
          <a:endParaRPr lang="fr-FR"/>
        </a:p>
      </dgm:t>
    </dgm:pt>
    <dgm:pt modelId="{13AC546F-325D-4E50-920D-4955D87E3EEE}" type="pres">
      <dgm:prSet presAssocID="{F3D52BCA-6A75-4F67-8C78-957CE07EF569}" presName="dummy" presStyleCnt="0"/>
      <dgm:spPr/>
    </dgm:pt>
    <dgm:pt modelId="{22BE5233-C7A4-4D03-A839-B8B42F7EF156}" type="pres">
      <dgm:prSet presAssocID="{29CB68A0-DA04-4BB7-9283-6CF423B04854}" presName="sibTrans" presStyleLbl="sibTrans2D1" presStyleIdx="0" presStyleCnt="4"/>
      <dgm:spPr/>
      <dgm:t>
        <a:bodyPr/>
        <a:lstStyle/>
        <a:p>
          <a:endParaRPr lang="fr-FR"/>
        </a:p>
      </dgm:t>
    </dgm:pt>
    <dgm:pt modelId="{6D059381-DA37-4CE5-9B7E-85ED12789577}" type="pres">
      <dgm:prSet presAssocID="{D05AD2F7-3F97-4D7C-80F1-3D384304AF00}" presName="node" presStyleLbl="node1" presStyleIdx="1" presStyleCnt="4" custScaleX="151534">
        <dgm:presLayoutVars>
          <dgm:bulletEnabled val="1"/>
        </dgm:presLayoutVars>
      </dgm:prSet>
      <dgm:spPr/>
      <dgm:t>
        <a:bodyPr/>
        <a:lstStyle/>
        <a:p>
          <a:endParaRPr lang="fr-FR"/>
        </a:p>
      </dgm:t>
    </dgm:pt>
    <dgm:pt modelId="{AFBCA199-4B9F-4E20-BE2A-6070A3F109D3}" type="pres">
      <dgm:prSet presAssocID="{D05AD2F7-3F97-4D7C-80F1-3D384304AF00}" presName="dummy" presStyleCnt="0"/>
      <dgm:spPr/>
    </dgm:pt>
    <dgm:pt modelId="{4A6E3125-7645-4CF1-BABA-5873D7DB716B}" type="pres">
      <dgm:prSet presAssocID="{1CEB9215-BDA5-4D89-8F1C-85B220021070}" presName="sibTrans" presStyleLbl="sibTrans2D1" presStyleIdx="1" presStyleCnt="4"/>
      <dgm:spPr/>
      <dgm:t>
        <a:bodyPr/>
        <a:lstStyle/>
        <a:p>
          <a:endParaRPr lang="fr-FR"/>
        </a:p>
      </dgm:t>
    </dgm:pt>
    <dgm:pt modelId="{BF4FABE2-D073-4489-AFED-3E578C3D5D28}" type="pres">
      <dgm:prSet presAssocID="{47F325BB-070F-4F6D-980C-1A1B5CF6FD96}" presName="node" presStyleLbl="node1" presStyleIdx="2" presStyleCnt="4" custScaleX="163610">
        <dgm:presLayoutVars>
          <dgm:bulletEnabled val="1"/>
        </dgm:presLayoutVars>
      </dgm:prSet>
      <dgm:spPr/>
      <dgm:t>
        <a:bodyPr/>
        <a:lstStyle/>
        <a:p>
          <a:endParaRPr lang="fr-FR"/>
        </a:p>
      </dgm:t>
    </dgm:pt>
    <dgm:pt modelId="{E7EE8774-EC91-40A5-9945-D8C51DC3086F}" type="pres">
      <dgm:prSet presAssocID="{47F325BB-070F-4F6D-980C-1A1B5CF6FD96}" presName="dummy" presStyleCnt="0"/>
      <dgm:spPr/>
    </dgm:pt>
    <dgm:pt modelId="{9A3630EB-408D-4A35-B58C-4E34FA5FA9D7}" type="pres">
      <dgm:prSet presAssocID="{A84A4DA5-4802-4148-AB98-A04CB26BBBFC}" presName="sibTrans" presStyleLbl="sibTrans2D1" presStyleIdx="2" presStyleCnt="4"/>
      <dgm:spPr/>
      <dgm:t>
        <a:bodyPr/>
        <a:lstStyle/>
        <a:p>
          <a:endParaRPr lang="fr-FR"/>
        </a:p>
      </dgm:t>
    </dgm:pt>
    <dgm:pt modelId="{D6246830-F51D-44D1-94A8-EFC87664B612}" type="pres">
      <dgm:prSet presAssocID="{9C9DDFF8-1C60-4785-A9C0-646105671915}" presName="node" presStyleLbl="node1" presStyleIdx="3" presStyleCnt="4" custScaleX="140800">
        <dgm:presLayoutVars>
          <dgm:bulletEnabled val="1"/>
        </dgm:presLayoutVars>
      </dgm:prSet>
      <dgm:spPr/>
      <dgm:t>
        <a:bodyPr/>
        <a:lstStyle/>
        <a:p>
          <a:endParaRPr lang="fr-FR"/>
        </a:p>
      </dgm:t>
    </dgm:pt>
    <dgm:pt modelId="{C200B990-9C1F-45A4-8595-1F167462B66C}" type="pres">
      <dgm:prSet presAssocID="{9C9DDFF8-1C60-4785-A9C0-646105671915}" presName="dummy" presStyleCnt="0"/>
      <dgm:spPr/>
    </dgm:pt>
    <dgm:pt modelId="{7B5C3F00-CE8F-427A-A3A3-872F29374BE6}" type="pres">
      <dgm:prSet presAssocID="{279140A3-530F-47BD-B17C-FBE8426A3511}" presName="sibTrans" presStyleLbl="sibTrans2D1" presStyleIdx="3" presStyleCnt="4"/>
      <dgm:spPr/>
      <dgm:t>
        <a:bodyPr/>
        <a:lstStyle/>
        <a:p>
          <a:endParaRPr lang="fr-FR"/>
        </a:p>
      </dgm:t>
    </dgm:pt>
  </dgm:ptLst>
  <dgm:cxnLst>
    <dgm:cxn modelId="{3C8D0333-EEFA-4480-8EF1-24892AD4041A}" srcId="{0A3441BD-F2D9-4B1E-9144-FB669CB52C75}" destId="{9C9DDFF8-1C60-4785-A9C0-646105671915}" srcOrd="3" destOrd="0" parTransId="{F936E194-5101-4855-8B39-4C6196BC9F69}" sibTransId="{279140A3-530F-47BD-B17C-FBE8426A3511}"/>
    <dgm:cxn modelId="{CBD979E0-FBE8-4440-AF28-FC276014F1DF}" type="presOf" srcId="{A84A4DA5-4802-4148-AB98-A04CB26BBBFC}" destId="{9A3630EB-408D-4A35-B58C-4E34FA5FA9D7}" srcOrd="0" destOrd="0" presId="urn:microsoft.com/office/officeart/2005/8/layout/radial6"/>
    <dgm:cxn modelId="{2FE0EEAF-2048-4AC8-87BA-60B46AB04C8E}" srcId="{55697F2E-C5E5-49C9-A245-86F1904DD8AC}" destId="{0A3441BD-F2D9-4B1E-9144-FB669CB52C75}" srcOrd="0" destOrd="0" parTransId="{E50F2958-C340-4AF0-B92C-2AC2E99A0478}" sibTransId="{C0ADF435-4C7E-4739-BC47-495E8D2B4518}"/>
    <dgm:cxn modelId="{FF3AD329-F3C3-714B-831B-7D656448717C}" type="presOf" srcId="{29CB68A0-DA04-4BB7-9283-6CF423B04854}" destId="{22BE5233-C7A4-4D03-A839-B8B42F7EF156}" srcOrd="0" destOrd="0" presId="urn:microsoft.com/office/officeart/2005/8/layout/radial6"/>
    <dgm:cxn modelId="{754E7A95-446E-644C-B8A1-DF825F1FF05C}" type="presOf" srcId="{9C9DDFF8-1C60-4785-A9C0-646105671915}" destId="{D6246830-F51D-44D1-94A8-EFC87664B612}" srcOrd="0" destOrd="0" presId="urn:microsoft.com/office/officeart/2005/8/layout/radial6"/>
    <dgm:cxn modelId="{48215775-C61A-4343-81C7-6605A3F7B469}" type="presOf" srcId="{0A3441BD-F2D9-4B1E-9144-FB669CB52C75}" destId="{77940258-8E5E-4A6D-BF5B-77ABC919F9CF}" srcOrd="0" destOrd="0" presId="urn:microsoft.com/office/officeart/2005/8/layout/radial6"/>
    <dgm:cxn modelId="{24161A39-CFB4-0D41-8C82-9E1BE51E2ED3}" type="presOf" srcId="{279140A3-530F-47BD-B17C-FBE8426A3511}" destId="{7B5C3F00-CE8F-427A-A3A3-872F29374BE6}" srcOrd="0" destOrd="0" presId="urn:microsoft.com/office/officeart/2005/8/layout/radial6"/>
    <dgm:cxn modelId="{FA789D05-9EAF-2F45-BBA3-657F02C09E61}" type="presOf" srcId="{F3D52BCA-6A75-4F67-8C78-957CE07EF569}" destId="{A94BC2DF-78F9-43D6-9652-2C1C84AB3177}" srcOrd="0" destOrd="0" presId="urn:microsoft.com/office/officeart/2005/8/layout/radial6"/>
    <dgm:cxn modelId="{A81EE71D-2C03-E145-AA7F-EB80CA45A441}" type="presOf" srcId="{D05AD2F7-3F97-4D7C-80F1-3D384304AF00}" destId="{6D059381-DA37-4CE5-9B7E-85ED12789577}" srcOrd="0" destOrd="0" presId="urn:microsoft.com/office/officeart/2005/8/layout/radial6"/>
    <dgm:cxn modelId="{ED448DA8-4B67-47AC-93E2-612370024491}" srcId="{0A3441BD-F2D9-4B1E-9144-FB669CB52C75}" destId="{F3D52BCA-6A75-4F67-8C78-957CE07EF569}" srcOrd="0" destOrd="0" parTransId="{0E60792F-FA68-4891-ACBD-7C0B9F0016FD}" sibTransId="{29CB68A0-DA04-4BB7-9283-6CF423B04854}"/>
    <dgm:cxn modelId="{6E62C434-67FE-4742-B9E4-45D3954EE3EA}" srcId="{0A3441BD-F2D9-4B1E-9144-FB669CB52C75}" destId="{47F325BB-070F-4F6D-980C-1A1B5CF6FD96}" srcOrd="2" destOrd="0" parTransId="{75CC27BE-BCE2-43FA-8BCB-D089F9EF647E}" sibTransId="{A84A4DA5-4802-4148-AB98-A04CB26BBBFC}"/>
    <dgm:cxn modelId="{EDF6C359-C714-4416-8F91-6DA5507756D3}" srcId="{0A3441BD-F2D9-4B1E-9144-FB669CB52C75}" destId="{D05AD2F7-3F97-4D7C-80F1-3D384304AF00}" srcOrd="1" destOrd="0" parTransId="{D119FAD4-B0FE-402D-AB58-7C5A2458069D}" sibTransId="{1CEB9215-BDA5-4D89-8F1C-85B220021070}"/>
    <dgm:cxn modelId="{670C4CBE-6E78-0546-A498-3404FF8DA03A}" type="presOf" srcId="{1CEB9215-BDA5-4D89-8F1C-85B220021070}" destId="{4A6E3125-7645-4CF1-BABA-5873D7DB716B}" srcOrd="0" destOrd="0" presId="urn:microsoft.com/office/officeart/2005/8/layout/radial6"/>
    <dgm:cxn modelId="{B3F7AD36-8E57-CE48-BCA4-E5E4F41F99E0}" type="presOf" srcId="{55697F2E-C5E5-49C9-A245-86F1904DD8AC}" destId="{4F184964-6A34-41C7-8AFE-11A51C9413F8}" srcOrd="0" destOrd="0" presId="urn:microsoft.com/office/officeart/2005/8/layout/radial6"/>
    <dgm:cxn modelId="{697D62BD-9A43-7144-959E-CEE2666890A0}" type="presOf" srcId="{47F325BB-070F-4F6D-980C-1A1B5CF6FD96}" destId="{BF4FABE2-D073-4489-AFED-3E578C3D5D28}" srcOrd="0" destOrd="0" presId="urn:microsoft.com/office/officeart/2005/8/layout/radial6"/>
    <dgm:cxn modelId="{CF90D4A9-8253-4C4D-8601-5585C95B1D50}" type="presParOf" srcId="{4F184964-6A34-41C7-8AFE-11A51C9413F8}" destId="{77940258-8E5E-4A6D-BF5B-77ABC919F9CF}" srcOrd="0" destOrd="0" presId="urn:microsoft.com/office/officeart/2005/8/layout/radial6"/>
    <dgm:cxn modelId="{2C841092-408E-024D-8387-8152A721AE16}" type="presParOf" srcId="{4F184964-6A34-41C7-8AFE-11A51C9413F8}" destId="{A94BC2DF-78F9-43D6-9652-2C1C84AB3177}" srcOrd="1" destOrd="0" presId="urn:microsoft.com/office/officeart/2005/8/layout/radial6"/>
    <dgm:cxn modelId="{10FD41F0-D579-4646-BE58-DF89BB9EA55A}" type="presParOf" srcId="{4F184964-6A34-41C7-8AFE-11A51C9413F8}" destId="{13AC546F-325D-4E50-920D-4955D87E3EEE}" srcOrd="2" destOrd="0" presId="urn:microsoft.com/office/officeart/2005/8/layout/radial6"/>
    <dgm:cxn modelId="{48939080-3F52-5C4B-903B-F28AEF0E6AE5}" type="presParOf" srcId="{4F184964-6A34-41C7-8AFE-11A51C9413F8}" destId="{22BE5233-C7A4-4D03-A839-B8B42F7EF156}" srcOrd="3" destOrd="0" presId="urn:microsoft.com/office/officeart/2005/8/layout/radial6"/>
    <dgm:cxn modelId="{7B828E91-6747-3144-892D-DE8B932145A0}" type="presParOf" srcId="{4F184964-6A34-41C7-8AFE-11A51C9413F8}" destId="{6D059381-DA37-4CE5-9B7E-85ED12789577}" srcOrd="4" destOrd="0" presId="urn:microsoft.com/office/officeart/2005/8/layout/radial6"/>
    <dgm:cxn modelId="{4D62EDDB-EAE9-8D43-AA61-75594B387C16}" type="presParOf" srcId="{4F184964-6A34-41C7-8AFE-11A51C9413F8}" destId="{AFBCA199-4B9F-4E20-BE2A-6070A3F109D3}" srcOrd="5" destOrd="0" presId="urn:microsoft.com/office/officeart/2005/8/layout/radial6"/>
    <dgm:cxn modelId="{5E6827ED-8005-3141-ABF6-F6A3766A33A7}" type="presParOf" srcId="{4F184964-6A34-41C7-8AFE-11A51C9413F8}" destId="{4A6E3125-7645-4CF1-BABA-5873D7DB716B}" srcOrd="6" destOrd="0" presId="urn:microsoft.com/office/officeart/2005/8/layout/radial6"/>
    <dgm:cxn modelId="{EAA96FBE-0275-424E-B852-626FDB27DBB0}" type="presParOf" srcId="{4F184964-6A34-41C7-8AFE-11A51C9413F8}" destId="{BF4FABE2-D073-4489-AFED-3E578C3D5D28}" srcOrd="7" destOrd="0" presId="urn:microsoft.com/office/officeart/2005/8/layout/radial6"/>
    <dgm:cxn modelId="{40AD19D6-BBB6-1D45-8D5E-0F118B428855}" type="presParOf" srcId="{4F184964-6A34-41C7-8AFE-11A51C9413F8}" destId="{E7EE8774-EC91-40A5-9945-D8C51DC3086F}" srcOrd="8" destOrd="0" presId="urn:microsoft.com/office/officeart/2005/8/layout/radial6"/>
    <dgm:cxn modelId="{B3C99FAC-A421-CB44-B334-BE7B4BFCB65C}" type="presParOf" srcId="{4F184964-6A34-41C7-8AFE-11A51C9413F8}" destId="{9A3630EB-408D-4A35-B58C-4E34FA5FA9D7}" srcOrd="9" destOrd="0" presId="urn:microsoft.com/office/officeart/2005/8/layout/radial6"/>
    <dgm:cxn modelId="{322AE49D-68BF-4B45-98FE-AE8FD2AC635E}" type="presParOf" srcId="{4F184964-6A34-41C7-8AFE-11A51C9413F8}" destId="{D6246830-F51D-44D1-94A8-EFC87664B612}" srcOrd="10" destOrd="0" presId="urn:microsoft.com/office/officeart/2005/8/layout/radial6"/>
    <dgm:cxn modelId="{A7739492-1E36-8745-B58C-94FD1B0B26B5}" type="presParOf" srcId="{4F184964-6A34-41C7-8AFE-11A51C9413F8}" destId="{C200B990-9C1F-45A4-8595-1F167462B66C}" srcOrd="11" destOrd="0" presId="urn:microsoft.com/office/officeart/2005/8/layout/radial6"/>
    <dgm:cxn modelId="{735911F4-E303-624B-8808-10A8D70C6FD5}" type="presParOf" srcId="{4F184964-6A34-41C7-8AFE-11A51C9413F8}" destId="{7B5C3F00-CE8F-427A-A3A3-872F29374BE6}"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9E08076-A014-4F98-BC59-FB900CA7FE0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ED4AF326-195A-4FBB-94CA-1263C20E9C42}">
      <dgm:prSet phldrT="[Texte]"/>
      <dgm:spPr>
        <a:solidFill>
          <a:schemeClr val="accent1">
            <a:lumMod val="75000"/>
          </a:schemeClr>
        </a:solidFill>
        <a:ln>
          <a:solidFill>
            <a:schemeClr val="accent1">
              <a:lumMod val="75000"/>
            </a:schemeClr>
          </a:solidFill>
        </a:ln>
      </dgm:spPr>
      <dgm:t>
        <a:bodyPr/>
        <a:lstStyle/>
        <a:p>
          <a:r>
            <a:rPr lang="fr-FR" dirty="0" smtClean="0"/>
            <a:t>Visite + 2 semaines</a:t>
          </a:r>
          <a:endParaRPr lang="fr-FR" dirty="0"/>
        </a:p>
      </dgm:t>
    </dgm:pt>
    <dgm:pt modelId="{268CFC2E-CE8D-41FB-B861-C5D88EDF2C73}" type="parTrans" cxnId="{B3B7765A-A45E-4028-90F4-504825538EA4}">
      <dgm:prSet/>
      <dgm:spPr/>
      <dgm:t>
        <a:bodyPr/>
        <a:lstStyle/>
        <a:p>
          <a:endParaRPr lang="fr-FR"/>
        </a:p>
      </dgm:t>
    </dgm:pt>
    <dgm:pt modelId="{D2572D9F-2324-4C60-B43B-5CB05E637182}" type="sibTrans" cxnId="{B3B7765A-A45E-4028-90F4-504825538EA4}">
      <dgm:prSet/>
      <dgm:spPr/>
      <dgm:t>
        <a:bodyPr/>
        <a:lstStyle/>
        <a:p>
          <a:endParaRPr lang="fr-FR"/>
        </a:p>
      </dgm:t>
    </dgm:pt>
    <dgm:pt modelId="{93FDDA77-E379-4A3A-BB05-706FAFF956C7}">
      <dgm:prSet phldrT="[Texte]" custT="1"/>
      <dgm:spPr>
        <a:ln>
          <a:solidFill>
            <a:schemeClr val="accent1">
              <a:lumMod val="75000"/>
            </a:schemeClr>
          </a:solidFill>
        </a:ln>
      </dgm:spPr>
      <dgm:t>
        <a:bodyPr/>
        <a:lstStyle/>
        <a:p>
          <a:r>
            <a:rPr lang="fr-FR" sz="2400" dirty="0" smtClean="0"/>
            <a:t>Rédaction du rapport provisoire</a:t>
          </a:r>
          <a:endParaRPr lang="fr-FR" sz="2400" dirty="0"/>
        </a:p>
      </dgm:t>
    </dgm:pt>
    <dgm:pt modelId="{BD8ABCC0-3F01-4D37-A240-5F91D2725983}" type="parTrans" cxnId="{90D37B51-12D9-4403-AF0F-C92751C0F9B0}">
      <dgm:prSet/>
      <dgm:spPr/>
      <dgm:t>
        <a:bodyPr/>
        <a:lstStyle/>
        <a:p>
          <a:endParaRPr lang="fr-FR"/>
        </a:p>
      </dgm:t>
    </dgm:pt>
    <dgm:pt modelId="{3440D885-732D-4213-84D3-924C0855B225}" type="sibTrans" cxnId="{90D37B51-12D9-4403-AF0F-C92751C0F9B0}">
      <dgm:prSet/>
      <dgm:spPr/>
      <dgm:t>
        <a:bodyPr/>
        <a:lstStyle/>
        <a:p>
          <a:endParaRPr lang="fr-FR"/>
        </a:p>
      </dgm:t>
    </dgm:pt>
    <dgm:pt modelId="{EA3891A1-C45D-4D6C-8111-6627128631AF}">
      <dgm:prSet phldrT="[Texte]"/>
      <dgm:spPr>
        <a:solidFill>
          <a:srgbClr val="FF0066"/>
        </a:solidFill>
        <a:ln>
          <a:solidFill>
            <a:srgbClr val="FF0066"/>
          </a:solidFill>
        </a:ln>
      </dgm:spPr>
      <dgm:t>
        <a:bodyPr/>
        <a:lstStyle/>
        <a:p>
          <a:r>
            <a:rPr lang="fr-FR" dirty="0" smtClean="0"/>
            <a:t>Visite + 3 semaines</a:t>
          </a:r>
          <a:endParaRPr lang="fr-FR" dirty="0"/>
        </a:p>
      </dgm:t>
    </dgm:pt>
    <dgm:pt modelId="{A3ED1891-8055-4DD1-8885-DD3FE014A66E}" type="parTrans" cxnId="{BDBAA67E-0AB5-4C14-8574-1631B656E924}">
      <dgm:prSet/>
      <dgm:spPr/>
      <dgm:t>
        <a:bodyPr/>
        <a:lstStyle/>
        <a:p>
          <a:endParaRPr lang="fr-FR"/>
        </a:p>
      </dgm:t>
    </dgm:pt>
    <dgm:pt modelId="{CB7D2253-7C5A-4C7E-97E8-23F1EC7329A9}" type="sibTrans" cxnId="{BDBAA67E-0AB5-4C14-8574-1631B656E924}">
      <dgm:prSet/>
      <dgm:spPr/>
      <dgm:t>
        <a:bodyPr/>
        <a:lstStyle/>
        <a:p>
          <a:endParaRPr lang="fr-FR"/>
        </a:p>
      </dgm:t>
    </dgm:pt>
    <dgm:pt modelId="{393CAC62-FD4B-47CC-B08B-7E0A5D2ABA40}">
      <dgm:prSet phldrT="[Texte]" custT="1"/>
      <dgm:spPr>
        <a:ln>
          <a:solidFill>
            <a:srgbClr val="FF0066"/>
          </a:solidFill>
        </a:ln>
      </dgm:spPr>
      <dgm:t>
        <a:bodyPr/>
        <a:lstStyle/>
        <a:p>
          <a:endParaRPr lang="fr-FR" sz="2400" dirty="0"/>
        </a:p>
      </dgm:t>
    </dgm:pt>
    <dgm:pt modelId="{962AF79C-A650-48FF-8049-34A5503D831F}" type="parTrans" cxnId="{E424414A-548A-4919-91CB-06C77B1C415F}">
      <dgm:prSet/>
      <dgm:spPr/>
      <dgm:t>
        <a:bodyPr/>
        <a:lstStyle/>
        <a:p>
          <a:endParaRPr lang="fr-FR"/>
        </a:p>
      </dgm:t>
    </dgm:pt>
    <dgm:pt modelId="{AA1A92E7-E78D-4C03-B572-460E66DD62A0}" type="sibTrans" cxnId="{E424414A-548A-4919-91CB-06C77B1C415F}">
      <dgm:prSet/>
      <dgm:spPr/>
      <dgm:t>
        <a:bodyPr/>
        <a:lstStyle/>
        <a:p>
          <a:endParaRPr lang="fr-FR"/>
        </a:p>
      </dgm:t>
    </dgm:pt>
    <dgm:pt modelId="{58A83FE5-24CB-42A7-A13A-3BFB4C8E0F7A}">
      <dgm:prSet phldrT="[Texte]"/>
      <dgm:spPr>
        <a:solidFill>
          <a:schemeClr val="accent1">
            <a:lumMod val="50000"/>
          </a:schemeClr>
        </a:solidFill>
        <a:ln>
          <a:solidFill>
            <a:schemeClr val="accent1">
              <a:lumMod val="50000"/>
            </a:schemeClr>
          </a:solidFill>
        </a:ln>
      </dgm:spPr>
      <dgm:t>
        <a:bodyPr/>
        <a:lstStyle/>
        <a:p>
          <a:r>
            <a:rPr lang="fr-FR" dirty="0" smtClean="0"/>
            <a:t>Visite + 3 semaines </a:t>
          </a:r>
          <a:endParaRPr lang="fr-FR" dirty="0"/>
        </a:p>
      </dgm:t>
    </dgm:pt>
    <dgm:pt modelId="{4279CC02-6B64-49F5-B26D-F98AF9326F02}" type="parTrans" cxnId="{E1727B60-00AF-420F-BF32-E2DA0E101EA8}">
      <dgm:prSet/>
      <dgm:spPr/>
      <dgm:t>
        <a:bodyPr/>
        <a:lstStyle/>
        <a:p>
          <a:endParaRPr lang="fr-FR"/>
        </a:p>
      </dgm:t>
    </dgm:pt>
    <dgm:pt modelId="{9CDE9005-99AA-4A9A-8DA6-640CF2F63155}" type="sibTrans" cxnId="{E1727B60-00AF-420F-BF32-E2DA0E101EA8}">
      <dgm:prSet/>
      <dgm:spPr/>
      <dgm:t>
        <a:bodyPr/>
        <a:lstStyle/>
        <a:p>
          <a:endParaRPr lang="fr-FR"/>
        </a:p>
      </dgm:t>
    </dgm:pt>
    <dgm:pt modelId="{8502F377-BA8F-4F49-B0A3-F91106BECA27}">
      <dgm:prSet phldrT="[Texte]" custT="1"/>
      <dgm:spPr>
        <a:ln>
          <a:solidFill>
            <a:schemeClr val="accent1">
              <a:lumMod val="75000"/>
            </a:schemeClr>
          </a:solidFill>
        </a:ln>
      </dgm:spPr>
      <dgm:t>
        <a:bodyPr/>
        <a:lstStyle/>
        <a:p>
          <a:r>
            <a:rPr lang="fr-FR" sz="2400" dirty="0" smtClean="0"/>
            <a:t>Réunion du comité</a:t>
          </a:r>
          <a:endParaRPr lang="fr-FR" sz="2400" dirty="0"/>
        </a:p>
      </dgm:t>
    </dgm:pt>
    <dgm:pt modelId="{C5ED9747-5B34-4523-953E-5294870AD51E}" type="parTrans" cxnId="{7F068156-6EC0-4B21-A6CD-BFA18B3D1471}">
      <dgm:prSet/>
      <dgm:spPr/>
      <dgm:t>
        <a:bodyPr/>
        <a:lstStyle/>
        <a:p>
          <a:endParaRPr lang="fr-FR"/>
        </a:p>
      </dgm:t>
    </dgm:pt>
    <dgm:pt modelId="{5DA2269F-0DA7-40B1-8DE1-724756FD45A2}" type="sibTrans" cxnId="{7F068156-6EC0-4B21-A6CD-BFA18B3D1471}">
      <dgm:prSet/>
      <dgm:spPr/>
      <dgm:t>
        <a:bodyPr/>
        <a:lstStyle/>
        <a:p>
          <a:endParaRPr lang="fr-FR"/>
        </a:p>
      </dgm:t>
    </dgm:pt>
    <dgm:pt modelId="{67054A59-D48C-4DDC-8D21-B647B69831C7}">
      <dgm:prSet phldrT="[Texte]"/>
      <dgm:spPr>
        <a:ln>
          <a:solidFill>
            <a:srgbClr val="FF0066"/>
          </a:solidFill>
        </a:ln>
      </dgm:spPr>
      <dgm:t>
        <a:bodyPr/>
        <a:lstStyle/>
        <a:p>
          <a:endParaRPr lang="fr-FR" sz="900" dirty="0"/>
        </a:p>
      </dgm:t>
    </dgm:pt>
    <dgm:pt modelId="{8473596E-F161-4FD7-8486-970AD81D083E}" type="parTrans" cxnId="{3C72869D-5D3B-4D73-BEC6-3C2271F3E3C6}">
      <dgm:prSet/>
      <dgm:spPr/>
      <dgm:t>
        <a:bodyPr/>
        <a:lstStyle/>
        <a:p>
          <a:endParaRPr lang="fr-FR"/>
        </a:p>
      </dgm:t>
    </dgm:pt>
    <dgm:pt modelId="{0BD7E93F-B679-477D-B80C-FE5E54CCE235}" type="sibTrans" cxnId="{3C72869D-5D3B-4D73-BEC6-3C2271F3E3C6}">
      <dgm:prSet/>
      <dgm:spPr/>
      <dgm:t>
        <a:bodyPr/>
        <a:lstStyle/>
        <a:p>
          <a:endParaRPr lang="fr-FR"/>
        </a:p>
      </dgm:t>
    </dgm:pt>
    <dgm:pt modelId="{9511BF15-D922-4634-9288-C7B3C99B9263}">
      <dgm:prSet phldrT="[Texte]" custT="1"/>
      <dgm:spPr>
        <a:ln>
          <a:solidFill>
            <a:srgbClr val="FF0066"/>
          </a:solidFill>
        </a:ln>
      </dgm:spPr>
      <dgm:t>
        <a:bodyPr/>
        <a:lstStyle/>
        <a:p>
          <a:r>
            <a:rPr lang="fr-FR" sz="2400" dirty="0" smtClean="0"/>
            <a:t>Comité de lecture HCERES</a:t>
          </a:r>
          <a:endParaRPr lang="fr-FR" sz="2400" dirty="0"/>
        </a:p>
      </dgm:t>
    </dgm:pt>
    <dgm:pt modelId="{CCBB28F6-D898-424A-A22A-A79DFB1A66C6}" type="parTrans" cxnId="{1025057A-E2AB-4A19-B050-D8F087775F3A}">
      <dgm:prSet/>
      <dgm:spPr/>
      <dgm:t>
        <a:bodyPr/>
        <a:lstStyle/>
        <a:p>
          <a:endParaRPr lang="fr-FR"/>
        </a:p>
      </dgm:t>
    </dgm:pt>
    <dgm:pt modelId="{F51FEDD2-55A2-4CFA-8D11-0BE3A5BB1046}" type="sibTrans" cxnId="{1025057A-E2AB-4A19-B050-D8F087775F3A}">
      <dgm:prSet/>
      <dgm:spPr/>
      <dgm:t>
        <a:bodyPr/>
        <a:lstStyle/>
        <a:p>
          <a:endParaRPr lang="fr-FR"/>
        </a:p>
      </dgm:t>
    </dgm:pt>
    <dgm:pt modelId="{B3AC4DA1-FC49-47B7-BC1B-86D2C7B15F72}">
      <dgm:prSet phldrT="[Texte]"/>
      <dgm:spPr>
        <a:ln>
          <a:solidFill>
            <a:srgbClr val="FF0066"/>
          </a:solidFill>
        </a:ln>
      </dgm:spPr>
      <dgm:t>
        <a:bodyPr/>
        <a:lstStyle/>
        <a:p>
          <a:endParaRPr lang="fr-FR" sz="900" dirty="0"/>
        </a:p>
      </dgm:t>
    </dgm:pt>
    <dgm:pt modelId="{D60C721E-D86B-457E-9378-612AA78F1D59}" type="sibTrans" cxnId="{01A6F2B3-69C1-41C0-92A7-823CE19EDE9B}">
      <dgm:prSet/>
      <dgm:spPr/>
      <dgm:t>
        <a:bodyPr/>
        <a:lstStyle/>
        <a:p>
          <a:endParaRPr lang="fr-FR"/>
        </a:p>
      </dgm:t>
    </dgm:pt>
    <dgm:pt modelId="{BBDCED43-918B-4F28-BB13-E4BB6CD2FC7A}" type="parTrans" cxnId="{01A6F2B3-69C1-41C0-92A7-823CE19EDE9B}">
      <dgm:prSet/>
      <dgm:spPr/>
      <dgm:t>
        <a:bodyPr/>
        <a:lstStyle/>
        <a:p>
          <a:endParaRPr lang="fr-FR"/>
        </a:p>
      </dgm:t>
    </dgm:pt>
    <dgm:pt modelId="{BDDB063F-9C46-469E-A788-806D0E71BA3A}">
      <dgm:prSet phldrT="[Texte]" custT="1"/>
      <dgm:spPr>
        <a:ln>
          <a:solidFill>
            <a:schemeClr val="accent1">
              <a:lumMod val="75000"/>
            </a:schemeClr>
          </a:solidFill>
        </a:ln>
      </dgm:spPr>
      <dgm:t>
        <a:bodyPr/>
        <a:lstStyle/>
        <a:p>
          <a:r>
            <a:rPr lang="fr-FR" sz="2400" dirty="0" smtClean="0"/>
            <a:t>Finalisation du rapport provisoire + proposition d’accréditation</a:t>
          </a:r>
          <a:endParaRPr lang="fr-FR" sz="2400" dirty="0"/>
        </a:p>
      </dgm:t>
    </dgm:pt>
    <dgm:pt modelId="{A469E951-DA64-4035-BC54-B2B76B6D5C0F}" type="parTrans" cxnId="{657E0CEA-1675-43B2-B92F-B261F8E258CE}">
      <dgm:prSet/>
      <dgm:spPr/>
      <dgm:t>
        <a:bodyPr/>
        <a:lstStyle/>
        <a:p>
          <a:endParaRPr lang="fr-FR"/>
        </a:p>
      </dgm:t>
    </dgm:pt>
    <dgm:pt modelId="{B31DF91E-E038-41C5-88E8-4A1C3F7A51D2}" type="sibTrans" cxnId="{657E0CEA-1675-43B2-B92F-B261F8E258CE}">
      <dgm:prSet/>
      <dgm:spPr/>
      <dgm:t>
        <a:bodyPr/>
        <a:lstStyle/>
        <a:p>
          <a:endParaRPr lang="fr-FR"/>
        </a:p>
      </dgm:t>
    </dgm:pt>
    <dgm:pt modelId="{686CDE5E-467C-4656-BFD6-7F6A76258F71}" type="pres">
      <dgm:prSet presAssocID="{79E08076-A014-4F98-BC59-FB900CA7FE0E}" presName="linearFlow" presStyleCnt="0">
        <dgm:presLayoutVars>
          <dgm:dir/>
          <dgm:animLvl val="lvl"/>
          <dgm:resizeHandles val="exact"/>
        </dgm:presLayoutVars>
      </dgm:prSet>
      <dgm:spPr/>
      <dgm:t>
        <a:bodyPr/>
        <a:lstStyle/>
        <a:p>
          <a:endParaRPr lang="fr-FR"/>
        </a:p>
      </dgm:t>
    </dgm:pt>
    <dgm:pt modelId="{9E46B515-6B07-4BD5-9B44-A25A39779791}" type="pres">
      <dgm:prSet presAssocID="{ED4AF326-195A-4FBB-94CA-1263C20E9C42}" presName="composite" presStyleCnt="0"/>
      <dgm:spPr/>
    </dgm:pt>
    <dgm:pt modelId="{828131B4-38D8-425C-BD23-2A565E3F8899}" type="pres">
      <dgm:prSet presAssocID="{ED4AF326-195A-4FBB-94CA-1263C20E9C42}" presName="parentText" presStyleLbl="alignNode1" presStyleIdx="0" presStyleCnt="3">
        <dgm:presLayoutVars>
          <dgm:chMax val="1"/>
          <dgm:bulletEnabled val="1"/>
        </dgm:presLayoutVars>
      </dgm:prSet>
      <dgm:spPr/>
      <dgm:t>
        <a:bodyPr/>
        <a:lstStyle/>
        <a:p>
          <a:endParaRPr lang="fr-FR"/>
        </a:p>
      </dgm:t>
    </dgm:pt>
    <dgm:pt modelId="{F3147D25-08BA-411E-8CBB-2CDCCB80CF26}" type="pres">
      <dgm:prSet presAssocID="{ED4AF326-195A-4FBB-94CA-1263C20E9C42}" presName="descendantText" presStyleLbl="alignAcc1" presStyleIdx="0" presStyleCnt="3">
        <dgm:presLayoutVars>
          <dgm:bulletEnabled val="1"/>
        </dgm:presLayoutVars>
      </dgm:prSet>
      <dgm:spPr/>
      <dgm:t>
        <a:bodyPr/>
        <a:lstStyle/>
        <a:p>
          <a:endParaRPr lang="fr-FR"/>
        </a:p>
      </dgm:t>
    </dgm:pt>
    <dgm:pt modelId="{6E595975-A6C1-4066-917C-15855B81C35B}" type="pres">
      <dgm:prSet presAssocID="{D2572D9F-2324-4C60-B43B-5CB05E637182}" presName="sp" presStyleCnt="0"/>
      <dgm:spPr/>
    </dgm:pt>
    <dgm:pt modelId="{961031A5-65BA-4D99-B4B8-7BAC835D6A55}" type="pres">
      <dgm:prSet presAssocID="{EA3891A1-C45D-4D6C-8111-6627128631AF}" presName="composite" presStyleCnt="0"/>
      <dgm:spPr/>
    </dgm:pt>
    <dgm:pt modelId="{24A6A14C-5811-4E6F-B51A-96046897DD2A}" type="pres">
      <dgm:prSet presAssocID="{EA3891A1-C45D-4D6C-8111-6627128631AF}" presName="parentText" presStyleLbl="alignNode1" presStyleIdx="1" presStyleCnt="3">
        <dgm:presLayoutVars>
          <dgm:chMax val="1"/>
          <dgm:bulletEnabled val="1"/>
        </dgm:presLayoutVars>
      </dgm:prSet>
      <dgm:spPr/>
      <dgm:t>
        <a:bodyPr/>
        <a:lstStyle/>
        <a:p>
          <a:endParaRPr lang="fr-FR"/>
        </a:p>
      </dgm:t>
    </dgm:pt>
    <dgm:pt modelId="{28011799-DB94-45F2-9346-DB08E39B094C}" type="pres">
      <dgm:prSet presAssocID="{EA3891A1-C45D-4D6C-8111-6627128631AF}" presName="descendantText" presStyleLbl="alignAcc1" presStyleIdx="1" presStyleCnt="3" custLinFactNeighborX="24" custLinFactNeighborY="2093">
        <dgm:presLayoutVars>
          <dgm:bulletEnabled val="1"/>
        </dgm:presLayoutVars>
      </dgm:prSet>
      <dgm:spPr/>
      <dgm:t>
        <a:bodyPr/>
        <a:lstStyle/>
        <a:p>
          <a:endParaRPr lang="fr-FR"/>
        </a:p>
      </dgm:t>
    </dgm:pt>
    <dgm:pt modelId="{39089EE0-6837-4F59-B238-370BEA4A2678}" type="pres">
      <dgm:prSet presAssocID="{CB7D2253-7C5A-4C7E-97E8-23F1EC7329A9}" presName="sp" presStyleCnt="0"/>
      <dgm:spPr/>
    </dgm:pt>
    <dgm:pt modelId="{406A27C4-BF25-493C-87AC-58D7E921C10E}" type="pres">
      <dgm:prSet presAssocID="{58A83FE5-24CB-42A7-A13A-3BFB4C8E0F7A}" presName="composite" presStyleCnt="0"/>
      <dgm:spPr/>
    </dgm:pt>
    <dgm:pt modelId="{E5B08F7A-23C2-4EEF-AFC9-4EBE71A474E6}" type="pres">
      <dgm:prSet presAssocID="{58A83FE5-24CB-42A7-A13A-3BFB4C8E0F7A}" presName="parentText" presStyleLbl="alignNode1" presStyleIdx="2" presStyleCnt="3">
        <dgm:presLayoutVars>
          <dgm:chMax val="1"/>
          <dgm:bulletEnabled val="1"/>
        </dgm:presLayoutVars>
      </dgm:prSet>
      <dgm:spPr/>
      <dgm:t>
        <a:bodyPr/>
        <a:lstStyle/>
        <a:p>
          <a:endParaRPr lang="fr-FR"/>
        </a:p>
      </dgm:t>
    </dgm:pt>
    <dgm:pt modelId="{BE3CC996-25A4-450D-AACE-C2D09B2DF1E6}" type="pres">
      <dgm:prSet presAssocID="{58A83FE5-24CB-42A7-A13A-3BFB4C8E0F7A}" presName="descendantText" presStyleLbl="alignAcc1" presStyleIdx="2" presStyleCnt="3" custScaleX="100425" custScaleY="115401" custLinFactNeighborX="24" custLinFactNeighborY="12121">
        <dgm:presLayoutVars>
          <dgm:bulletEnabled val="1"/>
        </dgm:presLayoutVars>
      </dgm:prSet>
      <dgm:spPr/>
      <dgm:t>
        <a:bodyPr/>
        <a:lstStyle/>
        <a:p>
          <a:endParaRPr lang="fr-FR"/>
        </a:p>
      </dgm:t>
    </dgm:pt>
  </dgm:ptLst>
  <dgm:cxnLst>
    <dgm:cxn modelId="{90D37B51-12D9-4403-AF0F-C92751C0F9B0}" srcId="{ED4AF326-195A-4FBB-94CA-1263C20E9C42}" destId="{93FDDA77-E379-4A3A-BB05-706FAFF956C7}" srcOrd="0" destOrd="0" parTransId="{BD8ABCC0-3F01-4D37-A240-5F91D2725983}" sibTransId="{3440D885-732D-4213-84D3-924C0855B225}"/>
    <dgm:cxn modelId="{1025057A-E2AB-4A19-B050-D8F087775F3A}" srcId="{EA3891A1-C45D-4D6C-8111-6627128631AF}" destId="{9511BF15-D922-4634-9288-C7B3C99B9263}" srcOrd="1" destOrd="0" parTransId="{CCBB28F6-D898-424A-A22A-A79DFB1A66C6}" sibTransId="{F51FEDD2-55A2-4CFA-8D11-0BE3A5BB1046}"/>
    <dgm:cxn modelId="{01A6F2B3-69C1-41C0-92A7-823CE19EDE9B}" srcId="{EA3891A1-C45D-4D6C-8111-6627128631AF}" destId="{B3AC4DA1-FC49-47B7-BC1B-86D2C7B15F72}" srcOrd="2" destOrd="0" parTransId="{BBDCED43-918B-4F28-BB13-E4BB6CD2FC7A}" sibTransId="{D60C721E-D86B-457E-9378-612AA78F1D59}"/>
    <dgm:cxn modelId="{CC1741AE-8AE4-A94C-A780-D9B94B9A177F}" type="presOf" srcId="{EA3891A1-C45D-4D6C-8111-6627128631AF}" destId="{24A6A14C-5811-4E6F-B51A-96046897DD2A}" srcOrd="0" destOrd="0" presId="urn:microsoft.com/office/officeart/2005/8/layout/chevron2"/>
    <dgm:cxn modelId="{639A22D4-4BA8-BB4E-BACA-A6F62F7BDF5D}" type="presOf" srcId="{67054A59-D48C-4DDC-8D21-B647B69831C7}" destId="{28011799-DB94-45F2-9346-DB08E39B094C}" srcOrd="0" destOrd="3" presId="urn:microsoft.com/office/officeart/2005/8/layout/chevron2"/>
    <dgm:cxn modelId="{E1727B60-00AF-420F-BF32-E2DA0E101EA8}" srcId="{79E08076-A014-4F98-BC59-FB900CA7FE0E}" destId="{58A83FE5-24CB-42A7-A13A-3BFB4C8E0F7A}" srcOrd="2" destOrd="0" parTransId="{4279CC02-6B64-49F5-B26D-F98AF9326F02}" sibTransId="{9CDE9005-99AA-4A9A-8DA6-640CF2F63155}"/>
    <dgm:cxn modelId="{208F54D0-8104-884B-9FBB-63E98CAA10C1}" type="presOf" srcId="{B3AC4DA1-FC49-47B7-BC1B-86D2C7B15F72}" destId="{28011799-DB94-45F2-9346-DB08E39B094C}" srcOrd="0" destOrd="2" presId="urn:microsoft.com/office/officeart/2005/8/layout/chevron2"/>
    <dgm:cxn modelId="{B3B7765A-A45E-4028-90F4-504825538EA4}" srcId="{79E08076-A014-4F98-BC59-FB900CA7FE0E}" destId="{ED4AF326-195A-4FBB-94CA-1263C20E9C42}" srcOrd="0" destOrd="0" parTransId="{268CFC2E-CE8D-41FB-B861-C5D88EDF2C73}" sibTransId="{D2572D9F-2324-4C60-B43B-5CB05E637182}"/>
    <dgm:cxn modelId="{BDBAA67E-0AB5-4C14-8574-1631B656E924}" srcId="{79E08076-A014-4F98-BC59-FB900CA7FE0E}" destId="{EA3891A1-C45D-4D6C-8111-6627128631AF}" srcOrd="1" destOrd="0" parTransId="{A3ED1891-8055-4DD1-8885-DD3FE014A66E}" sibTransId="{CB7D2253-7C5A-4C7E-97E8-23F1EC7329A9}"/>
    <dgm:cxn modelId="{7B64259F-5AEA-7845-8634-E1BD585BBE19}" type="presOf" srcId="{79E08076-A014-4F98-BC59-FB900CA7FE0E}" destId="{686CDE5E-467C-4656-BFD6-7F6A76258F71}" srcOrd="0" destOrd="0" presId="urn:microsoft.com/office/officeart/2005/8/layout/chevron2"/>
    <dgm:cxn modelId="{3063FA4C-B0B8-6241-AB98-3F9601D4363C}" type="presOf" srcId="{9511BF15-D922-4634-9288-C7B3C99B9263}" destId="{28011799-DB94-45F2-9346-DB08E39B094C}" srcOrd="0" destOrd="1" presId="urn:microsoft.com/office/officeart/2005/8/layout/chevron2"/>
    <dgm:cxn modelId="{A4E71640-324B-6645-AD82-CBBF33DAD81D}" type="presOf" srcId="{393CAC62-FD4B-47CC-B08B-7E0A5D2ABA40}" destId="{28011799-DB94-45F2-9346-DB08E39B094C}" srcOrd="0" destOrd="0" presId="urn:microsoft.com/office/officeart/2005/8/layout/chevron2"/>
    <dgm:cxn modelId="{8821E692-C6F5-BB4E-B15C-79FA2C01B31A}" type="presOf" srcId="{58A83FE5-24CB-42A7-A13A-3BFB4C8E0F7A}" destId="{E5B08F7A-23C2-4EEF-AFC9-4EBE71A474E6}" srcOrd="0" destOrd="0" presId="urn:microsoft.com/office/officeart/2005/8/layout/chevron2"/>
    <dgm:cxn modelId="{8473B4CF-9899-CC45-B6DD-9A8329E31A4C}" type="presOf" srcId="{ED4AF326-195A-4FBB-94CA-1263C20E9C42}" destId="{828131B4-38D8-425C-BD23-2A565E3F8899}" srcOrd="0" destOrd="0" presId="urn:microsoft.com/office/officeart/2005/8/layout/chevron2"/>
    <dgm:cxn modelId="{E424414A-548A-4919-91CB-06C77B1C415F}" srcId="{EA3891A1-C45D-4D6C-8111-6627128631AF}" destId="{393CAC62-FD4B-47CC-B08B-7E0A5D2ABA40}" srcOrd="0" destOrd="0" parTransId="{962AF79C-A650-48FF-8049-34A5503D831F}" sibTransId="{AA1A92E7-E78D-4C03-B572-460E66DD62A0}"/>
    <dgm:cxn modelId="{A205C719-29E1-A741-9007-D691E4893253}" type="presOf" srcId="{8502F377-BA8F-4F49-B0A3-F91106BECA27}" destId="{BE3CC996-25A4-450D-AACE-C2D09B2DF1E6}" srcOrd="0" destOrd="0" presId="urn:microsoft.com/office/officeart/2005/8/layout/chevron2"/>
    <dgm:cxn modelId="{71BB627B-93D9-514B-A6FA-CC26E4E86D50}" type="presOf" srcId="{93FDDA77-E379-4A3A-BB05-706FAFF956C7}" destId="{F3147D25-08BA-411E-8CBB-2CDCCB80CF26}" srcOrd="0" destOrd="0" presId="urn:microsoft.com/office/officeart/2005/8/layout/chevron2"/>
    <dgm:cxn modelId="{27495300-BEB2-C044-B6B0-FB7A45EE9CD4}" type="presOf" srcId="{BDDB063F-9C46-469E-A788-806D0E71BA3A}" destId="{BE3CC996-25A4-450D-AACE-C2D09B2DF1E6}" srcOrd="0" destOrd="1" presId="urn:microsoft.com/office/officeart/2005/8/layout/chevron2"/>
    <dgm:cxn modelId="{657E0CEA-1675-43B2-B92F-B261F8E258CE}" srcId="{58A83FE5-24CB-42A7-A13A-3BFB4C8E0F7A}" destId="{BDDB063F-9C46-469E-A788-806D0E71BA3A}" srcOrd="1" destOrd="0" parTransId="{A469E951-DA64-4035-BC54-B2B76B6D5C0F}" sibTransId="{B31DF91E-E038-41C5-88E8-4A1C3F7A51D2}"/>
    <dgm:cxn modelId="{3C72869D-5D3B-4D73-BEC6-3C2271F3E3C6}" srcId="{EA3891A1-C45D-4D6C-8111-6627128631AF}" destId="{67054A59-D48C-4DDC-8D21-B647B69831C7}" srcOrd="3" destOrd="0" parTransId="{8473596E-F161-4FD7-8486-970AD81D083E}" sibTransId="{0BD7E93F-B679-477D-B80C-FE5E54CCE235}"/>
    <dgm:cxn modelId="{7F068156-6EC0-4B21-A6CD-BFA18B3D1471}" srcId="{58A83FE5-24CB-42A7-A13A-3BFB4C8E0F7A}" destId="{8502F377-BA8F-4F49-B0A3-F91106BECA27}" srcOrd="0" destOrd="0" parTransId="{C5ED9747-5B34-4523-953E-5294870AD51E}" sibTransId="{5DA2269F-0DA7-40B1-8DE1-724756FD45A2}"/>
    <dgm:cxn modelId="{A665AF65-9370-9C4A-9B39-ED2D79F7ADA9}" type="presParOf" srcId="{686CDE5E-467C-4656-BFD6-7F6A76258F71}" destId="{9E46B515-6B07-4BD5-9B44-A25A39779791}" srcOrd="0" destOrd="0" presId="urn:microsoft.com/office/officeart/2005/8/layout/chevron2"/>
    <dgm:cxn modelId="{CFADF0ED-14D0-0349-8F31-0B65727DDFC4}" type="presParOf" srcId="{9E46B515-6B07-4BD5-9B44-A25A39779791}" destId="{828131B4-38D8-425C-BD23-2A565E3F8899}" srcOrd="0" destOrd="0" presId="urn:microsoft.com/office/officeart/2005/8/layout/chevron2"/>
    <dgm:cxn modelId="{3097A653-3C29-7E44-9A10-5A7301F70B82}" type="presParOf" srcId="{9E46B515-6B07-4BD5-9B44-A25A39779791}" destId="{F3147D25-08BA-411E-8CBB-2CDCCB80CF26}" srcOrd="1" destOrd="0" presId="urn:microsoft.com/office/officeart/2005/8/layout/chevron2"/>
    <dgm:cxn modelId="{CD774924-B77B-5447-B225-D9339FFABEFE}" type="presParOf" srcId="{686CDE5E-467C-4656-BFD6-7F6A76258F71}" destId="{6E595975-A6C1-4066-917C-15855B81C35B}" srcOrd="1" destOrd="0" presId="urn:microsoft.com/office/officeart/2005/8/layout/chevron2"/>
    <dgm:cxn modelId="{740196E9-4BBB-284B-8224-E592801187E9}" type="presParOf" srcId="{686CDE5E-467C-4656-BFD6-7F6A76258F71}" destId="{961031A5-65BA-4D99-B4B8-7BAC835D6A55}" srcOrd="2" destOrd="0" presId="urn:microsoft.com/office/officeart/2005/8/layout/chevron2"/>
    <dgm:cxn modelId="{6CBFFAD9-E6C6-B34C-AF05-562E7DA1AC2A}" type="presParOf" srcId="{961031A5-65BA-4D99-B4B8-7BAC835D6A55}" destId="{24A6A14C-5811-4E6F-B51A-96046897DD2A}" srcOrd="0" destOrd="0" presId="urn:microsoft.com/office/officeart/2005/8/layout/chevron2"/>
    <dgm:cxn modelId="{FD6E04E5-1E92-8F4E-BF79-5D698E3D1798}" type="presParOf" srcId="{961031A5-65BA-4D99-B4B8-7BAC835D6A55}" destId="{28011799-DB94-45F2-9346-DB08E39B094C}" srcOrd="1" destOrd="0" presId="urn:microsoft.com/office/officeart/2005/8/layout/chevron2"/>
    <dgm:cxn modelId="{FB422E38-D75A-434F-A3DC-DF6AD3CD9995}" type="presParOf" srcId="{686CDE5E-467C-4656-BFD6-7F6A76258F71}" destId="{39089EE0-6837-4F59-B238-370BEA4A2678}" srcOrd="3" destOrd="0" presId="urn:microsoft.com/office/officeart/2005/8/layout/chevron2"/>
    <dgm:cxn modelId="{A8722829-D73A-E546-BCC3-480713973BD7}" type="presParOf" srcId="{686CDE5E-467C-4656-BFD6-7F6A76258F71}" destId="{406A27C4-BF25-493C-87AC-58D7E921C10E}" srcOrd="4" destOrd="0" presId="urn:microsoft.com/office/officeart/2005/8/layout/chevron2"/>
    <dgm:cxn modelId="{058B4845-AAD8-3641-948F-A21BFF6F3932}" type="presParOf" srcId="{406A27C4-BF25-493C-87AC-58D7E921C10E}" destId="{E5B08F7A-23C2-4EEF-AFC9-4EBE71A474E6}" srcOrd="0" destOrd="0" presId="urn:microsoft.com/office/officeart/2005/8/layout/chevron2"/>
    <dgm:cxn modelId="{A9CB9B1E-3C94-894B-A870-536EA1A859F3}" type="presParOf" srcId="{406A27C4-BF25-493C-87AC-58D7E921C10E}" destId="{BE3CC996-25A4-450D-AACE-C2D09B2DF1E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E08076-A014-4F98-BC59-FB900CA7FE0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ED4AF326-195A-4FBB-94CA-1263C20E9C42}">
      <dgm:prSet phldrT="[Texte]" custT="1"/>
      <dgm:spPr>
        <a:solidFill>
          <a:srgbClr val="FF0066"/>
        </a:solidFill>
        <a:ln>
          <a:solidFill>
            <a:srgbClr val="FF0066"/>
          </a:solidFill>
        </a:ln>
      </dgm:spPr>
      <dgm:t>
        <a:bodyPr/>
        <a:lstStyle/>
        <a:p>
          <a:r>
            <a:rPr lang="fr-FR" sz="1400" dirty="0" smtClean="0"/>
            <a:t>V + 4 semaines</a:t>
          </a:r>
          <a:endParaRPr lang="fr-FR" sz="1400" dirty="0"/>
        </a:p>
      </dgm:t>
    </dgm:pt>
    <dgm:pt modelId="{268CFC2E-CE8D-41FB-B861-C5D88EDF2C73}" type="parTrans" cxnId="{B3B7765A-A45E-4028-90F4-504825538EA4}">
      <dgm:prSet/>
      <dgm:spPr/>
      <dgm:t>
        <a:bodyPr/>
        <a:lstStyle/>
        <a:p>
          <a:endParaRPr lang="fr-FR"/>
        </a:p>
      </dgm:t>
    </dgm:pt>
    <dgm:pt modelId="{D2572D9F-2324-4C60-B43B-5CB05E637182}" type="sibTrans" cxnId="{B3B7765A-A45E-4028-90F4-504825538EA4}">
      <dgm:prSet/>
      <dgm:spPr/>
      <dgm:t>
        <a:bodyPr/>
        <a:lstStyle/>
        <a:p>
          <a:endParaRPr lang="fr-FR"/>
        </a:p>
      </dgm:t>
    </dgm:pt>
    <dgm:pt modelId="{93FDDA77-E379-4A3A-BB05-706FAFF956C7}">
      <dgm:prSet phldrT="[Texte]" custT="1"/>
      <dgm:spPr>
        <a:ln>
          <a:solidFill>
            <a:srgbClr val="FF0066"/>
          </a:solidFill>
        </a:ln>
      </dgm:spPr>
      <dgm:t>
        <a:bodyPr/>
        <a:lstStyle/>
        <a:p>
          <a:r>
            <a:rPr lang="fr-FR" sz="2400" dirty="0" smtClean="0"/>
            <a:t>Envoi du rapport provisoire à l’établissement</a:t>
          </a:r>
          <a:endParaRPr lang="fr-FR" sz="2400" dirty="0"/>
        </a:p>
      </dgm:t>
    </dgm:pt>
    <dgm:pt modelId="{BD8ABCC0-3F01-4D37-A240-5F91D2725983}" type="parTrans" cxnId="{90D37B51-12D9-4403-AF0F-C92751C0F9B0}">
      <dgm:prSet/>
      <dgm:spPr/>
      <dgm:t>
        <a:bodyPr/>
        <a:lstStyle/>
        <a:p>
          <a:endParaRPr lang="fr-FR"/>
        </a:p>
      </dgm:t>
    </dgm:pt>
    <dgm:pt modelId="{3440D885-732D-4213-84D3-924C0855B225}" type="sibTrans" cxnId="{90D37B51-12D9-4403-AF0F-C92751C0F9B0}">
      <dgm:prSet/>
      <dgm:spPr/>
      <dgm:t>
        <a:bodyPr/>
        <a:lstStyle/>
        <a:p>
          <a:endParaRPr lang="fr-FR"/>
        </a:p>
      </dgm:t>
    </dgm:pt>
    <dgm:pt modelId="{EA3891A1-C45D-4D6C-8111-6627128631AF}">
      <dgm:prSet phldrT="[Texte]" custT="1"/>
      <dgm:spPr>
        <a:solidFill>
          <a:srgbClr val="B0CF41"/>
        </a:solidFill>
        <a:ln>
          <a:solidFill>
            <a:srgbClr val="B0CF41"/>
          </a:solidFill>
        </a:ln>
      </dgm:spPr>
      <dgm:t>
        <a:bodyPr/>
        <a:lstStyle/>
        <a:p>
          <a:r>
            <a:rPr lang="fr-FR" sz="1400" dirty="0" smtClean="0"/>
            <a:t>V + 6  semaines</a:t>
          </a:r>
          <a:endParaRPr lang="fr-FR" sz="1400" dirty="0"/>
        </a:p>
      </dgm:t>
    </dgm:pt>
    <dgm:pt modelId="{A3ED1891-8055-4DD1-8885-DD3FE014A66E}" type="parTrans" cxnId="{BDBAA67E-0AB5-4C14-8574-1631B656E924}">
      <dgm:prSet/>
      <dgm:spPr/>
      <dgm:t>
        <a:bodyPr/>
        <a:lstStyle/>
        <a:p>
          <a:endParaRPr lang="fr-FR"/>
        </a:p>
      </dgm:t>
    </dgm:pt>
    <dgm:pt modelId="{CB7D2253-7C5A-4C7E-97E8-23F1EC7329A9}" type="sibTrans" cxnId="{BDBAA67E-0AB5-4C14-8574-1631B656E924}">
      <dgm:prSet/>
      <dgm:spPr/>
      <dgm:t>
        <a:bodyPr/>
        <a:lstStyle/>
        <a:p>
          <a:endParaRPr lang="fr-FR"/>
        </a:p>
      </dgm:t>
    </dgm:pt>
    <dgm:pt modelId="{393CAC62-FD4B-47CC-B08B-7E0A5D2ABA40}">
      <dgm:prSet phldrT="[Texte]" custT="1"/>
      <dgm:spPr>
        <a:ln>
          <a:solidFill>
            <a:srgbClr val="B0CF41"/>
          </a:solidFill>
        </a:ln>
      </dgm:spPr>
      <dgm:t>
        <a:bodyPr/>
        <a:lstStyle/>
        <a:p>
          <a:endParaRPr lang="fr-FR" sz="2400" dirty="0"/>
        </a:p>
      </dgm:t>
    </dgm:pt>
    <dgm:pt modelId="{962AF79C-A650-48FF-8049-34A5503D831F}" type="parTrans" cxnId="{E424414A-548A-4919-91CB-06C77B1C415F}">
      <dgm:prSet/>
      <dgm:spPr/>
      <dgm:t>
        <a:bodyPr/>
        <a:lstStyle/>
        <a:p>
          <a:endParaRPr lang="fr-FR"/>
        </a:p>
      </dgm:t>
    </dgm:pt>
    <dgm:pt modelId="{AA1A92E7-E78D-4C03-B572-460E66DD62A0}" type="sibTrans" cxnId="{E424414A-548A-4919-91CB-06C77B1C415F}">
      <dgm:prSet/>
      <dgm:spPr/>
      <dgm:t>
        <a:bodyPr/>
        <a:lstStyle/>
        <a:p>
          <a:endParaRPr lang="fr-FR"/>
        </a:p>
      </dgm:t>
    </dgm:pt>
    <dgm:pt modelId="{58A83FE5-24CB-42A7-A13A-3BFB4C8E0F7A}">
      <dgm:prSet phldrT="[Texte]" custT="1"/>
      <dgm:spPr>
        <a:solidFill>
          <a:srgbClr val="FF0066"/>
        </a:solidFill>
        <a:ln>
          <a:solidFill>
            <a:srgbClr val="FF0066"/>
          </a:solidFill>
        </a:ln>
      </dgm:spPr>
      <dgm:t>
        <a:bodyPr/>
        <a:lstStyle/>
        <a:p>
          <a:r>
            <a:rPr lang="fr-FR" sz="1400" dirty="0" smtClean="0"/>
            <a:t>V +  8 semaines </a:t>
          </a:r>
          <a:endParaRPr lang="fr-FR" sz="1400" dirty="0"/>
        </a:p>
      </dgm:t>
    </dgm:pt>
    <dgm:pt modelId="{4279CC02-6B64-49F5-B26D-F98AF9326F02}" type="parTrans" cxnId="{E1727B60-00AF-420F-BF32-E2DA0E101EA8}">
      <dgm:prSet/>
      <dgm:spPr/>
      <dgm:t>
        <a:bodyPr/>
        <a:lstStyle/>
        <a:p>
          <a:endParaRPr lang="fr-FR"/>
        </a:p>
      </dgm:t>
    </dgm:pt>
    <dgm:pt modelId="{9CDE9005-99AA-4A9A-8DA6-640CF2F63155}" type="sibTrans" cxnId="{E1727B60-00AF-420F-BF32-E2DA0E101EA8}">
      <dgm:prSet/>
      <dgm:spPr/>
      <dgm:t>
        <a:bodyPr/>
        <a:lstStyle/>
        <a:p>
          <a:endParaRPr lang="fr-FR"/>
        </a:p>
      </dgm:t>
    </dgm:pt>
    <dgm:pt modelId="{8502F377-BA8F-4F49-B0A3-F91106BECA27}">
      <dgm:prSet phldrT="[Texte]" custT="1"/>
      <dgm:spPr>
        <a:ln>
          <a:solidFill>
            <a:srgbClr val="FF0066"/>
          </a:solidFill>
        </a:ln>
      </dgm:spPr>
      <dgm:t>
        <a:bodyPr/>
        <a:lstStyle/>
        <a:p>
          <a:r>
            <a:rPr lang="fr-FR" sz="2400" dirty="0" smtClean="0"/>
            <a:t>Envoi du rapport + proposition accréditation à l’établissement</a:t>
          </a:r>
          <a:endParaRPr lang="fr-FR" sz="2400" dirty="0"/>
        </a:p>
      </dgm:t>
    </dgm:pt>
    <dgm:pt modelId="{C5ED9747-5B34-4523-953E-5294870AD51E}" type="parTrans" cxnId="{7F068156-6EC0-4B21-A6CD-BFA18B3D1471}">
      <dgm:prSet/>
      <dgm:spPr/>
      <dgm:t>
        <a:bodyPr/>
        <a:lstStyle/>
        <a:p>
          <a:endParaRPr lang="fr-FR"/>
        </a:p>
      </dgm:t>
    </dgm:pt>
    <dgm:pt modelId="{5DA2269F-0DA7-40B1-8DE1-724756FD45A2}" type="sibTrans" cxnId="{7F068156-6EC0-4B21-A6CD-BFA18B3D1471}">
      <dgm:prSet/>
      <dgm:spPr/>
      <dgm:t>
        <a:bodyPr/>
        <a:lstStyle/>
        <a:p>
          <a:endParaRPr lang="fr-FR"/>
        </a:p>
      </dgm:t>
    </dgm:pt>
    <dgm:pt modelId="{752BE64F-FC70-425C-98A6-6967DE8D0089}">
      <dgm:prSet phldrT="[Texte]" custT="1"/>
      <dgm:spPr>
        <a:solidFill>
          <a:schemeClr val="accent1">
            <a:lumMod val="75000"/>
          </a:schemeClr>
        </a:solidFill>
        <a:ln>
          <a:solidFill>
            <a:schemeClr val="accent1">
              <a:lumMod val="75000"/>
            </a:schemeClr>
          </a:solidFill>
        </a:ln>
      </dgm:spPr>
      <dgm:t>
        <a:bodyPr/>
        <a:lstStyle/>
        <a:p>
          <a:r>
            <a:rPr lang="fr-FR" sz="1400" dirty="0" smtClean="0"/>
            <a:t>V + 7 semaines</a:t>
          </a:r>
          <a:endParaRPr lang="fr-FR" sz="1400" dirty="0"/>
        </a:p>
      </dgm:t>
    </dgm:pt>
    <dgm:pt modelId="{B84B5504-E24B-4D74-B8F9-9D23B40FC333}" type="parTrans" cxnId="{840F2AE8-3CAB-4EF8-8662-4756252F8978}">
      <dgm:prSet/>
      <dgm:spPr/>
      <dgm:t>
        <a:bodyPr/>
        <a:lstStyle/>
        <a:p>
          <a:endParaRPr lang="fr-FR"/>
        </a:p>
      </dgm:t>
    </dgm:pt>
    <dgm:pt modelId="{264C1CB0-DFF8-4424-951F-41F87D6EFCDB}" type="sibTrans" cxnId="{840F2AE8-3CAB-4EF8-8662-4756252F8978}">
      <dgm:prSet/>
      <dgm:spPr/>
      <dgm:t>
        <a:bodyPr/>
        <a:lstStyle/>
        <a:p>
          <a:endParaRPr lang="fr-FR"/>
        </a:p>
      </dgm:t>
    </dgm:pt>
    <dgm:pt modelId="{A74B60EE-8567-4FDB-9017-0E8CAACC9177}">
      <dgm:prSet phldrT="[Texte]"/>
      <dgm:spPr>
        <a:ln>
          <a:solidFill>
            <a:srgbClr val="B0CF41"/>
          </a:solidFill>
        </a:ln>
      </dgm:spPr>
      <dgm:t>
        <a:bodyPr/>
        <a:lstStyle/>
        <a:p>
          <a:endParaRPr lang="fr-FR" sz="900" dirty="0"/>
        </a:p>
      </dgm:t>
    </dgm:pt>
    <dgm:pt modelId="{C9F53F7D-B851-4ED3-AD34-357D72EAC34B}" type="parTrans" cxnId="{73FF18A7-6289-459A-AF37-54484624982A}">
      <dgm:prSet/>
      <dgm:spPr/>
      <dgm:t>
        <a:bodyPr/>
        <a:lstStyle/>
        <a:p>
          <a:endParaRPr lang="fr-FR"/>
        </a:p>
      </dgm:t>
    </dgm:pt>
    <dgm:pt modelId="{98BB4943-17BA-49FE-9423-1981C8FB4573}" type="sibTrans" cxnId="{73FF18A7-6289-459A-AF37-54484624982A}">
      <dgm:prSet/>
      <dgm:spPr/>
      <dgm:t>
        <a:bodyPr/>
        <a:lstStyle/>
        <a:p>
          <a:endParaRPr lang="fr-FR"/>
        </a:p>
      </dgm:t>
    </dgm:pt>
    <dgm:pt modelId="{67054A59-D48C-4DDC-8D21-B647B69831C7}">
      <dgm:prSet phldrT="[Texte]"/>
      <dgm:spPr>
        <a:ln>
          <a:solidFill>
            <a:srgbClr val="B0CF41"/>
          </a:solidFill>
        </a:ln>
      </dgm:spPr>
      <dgm:t>
        <a:bodyPr/>
        <a:lstStyle/>
        <a:p>
          <a:endParaRPr lang="fr-FR" sz="900" dirty="0"/>
        </a:p>
      </dgm:t>
    </dgm:pt>
    <dgm:pt modelId="{8473596E-F161-4FD7-8486-970AD81D083E}" type="parTrans" cxnId="{3C72869D-5D3B-4D73-BEC6-3C2271F3E3C6}">
      <dgm:prSet/>
      <dgm:spPr/>
      <dgm:t>
        <a:bodyPr/>
        <a:lstStyle/>
        <a:p>
          <a:endParaRPr lang="fr-FR"/>
        </a:p>
      </dgm:t>
    </dgm:pt>
    <dgm:pt modelId="{0BD7E93F-B679-477D-B80C-FE5E54CCE235}" type="sibTrans" cxnId="{3C72869D-5D3B-4D73-BEC6-3C2271F3E3C6}">
      <dgm:prSet/>
      <dgm:spPr/>
      <dgm:t>
        <a:bodyPr/>
        <a:lstStyle/>
        <a:p>
          <a:endParaRPr lang="fr-FR"/>
        </a:p>
      </dgm:t>
    </dgm:pt>
    <dgm:pt modelId="{B3AC4DA1-FC49-47B7-BC1B-86D2C7B15F72}">
      <dgm:prSet phldrT="[Texte]"/>
      <dgm:spPr>
        <a:ln>
          <a:solidFill>
            <a:srgbClr val="B0CF41"/>
          </a:solidFill>
        </a:ln>
      </dgm:spPr>
      <dgm:t>
        <a:bodyPr/>
        <a:lstStyle/>
        <a:p>
          <a:endParaRPr lang="fr-FR" sz="900" dirty="0"/>
        </a:p>
      </dgm:t>
    </dgm:pt>
    <dgm:pt modelId="{BBDCED43-918B-4F28-BB13-E4BB6CD2FC7A}" type="parTrans" cxnId="{01A6F2B3-69C1-41C0-92A7-823CE19EDE9B}">
      <dgm:prSet/>
      <dgm:spPr/>
      <dgm:t>
        <a:bodyPr/>
        <a:lstStyle/>
        <a:p>
          <a:endParaRPr lang="fr-FR"/>
        </a:p>
      </dgm:t>
    </dgm:pt>
    <dgm:pt modelId="{D60C721E-D86B-457E-9378-612AA78F1D59}" type="sibTrans" cxnId="{01A6F2B3-69C1-41C0-92A7-823CE19EDE9B}">
      <dgm:prSet/>
      <dgm:spPr/>
      <dgm:t>
        <a:bodyPr/>
        <a:lstStyle/>
        <a:p>
          <a:endParaRPr lang="fr-FR"/>
        </a:p>
      </dgm:t>
    </dgm:pt>
    <dgm:pt modelId="{A621D5B5-BB3E-4297-B7A4-F51C339C8047}">
      <dgm:prSet phldrT="[Texte]" custT="1"/>
      <dgm:spPr>
        <a:ln>
          <a:solidFill>
            <a:srgbClr val="B0CF41"/>
          </a:solidFill>
        </a:ln>
      </dgm:spPr>
      <dgm:t>
        <a:bodyPr/>
        <a:lstStyle/>
        <a:p>
          <a:r>
            <a:rPr lang="fr-FR" sz="2400" dirty="0" smtClean="0"/>
            <a:t>Observations de l’établissement</a:t>
          </a:r>
          <a:endParaRPr lang="fr-FR" sz="2400" dirty="0"/>
        </a:p>
      </dgm:t>
    </dgm:pt>
    <dgm:pt modelId="{750561B8-D43D-4DAC-B5A2-9A28C8F99636}" type="parTrans" cxnId="{A0AB52B9-9266-439D-B542-9EDC01C92FDD}">
      <dgm:prSet/>
      <dgm:spPr/>
      <dgm:t>
        <a:bodyPr/>
        <a:lstStyle/>
        <a:p>
          <a:endParaRPr lang="fr-FR"/>
        </a:p>
      </dgm:t>
    </dgm:pt>
    <dgm:pt modelId="{38B954FE-7231-45CE-B083-EC1A0FAA18BA}" type="sibTrans" cxnId="{A0AB52B9-9266-439D-B542-9EDC01C92FDD}">
      <dgm:prSet/>
      <dgm:spPr/>
      <dgm:t>
        <a:bodyPr/>
        <a:lstStyle/>
        <a:p>
          <a:endParaRPr lang="fr-FR"/>
        </a:p>
      </dgm:t>
    </dgm:pt>
    <dgm:pt modelId="{E3AA6062-86E9-4912-A43F-5BA7E8DA5A93}">
      <dgm:prSet phldrT="[Texte]" custT="1"/>
      <dgm:spPr>
        <a:ln>
          <a:solidFill>
            <a:srgbClr val="FF0066"/>
          </a:solidFill>
        </a:ln>
      </dgm:spPr>
      <dgm:t>
        <a:bodyPr/>
        <a:lstStyle/>
        <a:p>
          <a:r>
            <a:rPr lang="fr-FR" sz="2400" dirty="0" smtClean="0"/>
            <a:t>Publication du rapport et des observations</a:t>
          </a:r>
          <a:endParaRPr lang="fr-FR" sz="2400" dirty="0"/>
        </a:p>
      </dgm:t>
    </dgm:pt>
    <dgm:pt modelId="{F5A0E3C4-605E-4F76-9360-8C864D55D24C}" type="parTrans" cxnId="{C3E09474-373B-4500-AF41-0CBBE331A00A}">
      <dgm:prSet/>
      <dgm:spPr/>
      <dgm:t>
        <a:bodyPr/>
        <a:lstStyle/>
        <a:p>
          <a:endParaRPr lang="fr-FR"/>
        </a:p>
      </dgm:t>
    </dgm:pt>
    <dgm:pt modelId="{FA388C9F-DCC8-460B-ADF0-94F0796B6672}" type="sibTrans" cxnId="{C3E09474-373B-4500-AF41-0CBBE331A00A}">
      <dgm:prSet/>
      <dgm:spPr/>
      <dgm:t>
        <a:bodyPr/>
        <a:lstStyle/>
        <a:p>
          <a:endParaRPr lang="fr-FR"/>
        </a:p>
      </dgm:t>
    </dgm:pt>
    <dgm:pt modelId="{3DC725BD-8461-460B-A610-336F4C6DA991}">
      <dgm:prSet custT="1"/>
      <dgm:spPr>
        <a:ln>
          <a:solidFill>
            <a:schemeClr val="accent1">
              <a:lumMod val="50000"/>
            </a:schemeClr>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400" dirty="0" smtClean="0"/>
            <a:t>  Rédaction</a:t>
          </a:r>
          <a:r>
            <a:rPr lang="fr-FR" sz="1800" dirty="0" smtClean="0"/>
            <a:t> </a:t>
          </a:r>
          <a:r>
            <a:rPr lang="fr-FR" sz="2400" dirty="0" smtClean="0"/>
            <a:t>du rapport définitif</a:t>
          </a:r>
        </a:p>
      </dgm:t>
    </dgm:pt>
    <dgm:pt modelId="{798EEA06-C0A3-4D5C-98EB-0562A82B6D42}" type="parTrans" cxnId="{002554A2-30D6-46E9-ADA7-CC5BAF79500E}">
      <dgm:prSet/>
      <dgm:spPr/>
      <dgm:t>
        <a:bodyPr/>
        <a:lstStyle/>
        <a:p>
          <a:endParaRPr lang="fr-FR"/>
        </a:p>
      </dgm:t>
    </dgm:pt>
    <dgm:pt modelId="{9FB6C15F-40B3-4091-B5D3-E862046F02D5}" type="sibTrans" cxnId="{002554A2-30D6-46E9-ADA7-CC5BAF79500E}">
      <dgm:prSet/>
      <dgm:spPr/>
      <dgm:t>
        <a:bodyPr/>
        <a:lstStyle/>
        <a:p>
          <a:endParaRPr lang="fr-FR"/>
        </a:p>
      </dgm:t>
    </dgm:pt>
    <dgm:pt modelId="{686CDE5E-467C-4656-BFD6-7F6A76258F71}" type="pres">
      <dgm:prSet presAssocID="{79E08076-A014-4F98-BC59-FB900CA7FE0E}" presName="linearFlow" presStyleCnt="0">
        <dgm:presLayoutVars>
          <dgm:dir/>
          <dgm:animLvl val="lvl"/>
          <dgm:resizeHandles val="exact"/>
        </dgm:presLayoutVars>
      </dgm:prSet>
      <dgm:spPr/>
      <dgm:t>
        <a:bodyPr/>
        <a:lstStyle/>
        <a:p>
          <a:endParaRPr lang="fr-FR"/>
        </a:p>
      </dgm:t>
    </dgm:pt>
    <dgm:pt modelId="{9E46B515-6B07-4BD5-9B44-A25A39779791}" type="pres">
      <dgm:prSet presAssocID="{ED4AF326-195A-4FBB-94CA-1263C20E9C42}" presName="composite" presStyleCnt="0"/>
      <dgm:spPr/>
    </dgm:pt>
    <dgm:pt modelId="{828131B4-38D8-425C-BD23-2A565E3F8899}" type="pres">
      <dgm:prSet presAssocID="{ED4AF326-195A-4FBB-94CA-1263C20E9C42}" presName="parentText" presStyleLbl="alignNode1" presStyleIdx="0" presStyleCnt="4" custLinFactNeighborX="2283" custLinFactNeighborY="-458">
        <dgm:presLayoutVars>
          <dgm:chMax val="1"/>
          <dgm:bulletEnabled val="1"/>
        </dgm:presLayoutVars>
      </dgm:prSet>
      <dgm:spPr/>
      <dgm:t>
        <a:bodyPr/>
        <a:lstStyle/>
        <a:p>
          <a:endParaRPr lang="fr-FR"/>
        </a:p>
      </dgm:t>
    </dgm:pt>
    <dgm:pt modelId="{F3147D25-08BA-411E-8CBB-2CDCCB80CF26}" type="pres">
      <dgm:prSet presAssocID="{ED4AF326-195A-4FBB-94CA-1263C20E9C42}" presName="descendantText" presStyleLbl="alignAcc1" presStyleIdx="0" presStyleCnt="4">
        <dgm:presLayoutVars>
          <dgm:bulletEnabled val="1"/>
        </dgm:presLayoutVars>
      </dgm:prSet>
      <dgm:spPr/>
      <dgm:t>
        <a:bodyPr/>
        <a:lstStyle/>
        <a:p>
          <a:endParaRPr lang="fr-FR"/>
        </a:p>
      </dgm:t>
    </dgm:pt>
    <dgm:pt modelId="{6E595975-A6C1-4066-917C-15855B81C35B}" type="pres">
      <dgm:prSet presAssocID="{D2572D9F-2324-4C60-B43B-5CB05E637182}" presName="sp" presStyleCnt="0"/>
      <dgm:spPr/>
    </dgm:pt>
    <dgm:pt modelId="{961031A5-65BA-4D99-B4B8-7BAC835D6A55}" type="pres">
      <dgm:prSet presAssocID="{EA3891A1-C45D-4D6C-8111-6627128631AF}" presName="composite" presStyleCnt="0"/>
      <dgm:spPr/>
    </dgm:pt>
    <dgm:pt modelId="{24A6A14C-5811-4E6F-B51A-96046897DD2A}" type="pres">
      <dgm:prSet presAssocID="{EA3891A1-C45D-4D6C-8111-6627128631AF}" presName="parentText" presStyleLbl="alignNode1" presStyleIdx="1" presStyleCnt="4">
        <dgm:presLayoutVars>
          <dgm:chMax val="1"/>
          <dgm:bulletEnabled val="1"/>
        </dgm:presLayoutVars>
      </dgm:prSet>
      <dgm:spPr/>
      <dgm:t>
        <a:bodyPr/>
        <a:lstStyle/>
        <a:p>
          <a:endParaRPr lang="fr-FR"/>
        </a:p>
      </dgm:t>
    </dgm:pt>
    <dgm:pt modelId="{28011799-DB94-45F2-9346-DB08E39B094C}" type="pres">
      <dgm:prSet presAssocID="{EA3891A1-C45D-4D6C-8111-6627128631AF}" presName="descendantText" presStyleLbl="alignAcc1" presStyleIdx="1" presStyleCnt="4" custLinFactNeighborX="-359" custLinFactNeighborY="-8443">
        <dgm:presLayoutVars>
          <dgm:bulletEnabled val="1"/>
        </dgm:presLayoutVars>
      </dgm:prSet>
      <dgm:spPr/>
      <dgm:t>
        <a:bodyPr/>
        <a:lstStyle/>
        <a:p>
          <a:endParaRPr lang="fr-FR"/>
        </a:p>
      </dgm:t>
    </dgm:pt>
    <dgm:pt modelId="{39089EE0-6837-4F59-B238-370BEA4A2678}" type="pres">
      <dgm:prSet presAssocID="{CB7D2253-7C5A-4C7E-97E8-23F1EC7329A9}" presName="sp" presStyleCnt="0"/>
      <dgm:spPr/>
    </dgm:pt>
    <dgm:pt modelId="{24998516-E2DB-423F-8A10-240F7D2CA854}" type="pres">
      <dgm:prSet presAssocID="{752BE64F-FC70-425C-98A6-6967DE8D0089}" presName="composite" presStyleCnt="0"/>
      <dgm:spPr/>
    </dgm:pt>
    <dgm:pt modelId="{5F9DD9CB-7162-43D3-B04B-7071B491828F}" type="pres">
      <dgm:prSet presAssocID="{752BE64F-FC70-425C-98A6-6967DE8D0089}" presName="parentText" presStyleLbl="alignNode1" presStyleIdx="2" presStyleCnt="4">
        <dgm:presLayoutVars>
          <dgm:chMax val="1"/>
          <dgm:bulletEnabled val="1"/>
        </dgm:presLayoutVars>
      </dgm:prSet>
      <dgm:spPr/>
      <dgm:t>
        <a:bodyPr/>
        <a:lstStyle/>
        <a:p>
          <a:endParaRPr lang="fr-FR"/>
        </a:p>
      </dgm:t>
    </dgm:pt>
    <dgm:pt modelId="{8E66A37D-4346-4E46-BE74-7840183DC167}" type="pres">
      <dgm:prSet presAssocID="{752BE64F-FC70-425C-98A6-6967DE8D0089}" presName="descendantText" presStyleLbl="alignAcc1" presStyleIdx="2" presStyleCnt="4">
        <dgm:presLayoutVars>
          <dgm:bulletEnabled val="1"/>
        </dgm:presLayoutVars>
      </dgm:prSet>
      <dgm:spPr/>
      <dgm:t>
        <a:bodyPr/>
        <a:lstStyle/>
        <a:p>
          <a:endParaRPr lang="fr-FR"/>
        </a:p>
      </dgm:t>
    </dgm:pt>
    <dgm:pt modelId="{7BA6E8CB-EB54-4497-B8D4-8123AFED8B8D}" type="pres">
      <dgm:prSet presAssocID="{264C1CB0-DFF8-4424-951F-41F87D6EFCDB}" presName="sp" presStyleCnt="0"/>
      <dgm:spPr/>
    </dgm:pt>
    <dgm:pt modelId="{406A27C4-BF25-493C-87AC-58D7E921C10E}" type="pres">
      <dgm:prSet presAssocID="{58A83FE5-24CB-42A7-A13A-3BFB4C8E0F7A}" presName="composite" presStyleCnt="0"/>
      <dgm:spPr/>
    </dgm:pt>
    <dgm:pt modelId="{E5B08F7A-23C2-4EEF-AFC9-4EBE71A474E6}" type="pres">
      <dgm:prSet presAssocID="{58A83FE5-24CB-42A7-A13A-3BFB4C8E0F7A}" presName="parentText" presStyleLbl="alignNode1" presStyleIdx="3" presStyleCnt="4">
        <dgm:presLayoutVars>
          <dgm:chMax val="1"/>
          <dgm:bulletEnabled val="1"/>
        </dgm:presLayoutVars>
      </dgm:prSet>
      <dgm:spPr/>
      <dgm:t>
        <a:bodyPr/>
        <a:lstStyle/>
        <a:p>
          <a:endParaRPr lang="fr-FR"/>
        </a:p>
      </dgm:t>
    </dgm:pt>
    <dgm:pt modelId="{BE3CC996-25A4-450D-AACE-C2D09B2DF1E6}" type="pres">
      <dgm:prSet presAssocID="{58A83FE5-24CB-42A7-A13A-3BFB4C8E0F7A}" presName="descendantText" presStyleLbl="alignAcc1" presStyleIdx="3" presStyleCnt="4" custScaleY="177449">
        <dgm:presLayoutVars>
          <dgm:bulletEnabled val="1"/>
        </dgm:presLayoutVars>
      </dgm:prSet>
      <dgm:spPr/>
      <dgm:t>
        <a:bodyPr/>
        <a:lstStyle/>
        <a:p>
          <a:endParaRPr lang="fr-FR"/>
        </a:p>
      </dgm:t>
    </dgm:pt>
  </dgm:ptLst>
  <dgm:cxnLst>
    <dgm:cxn modelId="{90D37B51-12D9-4403-AF0F-C92751C0F9B0}" srcId="{ED4AF326-195A-4FBB-94CA-1263C20E9C42}" destId="{93FDDA77-E379-4A3A-BB05-706FAFF956C7}" srcOrd="0" destOrd="0" parTransId="{BD8ABCC0-3F01-4D37-A240-5F91D2725983}" sibTransId="{3440D885-732D-4213-84D3-924C0855B225}"/>
    <dgm:cxn modelId="{A5E65665-EDC0-B94E-B7D4-427E1DF3D66B}" type="presOf" srcId="{B3AC4DA1-FC49-47B7-BC1B-86D2C7B15F72}" destId="{28011799-DB94-45F2-9346-DB08E39B094C}" srcOrd="0" destOrd="2" presId="urn:microsoft.com/office/officeart/2005/8/layout/chevron2"/>
    <dgm:cxn modelId="{06B6AE91-0DB3-C340-AE04-5AC3C44E1292}" type="presOf" srcId="{8502F377-BA8F-4F49-B0A3-F91106BECA27}" destId="{BE3CC996-25A4-450D-AACE-C2D09B2DF1E6}" srcOrd="0" destOrd="0" presId="urn:microsoft.com/office/officeart/2005/8/layout/chevron2"/>
    <dgm:cxn modelId="{73FF18A7-6289-459A-AF37-54484624982A}" srcId="{EA3891A1-C45D-4D6C-8111-6627128631AF}" destId="{A74B60EE-8567-4FDB-9017-0E8CAACC9177}" srcOrd="4" destOrd="0" parTransId="{C9F53F7D-B851-4ED3-AD34-357D72EAC34B}" sibTransId="{98BB4943-17BA-49FE-9423-1981C8FB4573}"/>
    <dgm:cxn modelId="{01A6F2B3-69C1-41C0-92A7-823CE19EDE9B}" srcId="{EA3891A1-C45D-4D6C-8111-6627128631AF}" destId="{B3AC4DA1-FC49-47B7-BC1B-86D2C7B15F72}" srcOrd="2" destOrd="0" parTransId="{BBDCED43-918B-4F28-BB13-E4BB6CD2FC7A}" sibTransId="{D60C721E-D86B-457E-9378-612AA78F1D59}"/>
    <dgm:cxn modelId="{E1727B60-00AF-420F-BF32-E2DA0E101EA8}" srcId="{79E08076-A014-4F98-BC59-FB900CA7FE0E}" destId="{58A83FE5-24CB-42A7-A13A-3BFB4C8E0F7A}" srcOrd="3" destOrd="0" parTransId="{4279CC02-6B64-49F5-B26D-F98AF9326F02}" sibTransId="{9CDE9005-99AA-4A9A-8DA6-640CF2F63155}"/>
    <dgm:cxn modelId="{840F2AE8-3CAB-4EF8-8662-4756252F8978}" srcId="{79E08076-A014-4F98-BC59-FB900CA7FE0E}" destId="{752BE64F-FC70-425C-98A6-6967DE8D0089}" srcOrd="2" destOrd="0" parTransId="{B84B5504-E24B-4D74-B8F9-9D23B40FC333}" sibTransId="{264C1CB0-DFF8-4424-951F-41F87D6EFCDB}"/>
    <dgm:cxn modelId="{002554A2-30D6-46E9-ADA7-CC5BAF79500E}" srcId="{752BE64F-FC70-425C-98A6-6967DE8D0089}" destId="{3DC725BD-8461-460B-A610-336F4C6DA991}" srcOrd="0" destOrd="0" parTransId="{798EEA06-C0A3-4D5C-98EB-0562A82B6D42}" sibTransId="{9FB6C15F-40B3-4091-B5D3-E862046F02D5}"/>
    <dgm:cxn modelId="{7B421CBB-EA6D-254F-B371-43FAA3D6DF60}" type="presOf" srcId="{E3AA6062-86E9-4912-A43F-5BA7E8DA5A93}" destId="{BE3CC996-25A4-450D-AACE-C2D09B2DF1E6}" srcOrd="0" destOrd="1" presId="urn:microsoft.com/office/officeart/2005/8/layout/chevron2"/>
    <dgm:cxn modelId="{B3B7765A-A45E-4028-90F4-504825538EA4}" srcId="{79E08076-A014-4F98-BC59-FB900CA7FE0E}" destId="{ED4AF326-195A-4FBB-94CA-1263C20E9C42}" srcOrd="0" destOrd="0" parTransId="{268CFC2E-CE8D-41FB-B861-C5D88EDF2C73}" sibTransId="{D2572D9F-2324-4C60-B43B-5CB05E637182}"/>
    <dgm:cxn modelId="{BDBAA67E-0AB5-4C14-8574-1631B656E924}" srcId="{79E08076-A014-4F98-BC59-FB900CA7FE0E}" destId="{EA3891A1-C45D-4D6C-8111-6627128631AF}" srcOrd="1" destOrd="0" parTransId="{A3ED1891-8055-4DD1-8885-DD3FE014A66E}" sibTransId="{CB7D2253-7C5A-4C7E-97E8-23F1EC7329A9}"/>
    <dgm:cxn modelId="{C3E09474-373B-4500-AF41-0CBBE331A00A}" srcId="{58A83FE5-24CB-42A7-A13A-3BFB4C8E0F7A}" destId="{E3AA6062-86E9-4912-A43F-5BA7E8DA5A93}" srcOrd="1" destOrd="0" parTransId="{F5A0E3C4-605E-4F76-9360-8C864D55D24C}" sibTransId="{FA388C9F-DCC8-460B-ADF0-94F0796B6672}"/>
    <dgm:cxn modelId="{C8C0FCEA-8446-C848-8BDE-6C3AB7048FBD}" type="presOf" srcId="{752BE64F-FC70-425C-98A6-6967DE8D0089}" destId="{5F9DD9CB-7162-43D3-B04B-7071B491828F}" srcOrd="0" destOrd="0" presId="urn:microsoft.com/office/officeart/2005/8/layout/chevron2"/>
    <dgm:cxn modelId="{5D17648A-102E-1145-BBBC-BDA8634DC57C}" type="presOf" srcId="{393CAC62-FD4B-47CC-B08B-7E0A5D2ABA40}" destId="{28011799-DB94-45F2-9346-DB08E39B094C}" srcOrd="0" destOrd="0" presId="urn:microsoft.com/office/officeart/2005/8/layout/chevron2"/>
    <dgm:cxn modelId="{29CAF068-CF7D-D44E-B539-FF1ABE557301}" type="presOf" srcId="{79E08076-A014-4F98-BC59-FB900CA7FE0E}" destId="{686CDE5E-467C-4656-BFD6-7F6A76258F71}" srcOrd="0" destOrd="0" presId="urn:microsoft.com/office/officeart/2005/8/layout/chevron2"/>
    <dgm:cxn modelId="{DEDE1B3B-8037-2A45-9B01-C5DBEC5AA674}" type="presOf" srcId="{67054A59-D48C-4DDC-8D21-B647B69831C7}" destId="{28011799-DB94-45F2-9346-DB08E39B094C}" srcOrd="0" destOrd="3" presId="urn:microsoft.com/office/officeart/2005/8/layout/chevron2"/>
    <dgm:cxn modelId="{A45D1D49-8B83-264D-9139-A1B004C0B4F9}" type="presOf" srcId="{EA3891A1-C45D-4D6C-8111-6627128631AF}" destId="{24A6A14C-5811-4E6F-B51A-96046897DD2A}" srcOrd="0" destOrd="0" presId="urn:microsoft.com/office/officeart/2005/8/layout/chevron2"/>
    <dgm:cxn modelId="{5A5F4F88-9FA0-3B4A-BC32-D05213FE0F01}" type="presOf" srcId="{93FDDA77-E379-4A3A-BB05-706FAFF956C7}" destId="{F3147D25-08BA-411E-8CBB-2CDCCB80CF26}" srcOrd="0" destOrd="0" presId="urn:microsoft.com/office/officeart/2005/8/layout/chevron2"/>
    <dgm:cxn modelId="{A0AB52B9-9266-439D-B542-9EDC01C92FDD}" srcId="{EA3891A1-C45D-4D6C-8111-6627128631AF}" destId="{A621D5B5-BB3E-4297-B7A4-F51C339C8047}" srcOrd="1" destOrd="0" parTransId="{750561B8-D43D-4DAC-B5A2-9A28C8F99636}" sibTransId="{38B954FE-7231-45CE-B083-EC1A0FAA18BA}"/>
    <dgm:cxn modelId="{E424414A-548A-4919-91CB-06C77B1C415F}" srcId="{EA3891A1-C45D-4D6C-8111-6627128631AF}" destId="{393CAC62-FD4B-47CC-B08B-7E0A5D2ABA40}" srcOrd="0" destOrd="0" parTransId="{962AF79C-A650-48FF-8049-34A5503D831F}" sibTransId="{AA1A92E7-E78D-4C03-B572-460E66DD62A0}"/>
    <dgm:cxn modelId="{AC855DA0-7C58-994F-B666-EBEC2CC42F1E}" type="presOf" srcId="{A621D5B5-BB3E-4297-B7A4-F51C339C8047}" destId="{28011799-DB94-45F2-9346-DB08E39B094C}" srcOrd="0" destOrd="1" presId="urn:microsoft.com/office/officeart/2005/8/layout/chevron2"/>
    <dgm:cxn modelId="{01CD3EA3-9C39-EB44-9D61-68B5FADCD6D3}" type="presOf" srcId="{A74B60EE-8567-4FDB-9017-0E8CAACC9177}" destId="{28011799-DB94-45F2-9346-DB08E39B094C}" srcOrd="0" destOrd="4" presId="urn:microsoft.com/office/officeart/2005/8/layout/chevron2"/>
    <dgm:cxn modelId="{CE5CD516-D123-5644-B627-520EDD2FB873}" type="presOf" srcId="{ED4AF326-195A-4FBB-94CA-1263C20E9C42}" destId="{828131B4-38D8-425C-BD23-2A565E3F8899}" srcOrd="0" destOrd="0" presId="urn:microsoft.com/office/officeart/2005/8/layout/chevron2"/>
    <dgm:cxn modelId="{3C72869D-5D3B-4D73-BEC6-3C2271F3E3C6}" srcId="{EA3891A1-C45D-4D6C-8111-6627128631AF}" destId="{67054A59-D48C-4DDC-8D21-B647B69831C7}" srcOrd="3" destOrd="0" parTransId="{8473596E-F161-4FD7-8486-970AD81D083E}" sibTransId="{0BD7E93F-B679-477D-B80C-FE5E54CCE235}"/>
    <dgm:cxn modelId="{053EB618-6C96-A444-B3ED-65F448C094EB}" type="presOf" srcId="{58A83FE5-24CB-42A7-A13A-3BFB4C8E0F7A}" destId="{E5B08F7A-23C2-4EEF-AFC9-4EBE71A474E6}" srcOrd="0" destOrd="0" presId="urn:microsoft.com/office/officeart/2005/8/layout/chevron2"/>
    <dgm:cxn modelId="{7F068156-6EC0-4B21-A6CD-BFA18B3D1471}" srcId="{58A83FE5-24CB-42A7-A13A-3BFB4C8E0F7A}" destId="{8502F377-BA8F-4F49-B0A3-F91106BECA27}" srcOrd="0" destOrd="0" parTransId="{C5ED9747-5B34-4523-953E-5294870AD51E}" sibTransId="{5DA2269F-0DA7-40B1-8DE1-724756FD45A2}"/>
    <dgm:cxn modelId="{1B49D75D-CEB2-EA47-8220-22A79CC2E629}" type="presOf" srcId="{3DC725BD-8461-460B-A610-336F4C6DA991}" destId="{8E66A37D-4346-4E46-BE74-7840183DC167}" srcOrd="0" destOrd="0" presId="urn:microsoft.com/office/officeart/2005/8/layout/chevron2"/>
    <dgm:cxn modelId="{CA44A073-499C-AD44-BF58-9164BEDF2CC8}" type="presParOf" srcId="{686CDE5E-467C-4656-BFD6-7F6A76258F71}" destId="{9E46B515-6B07-4BD5-9B44-A25A39779791}" srcOrd="0" destOrd="0" presId="urn:microsoft.com/office/officeart/2005/8/layout/chevron2"/>
    <dgm:cxn modelId="{5231FD92-7EE0-AC49-A3A8-495E4D210B1B}" type="presParOf" srcId="{9E46B515-6B07-4BD5-9B44-A25A39779791}" destId="{828131B4-38D8-425C-BD23-2A565E3F8899}" srcOrd="0" destOrd="0" presId="urn:microsoft.com/office/officeart/2005/8/layout/chevron2"/>
    <dgm:cxn modelId="{F016F683-2C72-B54A-8A5B-DD5FFA4208D1}" type="presParOf" srcId="{9E46B515-6B07-4BD5-9B44-A25A39779791}" destId="{F3147D25-08BA-411E-8CBB-2CDCCB80CF26}" srcOrd="1" destOrd="0" presId="urn:microsoft.com/office/officeart/2005/8/layout/chevron2"/>
    <dgm:cxn modelId="{CD28B304-5306-0A43-85BE-BE79E5A48647}" type="presParOf" srcId="{686CDE5E-467C-4656-BFD6-7F6A76258F71}" destId="{6E595975-A6C1-4066-917C-15855B81C35B}" srcOrd="1" destOrd="0" presId="urn:microsoft.com/office/officeart/2005/8/layout/chevron2"/>
    <dgm:cxn modelId="{1D532EBA-DA73-F34B-AB40-33046C931701}" type="presParOf" srcId="{686CDE5E-467C-4656-BFD6-7F6A76258F71}" destId="{961031A5-65BA-4D99-B4B8-7BAC835D6A55}" srcOrd="2" destOrd="0" presId="urn:microsoft.com/office/officeart/2005/8/layout/chevron2"/>
    <dgm:cxn modelId="{54AB92D1-8ED6-0144-BCAA-506FACABBA69}" type="presParOf" srcId="{961031A5-65BA-4D99-B4B8-7BAC835D6A55}" destId="{24A6A14C-5811-4E6F-B51A-96046897DD2A}" srcOrd="0" destOrd="0" presId="urn:microsoft.com/office/officeart/2005/8/layout/chevron2"/>
    <dgm:cxn modelId="{D2CE4C31-90B8-9A42-B93A-5C6165D23551}" type="presParOf" srcId="{961031A5-65BA-4D99-B4B8-7BAC835D6A55}" destId="{28011799-DB94-45F2-9346-DB08E39B094C}" srcOrd="1" destOrd="0" presId="urn:microsoft.com/office/officeart/2005/8/layout/chevron2"/>
    <dgm:cxn modelId="{45540F02-8C73-8F45-8D03-A1EDBDF83362}" type="presParOf" srcId="{686CDE5E-467C-4656-BFD6-7F6A76258F71}" destId="{39089EE0-6837-4F59-B238-370BEA4A2678}" srcOrd="3" destOrd="0" presId="urn:microsoft.com/office/officeart/2005/8/layout/chevron2"/>
    <dgm:cxn modelId="{4FC186B9-EB39-D141-B46B-2F90796A4640}" type="presParOf" srcId="{686CDE5E-467C-4656-BFD6-7F6A76258F71}" destId="{24998516-E2DB-423F-8A10-240F7D2CA854}" srcOrd="4" destOrd="0" presId="urn:microsoft.com/office/officeart/2005/8/layout/chevron2"/>
    <dgm:cxn modelId="{DDE1E75C-2C26-2942-B831-DFF3DC10DFF8}" type="presParOf" srcId="{24998516-E2DB-423F-8A10-240F7D2CA854}" destId="{5F9DD9CB-7162-43D3-B04B-7071B491828F}" srcOrd="0" destOrd="0" presId="urn:microsoft.com/office/officeart/2005/8/layout/chevron2"/>
    <dgm:cxn modelId="{B0E3FBDF-F040-5D4E-967B-706016E1C273}" type="presParOf" srcId="{24998516-E2DB-423F-8A10-240F7D2CA854}" destId="{8E66A37D-4346-4E46-BE74-7840183DC167}" srcOrd="1" destOrd="0" presId="urn:microsoft.com/office/officeart/2005/8/layout/chevron2"/>
    <dgm:cxn modelId="{EAAB2653-F996-B244-91F3-9D016BEEE0EE}" type="presParOf" srcId="{686CDE5E-467C-4656-BFD6-7F6A76258F71}" destId="{7BA6E8CB-EB54-4497-B8D4-8123AFED8B8D}" srcOrd="5" destOrd="0" presId="urn:microsoft.com/office/officeart/2005/8/layout/chevron2"/>
    <dgm:cxn modelId="{825ADEFA-58F6-9145-8A22-B11CD3975693}" type="presParOf" srcId="{686CDE5E-467C-4656-BFD6-7F6A76258F71}" destId="{406A27C4-BF25-493C-87AC-58D7E921C10E}" srcOrd="6" destOrd="0" presId="urn:microsoft.com/office/officeart/2005/8/layout/chevron2"/>
    <dgm:cxn modelId="{378AEAD4-17D4-AD44-AAC6-8CB834D10180}" type="presParOf" srcId="{406A27C4-BF25-493C-87AC-58D7E921C10E}" destId="{E5B08F7A-23C2-4EEF-AFC9-4EBE71A474E6}" srcOrd="0" destOrd="0" presId="urn:microsoft.com/office/officeart/2005/8/layout/chevron2"/>
    <dgm:cxn modelId="{002372BB-590A-7545-88DA-BB6764A6B3ED}" type="presParOf" srcId="{406A27C4-BF25-493C-87AC-58D7E921C10E}" destId="{BE3CC996-25A4-450D-AACE-C2D09B2DF1E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E08076-A014-4F98-BC59-FB900CA7FE0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ED4AF326-195A-4FBB-94CA-1263C20E9C42}">
      <dgm:prSet phldrT="[Texte]"/>
      <dgm:spPr>
        <a:solidFill>
          <a:schemeClr val="accent1">
            <a:lumMod val="75000"/>
          </a:schemeClr>
        </a:solidFill>
        <a:ln>
          <a:solidFill>
            <a:schemeClr val="accent1">
              <a:lumMod val="75000"/>
            </a:schemeClr>
          </a:solidFill>
        </a:ln>
      </dgm:spPr>
      <dgm:t>
        <a:bodyPr/>
        <a:lstStyle/>
        <a:p>
          <a:r>
            <a:rPr lang="fr-FR" dirty="0" smtClean="0"/>
            <a:t>1</a:t>
          </a:r>
          <a:endParaRPr lang="fr-FR" dirty="0"/>
        </a:p>
      </dgm:t>
    </dgm:pt>
    <dgm:pt modelId="{268CFC2E-CE8D-41FB-B861-C5D88EDF2C73}" type="parTrans" cxnId="{B3B7765A-A45E-4028-90F4-504825538EA4}">
      <dgm:prSet/>
      <dgm:spPr/>
      <dgm:t>
        <a:bodyPr/>
        <a:lstStyle/>
        <a:p>
          <a:endParaRPr lang="fr-FR"/>
        </a:p>
      </dgm:t>
    </dgm:pt>
    <dgm:pt modelId="{D2572D9F-2324-4C60-B43B-5CB05E637182}" type="sibTrans" cxnId="{B3B7765A-A45E-4028-90F4-504825538EA4}">
      <dgm:prSet/>
      <dgm:spPr/>
      <dgm:t>
        <a:bodyPr/>
        <a:lstStyle/>
        <a:p>
          <a:endParaRPr lang="fr-FR"/>
        </a:p>
      </dgm:t>
    </dgm:pt>
    <dgm:pt modelId="{93FDDA77-E379-4A3A-BB05-706FAFF956C7}">
      <dgm:prSet phldrT="[Texte]" custT="1"/>
      <dgm:spPr>
        <a:ln>
          <a:solidFill>
            <a:schemeClr val="accent1">
              <a:lumMod val="75000"/>
            </a:schemeClr>
          </a:solidFill>
        </a:ln>
      </dgm:spPr>
      <dgm:t>
        <a:bodyPr/>
        <a:lstStyle/>
        <a:p>
          <a:r>
            <a:rPr lang="fr-FR" sz="2400" dirty="0" smtClean="0"/>
            <a:t>Proposition rédigée par le président du comité</a:t>
          </a:r>
          <a:endParaRPr lang="fr-FR" sz="2400" dirty="0"/>
        </a:p>
      </dgm:t>
    </dgm:pt>
    <dgm:pt modelId="{BD8ABCC0-3F01-4D37-A240-5F91D2725983}" type="parTrans" cxnId="{90D37B51-12D9-4403-AF0F-C92751C0F9B0}">
      <dgm:prSet/>
      <dgm:spPr/>
      <dgm:t>
        <a:bodyPr/>
        <a:lstStyle/>
        <a:p>
          <a:endParaRPr lang="fr-FR"/>
        </a:p>
      </dgm:t>
    </dgm:pt>
    <dgm:pt modelId="{3440D885-732D-4213-84D3-924C0855B225}" type="sibTrans" cxnId="{90D37B51-12D9-4403-AF0F-C92751C0F9B0}">
      <dgm:prSet/>
      <dgm:spPr/>
      <dgm:t>
        <a:bodyPr/>
        <a:lstStyle/>
        <a:p>
          <a:endParaRPr lang="fr-FR"/>
        </a:p>
      </dgm:t>
    </dgm:pt>
    <dgm:pt modelId="{EA3891A1-C45D-4D6C-8111-6627128631AF}">
      <dgm:prSet phldrT="[Texte]"/>
      <dgm:spPr>
        <a:solidFill>
          <a:srgbClr val="FF0066"/>
        </a:solidFill>
        <a:ln>
          <a:solidFill>
            <a:srgbClr val="FF0066"/>
          </a:solidFill>
        </a:ln>
      </dgm:spPr>
      <dgm:t>
        <a:bodyPr/>
        <a:lstStyle/>
        <a:p>
          <a:r>
            <a:rPr lang="fr-FR" dirty="0" smtClean="0"/>
            <a:t>2</a:t>
          </a:r>
          <a:endParaRPr lang="fr-FR" dirty="0"/>
        </a:p>
      </dgm:t>
    </dgm:pt>
    <dgm:pt modelId="{A3ED1891-8055-4DD1-8885-DD3FE014A66E}" type="parTrans" cxnId="{BDBAA67E-0AB5-4C14-8574-1631B656E924}">
      <dgm:prSet/>
      <dgm:spPr/>
      <dgm:t>
        <a:bodyPr/>
        <a:lstStyle/>
        <a:p>
          <a:endParaRPr lang="fr-FR"/>
        </a:p>
      </dgm:t>
    </dgm:pt>
    <dgm:pt modelId="{CB7D2253-7C5A-4C7E-97E8-23F1EC7329A9}" type="sibTrans" cxnId="{BDBAA67E-0AB5-4C14-8574-1631B656E924}">
      <dgm:prSet/>
      <dgm:spPr/>
      <dgm:t>
        <a:bodyPr/>
        <a:lstStyle/>
        <a:p>
          <a:endParaRPr lang="fr-FR"/>
        </a:p>
      </dgm:t>
    </dgm:pt>
    <dgm:pt modelId="{393CAC62-FD4B-47CC-B08B-7E0A5D2ABA40}">
      <dgm:prSet phldrT="[Texte]" custT="1"/>
      <dgm:spPr>
        <a:ln>
          <a:solidFill>
            <a:srgbClr val="FF0066"/>
          </a:solidFill>
        </a:ln>
      </dgm:spPr>
      <dgm:t>
        <a:bodyPr/>
        <a:lstStyle/>
        <a:p>
          <a:endParaRPr lang="fr-FR" sz="2400" dirty="0"/>
        </a:p>
      </dgm:t>
    </dgm:pt>
    <dgm:pt modelId="{962AF79C-A650-48FF-8049-34A5503D831F}" type="parTrans" cxnId="{E424414A-548A-4919-91CB-06C77B1C415F}">
      <dgm:prSet/>
      <dgm:spPr/>
      <dgm:t>
        <a:bodyPr/>
        <a:lstStyle/>
        <a:p>
          <a:endParaRPr lang="fr-FR"/>
        </a:p>
      </dgm:t>
    </dgm:pt>
    <dgm:pt modelId="{AA1A92E7-E78D-4C03-B572-460E66DD62A0}" type="sibTrans" cxnId="{E424414A-548A-4919-91CB-06C77B1C415F}">
      <dgm:prSet/>
      <dgm:spPr/>
      <dgm:t>
        <a:bodyPr/>
        <a:lstStyle/>
        <a:p>
          <a:endParaRPr lang="fr-FR"/>
        </a:p>
      </dgm:t>
    </dgm:pt>
    <dgm:pt modelId="{58A83FE5-24CB-42A7-A13A-3BFB4C8E0F7A}">
      <dgm:prSet phldrT="[Texte]"/>
      <dgm:spPr>
        <a:solidFill>
          <a:schemeClr val="accent1">
            <a:lumMod val="50000"/>
          </a:schemeClr>
        </a:solidFill>
        <a:ln>
          <a:solidFill>
            <a:schemeClr val="accent1">
              <a:lumMod val="50000"/>
            </a:schemeClr>
          </a:solidFill>
        </a:ln>
      </dgm:spPr>
      <dgm:t>
        <a:bodyPr/>
        <a:lstStyle/>
        <a:p>
          <a:r>
            <a:rPr lang="fr-FR" dirty="0" smtClean="0"/>
            <a:t>3</a:t>
          </a:r>
          <a:endParaRPr lang="fr-FR" dirty="0"/>
        </a:p>
      </dgm:t>
    </dgm:pt>
    <dgm:pt modelId="{4279CC02-6B64-49F5-B26D-F98AF9326F02}" type="parTrans" cxnId="{E1727B60-00AF-420F-BF32-E2DA0E101EA8}">
      <dgm:prSet/>
      <dgm:spPr/>
      <dgm:t>
        <a:bodyPr/>
        <a:lstStyle/>
        <a:p>
          <a:endParaRPr lang="fr-FR"/>
        </a:p>
      </dgm:t>
    </dgm:pt>
    <dgm:pt modelId="{9CDE9005-99AA-4A9A-8DA6-640CF2F63155}" type="sibTrans" cxnId="{E1727B60-00AF-420F-BF32-E2DA0E101EA8}">
      <dgm:prSet/>
      <dgm:spPr/>
      <dgm:t>
        <a:bodyPr/>
        <a:lstStyle/>
        <a:p>
          <a:endParaRPr lang="fr-FR"/>
        </a:p>
      </dgm:t>
    </dgm:pt>
    <dgm:pt modelId="{8502F377-BA8F-4F49-B0A3-F91106BECA27}">
      <dgm:prSet phldrT="[Texte]" custT="1"/>
      <dgm:spPr>
        <a:ln>
          <a:solidFill>
            <a:schemeClr val="accent1">
              <a:lumMod val="75000"/>
            </a:schemeClr>
          </a:solidFill>
        </a:ln>
      </dgm:spPr>
      <dgm:t>
        <a:bodyPr/>
        <a:lstStyle/>
        <a:p>
          <a:r>
            <a:rPr lang="fr-FR" sz="2400" dirty="0" smtClean="0"/>
            <a:t>Délibération et décision de la commission</a:t>
          </a:r>
          <a:endParaRPr lang="fr-FR" sz="2400" dirty="0"/>
        </a:p>
      </dgm:t>
    </dgm:pt>
    <dgm:pt modelId="{C5ED9747-5B34-4523-953E-5294870AD51E}" type="parTrans" cxnId="{7F068156-6EC0-4B21-A6CD-BFA18B3D1471}">
      <dgm:prSet/>
      <dgm:spPr/>
      <dgm:t>
        <a:bodyPr/>
        <a:lstStyle/>
        <a:p>
          <a:endParaRPr lang="fr-FR"/>
        </a:p>
      </dgm:t>
    </dgm:pt>
    <dgm:pt modelId="{5DA2269F-0DA7-40B1-8DE1-724756FD45A2}" type="sibTrans" cxnId="{7F068156-6EC0-4B21-A6CD-BFA18B3D1471}">
      <dgm:prSet/>
      <dgm:spPr/>
      <dgm:t>
        <a:bodyPr/>
        <a:lstStyle/>
        <a:p>
          <a:endParaRPr lang="fr-FR"/>
        </a:p>
      </dgm:t>
    </dgm:pt>
    <dgm:pt modelId="{67054A59-D48C-4DDC-8D21-B647B69831C7}">
      <dgm:prSet phldrT="[Texte]"/>
      <dgm:spPr>
        <a:ln>
          <a:solidFill>
            <a:srgbClr val="FF0066"/>
          </a:solidFill>
        </a:ln>
      </dgm:spPr>
      <dgm:t>
        <a:bodyPr/>
        <a:lstStyle/>
        <a:p>
          <a:endParaRPr lang="fr-FR" sz="900" dirty="0"/>
        </a:p>
      </dgm:t>
    </dgm:pt>
    <dgm:pt modelId="{8473596E-F161-4FD7-8486-970AD81D083E}" type="parTrans" cxnId="{3C72869D-5D3B-4D73-BEC6-3C2271F3E3C6}">
      <dgm:prSet/>
      <dgm:spPr/>
      <dgm:t>
        <a:bodyPr/>
        <a:lstStyle/>
        <a:p>
          <a:endParaRPr lang="fr-FR"/>
        </a:p>
      </dgm:t>
    </dgm:pt>
    <dgm:pt modelId="{0BD7E93F-B679-477D-B80C-FE5E54CCE235}" type="sibTrans" cxnId="{3C72869D-5D3B-4D73-BEC6-3C2271F3E3C6}">
      <dgm:prSet/>
      <dgm:spPr/>
      <dgm:t>
        <a:bodyPr/>
        <a:lstStyle/>
        <a:p>
          <a:endParaRPr lang="fr-FR"/>
        </a:p>
      </dgm:t>
    </dgm:pt>
    <dgm:pt modelId="{9511BF15-D922-4634-9288-C7B3C99B9263}">
      <dgm:prSet phldrT="[Texte]" custT="1"/>
      <dgm:spPr>
        <a:ln>
          <a:solidFill>
            <a:srgbClr val="FF0066"/>
          </a:solidFill>
        </a:ln>
      </dgm:spPr>
      <dgm:t>
        <a:bodyPr/>
        <a:lstStyle/>
        <a:p>
          <a:r>
            <a:rPr lang="fr-FR" sz="2400" dirty="0" smtClean="0"/>
            <a:t>Saisine de la commission d’accréditation</a:t>
          </a:r>
          <a:endParaRPr lang="fr-FR" sz="2400" dirty="0"/>
        </a:p>
      </dgm:t>
    </dgm:pt>
    <dgm:pt modelId="{CCBB28F6-D898-424A-A22A-A79DFB1A66C6}" type="parTrans" cxnId="{1025057A-E2AB-4A19-B050-D8F087775F3A}">
      <dgm:prSet/>
      <dgm:spPr/>
      <dgm:t>
        <a:bodyPr/>
        <a:lstStyle/>
        <a:p>
          <a:endParaRPr lang="fr-FR"/>
        </a:p>
      </dgm:t>
    </dgm:pt>
    <dgm:pt modelId="{F51FEDD2-55A2-4CFA-8D11-0BE3A5BB1046}" type="sibTrans" cxnId="{1025057A-E2AB-4A19-B050-D8F087775F3A}">
      <dgm:prSet/>
      <dgm:spPr/>
      <dgm:t>
        <a:bodyPr/>
        <a:lstStyle/>
        <a:p>
          <a:endParaRPr lang="fr-FR"/>
        </a:p>
      </dgm:t>
    </dgm:pt>
    <dgm:pt modelId="{B3AC4DA1-FC49-47B7-BC1B-86D2C7B15F72}">
      <dgm:prSet phldrT="[Texte]"/>
      <dgm:spPr>
        <a:ln>
          <a:solidFill>
            <a:srgbClr val="FF0066"/>
          </a:solidFill>
        </a:ln>
      </dgm:spPr>
      <dgm:t>
        <a:bodyPr/>
        <a:lstStyle/>
        <a:p>
          <a:endParaRPr lang="fr-FR" sz="900" dirty="0"/>
        </a:p>
      </dgm:t>
    </dgm:pt>
    <dgm:pt modelId="{D60C721E-D86B-457E-9378-612AA78F1D59}" type="sibTrans" cxnId="{01A6F2B3-69C1-41C0-92A7-823CE19EDE9B}">
      <dgm:prSet/>
      <dgm:spPr/>
      <dgm:t>
        <a:bodyPr/>
        <a:lstStyle/>
        <a:p>
          <a:endParaRPr lang="fr-FR"/>
        </a:p>
      </dgm:t>
    </dgm:pt>
    <dgm:pt modelId="{BBDCED43-918B-4F28-BB13-E4BB6CD2FC7A}" type="parTrans" cxnId="{01A6F2B3-69C1-41C0-92A7-823CE19EDE9B}">
      <dgm:prSet/>
      <dgm:spPr/>
      <dgm:t>
        <a:bodyPr/>
        <a:lstStyle/>
        <a:p>
          <a:endParaRPr lang="fr-FR"/>
        </a:p>
      </dgm:t>
    </dgm:pt>
    <dgm:pt modelId="{686CDE5E-467C-4656-BFD6-7F6A76258F71}" type="pres">
      <dgm:prSet presAssocID="{79E08076-A014-4F98-BC59-FB900CA7FE0E}" presName="linearFlow" presStyleCnt="0">
        <dgm:presLayoutVars>
          <dgm:dir/>
          <dgm:animLvl val="lvl"/>
          <dgm:resizeHandles val="exact"/>
        </dgm:presLayoutVars>
      </dgm:prSet>
      <dgm:spPr/>
      <dgm:t>
        <a:bodyPr/>
        <a:lstStyle/>
        <a:p>
          <a:endParaRPr lang="fr-FR"/>
        </a:p>
      </dgm:t>
    </dgm:pt>
    <dgm:pt modelId="{9E46B515-6B07-4BD5-9B44-A25A39779791}" type="pres">
      <dgm:prSet presAssocID="{ED4AF326-195A-4FBB-94CA-1263C20E9C42}" presName="composite" presStyleCnt="0"/>
      <dgm:spPr/>
    </dgm:pt>
    <dgm:pt modelId="{828131B4-38D8-425C-BD23-2A565E3F8899}" type="pres">
      <dgm:prSet presAssocID="{ED4AF326-195A-4FBB-94CA-1263C20E9C42}" presName="parentText" presStyleLbl="alignNode1" presStyleIdx="0" presStyleCnt="3">
        <dgm:presLayoutVars>
          <dgm:chMax val="1"/>
          <dgm:bulletEnabled val="1"/>
        </dgm:presLayoutVars>
      </dgm:prSet>
      <dgm:spPr/>
      <dgm:t>
        <a:bodyPr/>
        <a:lstStyle/>
        <a:p>
          <a:endParaRPr lang="fr-FR"/>
        </a:p>
      </dgm:t>
    </dgm:pt>
    <dgm:pt modelId="{F3147D25-08BA-411E-8CBB-2CDCCB80CF26}" type="pres">
      <dgm:prSet presAssocID="{ED4AF326-195A-4FBB-94CA-1263C20E9C42}" presName="descendantText" presStyleLbl="alignAcc1" presStyleIdx="0" presStyleCnt="3">
        <dgm:presLayoutVars>
          <dgm:bulletEnabled val="1"/>
        </dgm:presLayoutVars>
      </dgm:prSet>
      <dgm:spPr/>
      <dgm:t>
        <a:bodyPr/>
        <a:lstStyle/>
        <a:p>
          <a:endParaRPr lang="fr-FR"/>
        </a:p>
      </dgm:t>
    </dgm:pt>
    <dgm:pt modelId="{6E595975-A6C1-4066-917C-15855B81C35B}" type="pres">
      <dgm:prSet presAssocID="{D2572D9F-2324-4C60-B43B-5CB05E637182}" presName="sp" presStyleCnt="0"/>
      <dgm:spPr/>
    </dgm:pt>
    <dgm:pt modelId="{961031A5-65BA-4D99-B4B8-7BAC835D6A55}" type="pres">
      <dgm:prSet presAssocID="{EA3891A1-C45D-4D6C-8111-6627128631AF}" presName="composite" presStyleCnt="0"/>
      <dgm:spPr/>
    </dgm:pt>
    <dgm:pt modelId="{24A6A14C-5811-4E6F-B51A-96046897DD2A}" type="pres">
      <dgm:prSet presAssocID="{EA3891A1-C45D-4D6C-8111-6627128631AF}" presName="parentText" presStyleLbl="alignNode1" presStyleIdx="1" presStyleCnt="3">
        <dgm:presLayoutVars>
          <dgm:chMax val="1"/>
          <dgm:bulletEnabled val="1"/>
        </dgm:presLayoutVars>
      </dgm:prSet>
      <dgm:spPr/>
      <dgm:t>
        <a:bodyPr/>
        <a:lstStyle/>
        <a:p>
          <a:endParaRPr lang="fr-FR"/>
        </a:p>
      </dgm:t>
    </dgm:pt>
    <dgm:pt modelId="{28011799-DB94-45F2-9346-DB08E39B094C}" type="pres">
      <dgm:prSet presAssocID="{EA3891A1-C45D-4D6C-8111-6627128631AF}" presName="descendantText" presStyleLbl="alignAcc1" presStyleIdx="1" presStyleCnt="3" custLinFactNeighborX="24" custLinFactNeighborY="2093">
        <dgm:presLayoutVars>
          <dgm:bulletEnabled val="1"/>
        </dgm:presLayoutVars>
      </dgm:prSet>
      <dgm:spPr/>
      <dgm:t>
        <a:bodyPr/>
        <a:lstStyle/>
        <a:p>
          <a:endParaRPr lang="fr-FR"/>
        </a:p>
      </dgm:t>
    </dgm:pt>
    <dgm:pt modelId="{39089EE0-6837-4F59-B238-370BEA4A2678}" type="pres">
      <dgm:prSet presAssocID="{CB7D2253-7C5A-4C7E-97E8-23F1EC7329A9}" presName="sp" presStyleCnt="0"/>
      <dgm:spPr/>
    </dgm:pt>
    <dgm:pt modelId="{406A27C4-BF25-493C-87AC-58D7E921C10E}" type="pres">
      <dgm:prSet presAssocID="{58A83FE5-24CB-42A7-A13A-3BFB4C8E0F7A}" presName="composite" presStyleCnt="0"/>
      <dgm:spPr/>
    </dgm:pt>
    <dgm:pt modelId="{E5B08F7A-23C2-4EEF-AFC9-4EBE71A474E6}" type="pres">
      <dgm:prSet presAssocID="{58A83FE5-24CB-42A7-A13A-3BFB4C8E0F7A}" presName="parentText" presStyleLbl="alignNode1" presStyleIdx="2" presStyleCnt="3">
        <dgm:presLayoutVars>
          <dgm:chMax val="1"/>
          <dgm:bulletEnabled val="1"/>
        </dgm:presLayoutVars>
      </dgm:prSet>
      <dgm:spPr/>
      <dgm:t>
        <a:bodyPr/>
        <a:lstStyle/>
        <a:p>
          <a:endParaRPr lang="fr-FR"/>
        </a:p>
      </dgm:t>
    </dgm:pt>
    <dgm:pt modelId="{BE3CC996-25A4-450D-AACE-C2D09B2DF1E6}" type="pres">
      <dgm:prSet presAssocID="{58A83FE5-24CB-42A7-A13A-3BFB4C8E0F7A}" presName="descendantText" presStyleLbl="alignAcc1" presStyleIdx="2" presStyleCnt="3" custScaleX="100425" custScaleY="115401" custLinFactNeighborX="24" custLinFactNeighborY="12121">
        <dgm:presLayoutVars>
          <dgm:bulletEnabled val="1"/>
        </dgm:presLayoutVars>
      </dgm:prSet>
      <dgm:spPr/>
      <dgm:t>
        <a:bodyPr/>
        <a:lstStyle/>
        <a:p>
          <a:endParaRPr lang="fr-FR"/>
        </a:p>
      </dgm:t>
    </dgm:pt>
  </dgm:ptLst>
  <dgm:cxnLst>
    <dgm:cxn modelId="{90D37B51-12D9-4403-AF0F-C92751C0F9B0}" srcId="{ED4AF326-195A-4FBB-94CA-1263C20E9C42}" destId="{93FDDA77-E379-4A3A-BB05-706FAFF956C7}" srcOrd="0" destOrd="0" parTransId="{BD8ABCC0-3F01-4D37-A240-5F91D2725983}" sibTransId="{3440D885-732D-4213-84D3-924C0855B225}"/>
    <dgm:cxn modelId="{05DB0D33-3B8F-504C-97A7-76AF041120E2}" type="presOf" srcId="{ED4AF326-195A-4FBB-94CA-1263C20E9C42}" destId="{828131B4-38D8-425C-BD23-2A565E3F8899}" srcOrd="0" destOrd="0" presId="urn:microsoft.com/office/officeart/2005/8/layout/chevron2"/>
    <dgm:cxn modelId="{1025057A-E2AB-4A19-B050-D8F087775F3A}" srcId="{EA3891A1-C45D-4D6C-8111-6627128631AF}" destId="{9511BF15-D922-4634-9288-C7B3C99B9263}" srcOrd="1" destOrd="0" parTransId="{CCBB28F6-D898-424A-A22A-A79DFB1A66C6}" sibTransId="{F51FEDD2-55A2-4CFA-8D11-0BE3A5BB1046}"/>
    <dgm:cxn modelId="{C909EB45-DA9C-B546-B7A5-67E657FBD5F3}" type="presOf" srcId="{58A83FE5-24CB-42A7-A13A-3BFB4C8E0F7A}" destId="{E5B08F7A-23C2-4EEF-AFC9-4EBE71A474E6}" srcOrd="0" destOrd="0" presId="urn:microsoft.com/office/officeart/2005/8/layout/chevron2"/>
    <dgm:cxn modelId="{0D29E439-06B1-074F-8FA5-6515DA2F76E9}" type="presOf" srcId="{EA3891A1-C45D-4D6C-8111-6627128631AF}" destId="{24A6A14C-5811-4E6F-B51A-96046897DD2A}" srcOrd="0" destOrd="0" presId="urn:microsoft.com/office/officeart/2005/8/layout/chevron2"/>
    <dgm:cxn modelId="{01A6F2B3-69C1-41C0-92A7-823CE19EDE9B}" srcId="{EA3891A1-C45D-4D6C-8111-6627128631AF}" destId="{B3AC4DA1-FC49-47B7-BC1B-86D2C7B15F72}" srcOrd="2" destOrd="0" parTransId="{BBDCED43-918B-4F28-BB13-E4BB6CD2FC7A}" sibTransId="{D60C721E-D86B-457E-9378-612AA78F1D59}"/>
    <dgm:cxn modelId="{441F572B-49FA-0748-9E96-3C1E94C9E1BF}" type="presOf" srcId="{8502F377-BA8F-4F49-B0A3-F91106BECA27}" destId="{BE3CC996-25A4-450D-AACE-C2D09B2DF1E6}" srcOrd="0" destOrd="0" presId="urn:microsoft.com/office/officeart/2005/8/layout/chevron2"/>
    <dgm:cxn modelId="{E1727B60-00AF-420F-BF32-E2DA0E101EA8}" srcId="{79E08076-A014-4F98-BC59-FB900CA7FE0E}" destId="{58A83FE5-24CB-42A7-A13A-3BFB4C8E0F7A}" srcOrd="2" destOrd="0" parTransId="{4279CC02-6B64-49F5-B26D-F98AF9326F02}" sibTransId="{9CDE9005-99AA-4A9A-8DA6-640CF2F63155}"/>
    <dgm:cxn modelId="{B3B7765A-A45E-4028-90F4-504825538EA4}" srcId="{79E08076-A014-4F98-BC59-FB900CA7FE0E}" destId="{ED4AF326-195A-4FBB-94CA-1263C20E9C42}" srcOrd="0" destOrd="0" parTransId="{268CFC2E-CE8D-41FB-B861-C5D88EDF2C73}" sibTransId="{D2572D9F-2324-4C60-B43B-5CB05E637182}"/>
    <dgm:cxn modelId="{BDBAA67E-0AB5-4C14-8574-1631B656E924}" srcId="{79E08076-A014-4F98-BC59-FB900CA7FE0E}" destId="{EA3891A1-C45D-4D6C-8111-6627128631AF}" srcOrd="1" destOrd="0" parTransId="{A3ED1891-8055-4DD1-8885-DD3FE014A66E}" sibTransId="{CB7D2253-7C5A-4C7E-97E8-23F1EC7329A9}"/>
    <dgm:cxn modelId="{81EED1AA-CB1B-4646-B67E-9259876E872D}" type="presOf" srcId="{67054A59-D48C-4DDC-8D21-B647B69831C7}" destId="{28011799-DB94-45F2-9346-DB08E39B094C}" srcOrd="0" destOrd="3" presId="urn:microsoft.com/office/officeart/2005/8/layout/chevron2"/>
    <dgm:cxn modelId="{DBCDB46A-05CB-0C49-A903-D58ABA3A7626}" type="presOf" srcId="{79E08076-A014-4F98-BC59-FB900CA7FE0E}" destId="{686CDE5E-467C-4656-BFD6-7F6A76258F71}" srcOrd="0" destOrd="0" presId="urn:microsoft.com/office/officeart/2005/8/layout/chevron2"/>
    <dgm:cxn modelId="{D3814C0B-1934-9B42-BFA2-CFC188F120CE}" type="presOf" srcId="{9511BF15-D922-4634-9288-C7B3C99B9263}" destId="{28011799-DB94-45F2-9346-DB08E39B094C}" srcOrd="0" destOrd="1" presId="urn:microsoft.com/office/officeart/2005/8/layout/chevron2"/>
    <dgm:cxn modelId="{99B45E18-2CA7-BB4D-8D65-9D6EC72D848D}" type="presOf" srcId="{393CAC62-FD4B-47CC-B08B-7E0A5D2ABA40}" destId="{28011799-DB94-45F2-9346-DB08E39B094C}" srcOrd="0" destOrd="0" presId="urn:microsoft.com/office/officeart/2005/8/layout/chevron2"/>
    <dgm:cxn modelId="{0AC8D7A1-703F-A749-B021-BC7DE19FDA8C}" type="presOf" srcId="{93FDDA77-E379-4A3A-BB05-706FAFF956C7}" destId="{F3147D25-08BA-411E-8CBB-2CDCCB80CF26}" srcOrd="0" destOrd="0" presId="urn:microsoft.com/office/officeart/2005/8/layout/chevron2"/>
    <dgm:cxn modelId="{E424414A-548A-4919-91CB-06C77B1C415F}" srcId="{EA3891A1-C45D-4D6C-8111-6627128631AF}" destId="{393CAC62-FD4B-47CC-B08B-7E0A5D2ABA40}" srcOrd="0" destOrd="0" parTransId="{962AF79C-A650-48FF-8049-34A5503D831F}" sibTransId="{AA1A92E7-E78D-4C03-B572-460E66DD62A0}"/>
    <dgm:cxn modelId="{0A6312DF-7B68-7841-A836-1C0F50AF2C3A}" type="presOf" srcId="{B3AC4DA1-FC49-47B7-BC1B-86D2C7B15F72}" destId="{28011799-DB94-45F2-9346-DB08E39B094C}" srcOrd="0" destOrd="2" presId="urn:microsoft.com/office/officeart/2005/8/layout/chevron2"/>
    <dgm:cxn modelId="{3C72869D-5D3B-4D73-BEC6-3C2271F3E3C6}" srcId="{EA3891A1-C45D-4D6C-8111-6627128631AF}" destId="{67054A59-D48C-4DDC-8D21-B647B69831C7}" srcOrd="3" destOrd="0" parTransId="{8473596E-F161-4FD7-8486-970AD81D083E}" sibTransId="{0BD7E93F-B679-477D-B80C-FE5E54CCE235}"/>
    <dgm:cxn modelId="{7F068156-6EC0-4B21-A6CD-BFA18B3D1471}" srcId="{58A83FE5-24CB-42A7-A13A-3BFB4C8E0F7A}" destId="{8502F377-BA8F-4F49-B0A3-F91106BECA27}" srcOrd="0" destOrd="0" parTransId="{C5ED9747-5B34-4523-953E-5294870AD51E}" sibTransId="{5DA2269F-0DA7-40B1-8DE1-724756FD45A2}"/>
    <dgm:cxn modelId="{E433D532-7A90-9B4D-BB58-F7DF2C2B3724}" type="presParOf" srcId="{686CDE5E-467C-4656-BFD6-7F6A76258F71}" destId="{9E46B515-6B07-4BD5-9B44-A25A39779791}" srcOrd="0" destOrd="0" presId="urn:microsoft.com/office/officeart/2005/8/layout/chevron2"/>
    <dgm:cxn modelId="{4B73B8E4-91C3-2946-95EC-80C0EA3F9634}" type="presParOf" srcId="{9E46B515-6B07-4BD5-9B44-A25A39779791}" destId="{828131B4-38D8-425C-BD23-2A565E3F8899}" srcOrd="0" destOrd="0" presId="urn:microsoft.com/office/officeart/2005/8/layout/chevron2"/>
    <dgm:cxn modelId="{0EBCD643-079D-4F47-96C2-8896532ABE46}" type="presParOf" srcId="{9E46B515-6B07-4BD5-9B44-A25A39779791}" destId="{F3147D25-08BA-411E-8CBB-2CDCCB80CF26}" srcOrd="1" destOrd="0" presId="urn:microsoft.com/office/officeart/2005/8/layout/chevron2"/>
    <dgm:cxn modelId="{EF775DDC-9B7F-3345-AF54-80021276D9E2}" type="presParOf" srcId="{686CDE5E-467C-4656-BFD6-7F6A76258F71}" destId="{6E595975-A6C1-4066-917C-15855B81C35B}" srcOrd="1" destOrd="0" presId="urn:microsoft.com/office/officeart/2005/8/layout/chevron2"/>
    <dgm:cxn modelId="{4CABC6B4-766C-EF44-8F91-177885A0C2BC}" type="presParOf" srcId="{686CDE5E-467C-4656-BFD6-7F6A76258F71}" destId="{961031A5-65BA-4D99-B4B8-7BAC835D6A55}" srcOrd="2" destOrd="0" presId="urn:microsoft.com/office/officeart/2005/8/layout/chevron2"/>
    <dgm:cxn modelId="{7E3C7502-A2F5-AC46-8B35-5275455910B9}" type="presParOf" srcId="{961031A5-65BA-4D99-B4B8-7BAC835D6A55}" destId="{24A6A14C-5811-4E6F-B51A-96046897DD2A}" srcOrd="0" destOrd="0" presId="urn:microsoft.com/office/officeart/2005/8/layout/chevron2"/>
    <dgm:cxn modelId="{62DFB775-E2A5-1247-8969-2358330A3084}" type="presParOf" srcId="{961031A5-65BA-4D99-B4B8-7BAC835D6A55}" destId="{28011799-DB94-45F2-9346-DB08E39B094C}" srcOrd="1" destOrd="0" presId="urn:microsoft.com/office/officeart/2005/8/layout/chevron2"/>
    <dgm:cxn modelId="{D4B993FB-8DF3-E14E-B956-715B29E32D9C}" type="presParOf" srcId="{686CDE5E-467C-4656-BFD6-7F6A76258F71}" destId="{39089EE0-6837-4F59-B238-370BEA4A2678}" srcOrd="3" destOrd="0" presId="urn:microsoft.com/office/officeart/2005/8/layout/chevron2"/>
    <dgm:cxn modelId="{9ABD39B2-DE1E-1643-B55D-83A00BDC18CC}" type="presParOf" srcId="{686CDE5E-467C-4656-BFD6-7F6A76258F71}" destId="{406A27C4-BF25-493C-87AC-58D7E921C10E}" srcOrd="4" destOrd="0" presId="urn:microsoft.com/office/officeart/2005/8/layout/chevron2"/>
    <dgm:cxn modelId="{9D8D30F8-5F27-B041-9D62-049EC024C945}" type="presParOf" srcId="{406A27C4-BF25-493C-87AC-58D7E921C10E}" destId="{E5B08F7A-23C2-4EEF-AFC9-4EBE71A474E6}" srcOrd="0" destOrd="0" presId="urn:microsoft.com/office/officeart/2005/8/layout/chevron2"/>
    <dgm:cxn modelId="{D457B06E-DE50-0945-A451-39039F8E76D6}" type="presParOf" srcId="{406A27C4-BF25-493C-87AC-58D7E921C10E}" destId="{BE3CC996-25A4-450D-AACE-C2D09B2DF1E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C3F00-CE8F-427A-A3A3-872F29374BE6}">
      <dsp:nvSpPr>
        <dsp:cNvPr id="0" name=""/>
        <dsp:cNvSpPr/>
      </dsp:nvSpPr>
      <dsp:spPr>
        <a:xfrm>
          <a:off x="1819912" y="623548"/>
          <a:ext cx="4153502" cy="4153502"/>
        </a:xfrm>
        <a:prstGeom prst="blockArc">
          <a:avLst>
            <a:gd name="adj1" fmla="val 10800000"/>
            <a:gd name="adj2" fmla="val 16200000"/>
            <a:gd name="adj3" fmla="val 4641"/>
          </a:avLst>
        </a:prstGeom>
        <a:gradFill rotWithShape="0">
          <a:gsLst>
            <a:gs pos="0">
              <a:schemeClr val="accent3">
                <a:hueOff val="0"/>
                <a:satOff val="0"/>
                <a:lumOff val="-100000"/>
                <a:alphaOff val="0"/>
                <a:tint val="50000"/>
                <a:satMod val="300000"/>
              </a:schemeClr>
            </a:gs>
            <a:gs pos="35000">
              <a:schemeClr val="accent3">
                <a:hueOff val="0"/>
                <a:satOff val="0"/>
                <a:lumOff val="-100000"/>
                <a:alphaOff val="0"/>
                <a:tint val="37000"/>
                <a:satMod val="300000"/>
              </a:schemeClr>
            </a:gs>
            <a:gs pos="100000">
              <a:schemeClr val="accent3">
                <a:hueOff val="0"/>
                <a:satOff val="0"/>
                <a:lumOff val="-10000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A3630EB-408D-4A35-B58C-4E34FA5FA9D7}">
      <dsp:nvSpPr>
        <dsp:cNvPr id="0" name=""/>
        <dsp:cNvSpPr/>
      </dsp:nvSpPr>
      <dsp:spPr>
        <a:xfrm>
          <a:off x="1819912" y="623548"/>
          <a:ext cx="4153502" cy="4153502"/>
        </a:xfrm>
        <a:prstGeom prst="blockArc">
          <a:avLst>
            <a:gd name="adj1" fmla="val 5400000"/>
            <a:gd name="adj2" fmla="val 10800000"/>
            <a:gd name="adj3" fmla="val 4641"/>
          </a:avLst>
        </a:prstGeom>
        <a:gradFill rotWithShape="0">
          <a:gsLst>
            <a:gs pos="0">
              <a:schemeClr val="accent3">
                <a:hueOff val="0"/>
                <a:satOff val="0"/>
                <a:lumOff val="-66667"/>
                <a:alphaOff val="0"/>
                <a:tint val="50000"/>
                <a:satMod val="300000"/>
              </a:schemeClr>
            </a:gs>
            <a:gs pos="35000">
              <a:schemeClr val="accent3">
                <a:hueOff val="0"/>
                <a:satOff val="0"/>
                <a:lumOff val="-66667"/>
                <a:alphaOff val="0"/>
                <a:tint val="37000"/>
                <a:satMod val="300000"/>
              </a:schemeClr>
            </a:gs>
            <a:gs pos="100000">
              <a:schemeClr val="accent3">
                <a:hueOff val="0"/>
                <a:satOff val="0"/>
                <a:lumOff val="-6666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A6E3125-7645-4CF1-BABA-5873D7DB716B}">
      <dsp:nvSpPr>
        <dsp:cNvPr id="0" name=""/>
        <dsp:cNvSpPr/>
      </dsp:nvSpPr>
      <dsp:spPr>
        <a:xfrm>
          <a:off x="1819912" y="623548"/>
          <a:ext cx="4153502" cy="4153502"/>
        </a:xfrm>
        <a:prstGeom prst="blockArc">
          <a:avLst>
            <a:gd name="adj1" fmla="val 0"/>
            <a:gd name="adj2" fmla="val 5400000"/>
            <a:gd name="adj3" fmla="val 4641"/>
          </a:avLst>
        </a:prstGeom>
        <a:gradFill rotWithShape="0">
          <a:gsLst>
            <a:gs pos="0">
              <a:schemeClr val="accent3">
                <a:hueOff val="0"/>
                <a:satOff val="0"/>
                <a:lumOff val="-33333"/>
                <a:alphaOff val="0"/>
                <a:tint val="50000"/>
                <a:satMod val="300000"/>
              </a:schemeClr>
            </a:gs>
            <a:gs pos="35000">
              <a:schemeClr val="accent3">
                <a:hueOff val="0"/>
                <a:satOff val="0"/>
                <a:lumOff val="-33333"/>
                <a:alphaOff val="0"/>
                <a:tint val="37000"/>
                <a:satMod val="300000"/>
              </a:schemeClr>
            </a:gs>
            <a:gs pos="100000">
              <a:schemeClr val="accent3">
                <a:hueOff val="0"/>
                <a:satOff val="0"/>
                <a:lumOff val="-3333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2BE5233-C7A4-4D03-A839-B8B42F7EF156}">
      <dsp:nvSpPr>
        <dsp:cNvPr id="0" name=""/>
        <dsp:cNvSpPr/>
      </dsp:nvSpPr>
      <dsp:spPr>
        <a:xfrm>
          <a:off x="1819912" y="623548"/>
          <a:ext cx="4153502" cy="4153502"/>
        </a:xfrm>
        <a:prstGeom prst="blockArc">
          <a:avLst>
            <a:gd name="adj1" fmla="val 16200000"/>
            <a:gd name="adj2" fmla="val 0"/>
            <a:gd name="adj3" fmla="val 4641"/>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7940258-8E5E-4A6D-BF5B-77ABC919F9CF}">
      <dsp:nvSpPr>
        <dsp:cNvPr id="0" name=""/>
        <dsp:cNvSpPr/>
      </dsp:nvSpPr>
      <dsp:spPr>
        <a:xfrm>
          <a:off x="2940572" y="1744209"/>
          <a:ext cx="1912181" cy="1912181"/>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t>Référentiel d’évaluation</a:t>
          </a:r>
        </a:p>
        <a:p>
          <a:pPr lvl="0" algn="ctr" defTabSz="844550">
            <a:lnSpc>
              <a:spcPct val="90000"/>
            </a:lnSpc>
            <a:spcBef>
              <a:spcPct val="0"/>
            </a:spcBef>
            <a:spcAft>
              <a:spcPct val="35000"/>
            </a:spcAft>
          </a:pPr>
          <a:endParaRPr lang="fr-FR" sz="1900" kern="1200" dirty="0"/>
        </a:p>
      </dsp:txBody>
      <dsp:txXfrm>
        <a:off x="3220604" y="2024241"/>
        <a:ext cx="1352117" cy="1352117"/>
      </dsp:txXfrm>
    </dsp:sp>
    <dsp:sp modelId="{A94BC2DF-78F9-43D6-9652-2C1C84AB3177}">
      <dsp:nvSpPr>
        <dsp:cNvPr id="0" name=""/>
        <dsp:cNvSpPr/>
      </dsp:nvSpPr>
      <dsp:spPr>
        <a:xfrm>
          <a:off x="3227400" y="2472"/>
          <a:ext cx="1338526" cy="1338526"/>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Auto- évaluation</a:t>
          </a:r>
          <a:endParaRPr lang="fr-FR" sz="1400" kern="1200" dirty="0"/>
        </a:p>
      </dsp:txBody>
      <dsp:txXfrm>
        <a:off x="3423423" y="198495"/>
        <a:ext cx="946480" cy="946480"/>
      </dsp:txXfrm>
    </dsp:sp>
    <dsp:sp modelId="{6D059381-DA37-4CE5-9B7E-85ED12789577}">
      <dsp:nvSpPr>
        <dsp:cNvPr id="0" name=""/>
        <dsp:cNvSpPr/>
      </dsp:nvSpPr>
      <dsp:spPr>
        <a:xfrm>
          <a:off x="5255964" y="2031036"/>
          <a:ext cx="1338526" cy="1338526"/>
        </a:xfrm>
        <a:prstGeom prst="ellipse">
          <a:avLst/>
        </a:prstGeom>
        <a:gradFill rotWithShape="0">
          <a:gsLst>
            <a:gs pos="0">
              <a:schemeClr val="accent3">
                <a:hueOff val="0"/>
                <a:satOff val="0"/>
                <a:lumOff val="-33333"/>
                <a:alphaOff val="0"/>
                <a:tint val="50000"/>
                <a:satMod val="300000"/>
              </a:schemeClr>
            </a:gs>
            <a:gs pos="35000">
              <a:schemeClr val="accent3">
                <a:hueOff val="0"/>
                <a:satOff val="0"/>
                <a:lumOff val="-33333"/>
                <a:alphaOff val="0"/>
                <a:tint val="37000"/>
                <a:satMod val="300000"/>
              </a:schemeClr>
            </a:gs>
            <a:gs pos="100000">
              <a:schemeClr val="accent3">
                <a:hueOff val="0"/>
                <a:satOff val="0"/>
                <a:lumOff val="-3333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Evaluation</a:t>
          </a:r>
          <a:endParaRPr lang="fr-FR" sz="1400" kern="1200" dirty="0"/>
        </a:p>
      </dsp:txBody>
      <dsp:txXfrm>
        <a:off x="5451987" y="2227059"/>
        <a:ext cx="946480" cy="946480"/>
      </dsp:txXfrm>
    </dsp:sp>
    <dsp:sp modelId="{BF4FABE2-D073-4489-AFED-3E578C3D5D28}">
      <dsp:nvSpPr>
        <dsp:cNvPr id="0" name=""/>
        <dsp:cNvSpPr/>
      </dsp:nvSpPr>
      <dsp:spPr>
        <a:xfrm>
          <a:off x="3227400" y="4059600"/>
          <a:ext cx="1338526" cy="1338526"/>
        </a:xfrm>
        <a:prstGeom prst="ellipse">
          <a:avLst/>
        </a:prstGeom>
        <a:gradFill rotWithShape="0">
          <a:gsLst>
            <a:gs pos="0">
              <a:schemeClr val="accent3">
                <a:hueOff val="0"/>
                <a:satOff val="0"/>
                <a:lumOff val="-66667"/>
                <a:alphaOff val="0"/>
                <a:tint val="50000"/>
                <a:satMod val="300000"/>
              </a:schemeClr>
            </a:gs>
            <a:gs pos="35000">
              <a:schemeClr val="accent3">
                <a:hueOff val="0"/>
                <a:satOff val="0"/>
                <a:lumOff val="-66667"/>
                <a:alphaOff val="0"/>
                <a:tint val="37000"/>
                <a:satMod val="300000"/>
              </a:schemeClr>
            </a:gs>
            <a:gs pos="100000">
              <a:schemeClr val="accent3">
                <a:hueOff val="0"/>
                <a:satOff val="0"/>
                <a:lumOff val="-6666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Accréditation </a:t>
          </a:r>
        </a:p>
        <a:p>
          <a:pPr lvl="0" algn="ctr" defTabSz="533400">
            <a:lnSpc>
              <a:spcPct val="90000"/>
            </a:lnSpc>
            <a:spcBef>
              <a:spcPct val="0"/>
            </a:spcBef>
            <a:spcAft>
              <a:spcPct val="35000"/>
            </a:spcAft>
          </a:pPr>
          <a:r>
            <a:rPr lang="fr-FR" sz="1200" kern="1200" dirty="0" smtClean="0"/>
            <a:t>(à l’étranger)</a:t>
          </a:r>
          <a:endParaRPr lang="fr-FR" sz="1200" kern="1200" dirty="0"/>
        </a:p>
      </dsp:txBody>
      <dsp:txXfrm>
        <a:off x="3423423" y="4255623"/>
        <a:ext cx="946480" cy="946480"/>
      </dsp:txXfrm>
    </dsp:sp>
    <dsp:sp modelId="{D6246830-F51D-44D1-94A8-EFC87664B612}">
      <dsp:nvSpPr>
        <dsp:cNvPr id="0" name=""/>
        <dsp:cNvSpPr/>
      </dsp:nvSpPr>
      <dsp:spPr>
        <a:xfrm>
          <a:off x="1198835" y="2031036"/>
          <a:ext cx="1338526" cy="1338526"/>
        </a:xfrm>
        <a:prstGeom prst="ellipse">
          <a:avLst/>
        </a:prstGeom>
        <a:gradFill rotWithShape="0">
          <a:gsLst>
            <a:gs pos="0">
              <a:schemeClr val="accent3">
                <a:hueOff val="0"/>
                <a:satOff val="0"/>
                <a:lumOff val="-100000"/>
                <a:alphaOff val="0"/>
                <a:tint val="50000"/>
                <a:satMod val="300000"/>
              </a:schemeClr>
            </a:gs>
            <a:gs pos="35000">
              <a:schemeClr val="accent3">
                <a:hueOff val="0"/>
                <a:satOff val="0"/>
                <a:lumOff val="-100000"/>
                <a:alphaOff val="0"/>
                <a:tint val="37000"/>
                <a:satMod val="300000"/>
              </a:schemeClr>
            </a:gs>
            <a:gs pos="100000">
              <a:schemeClr val="accent3">
                <a:hueOff val="0"/>
                <a:satOff val="0"/>
                <a:lumOff val="-1000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Publication</a:t>
          </a:r>
          <a:endParaRPr lang="fr-FR" sz="1400" kern="1200" dirty="0"/>
        </a:p>
      </dsp:txBody>
      <dsp:txXfrm>
        <a:off x="1394858" y="2227059"/>
        <a:ext cx="946480" cy="946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C3F00-CE8F-427A-A3A3-872F29374BE6}">
      <dsp:nvSpPr>
        <dsp:cNvPr id="0" name=""/>
        <dsp:cNvSpPr/>
      </dsp:nvSpPr>
      <dsp:spPr>
        <a:xfrm>
          <a:off x="2411666" y="513712"/>
          <a:ext cx="3425993" cy="3425993"/>
        </a:xfrm>
        <a:prstGeom prst="blockArc">
          <a:avLst>
            <a:gd name="adj1" fmla="val 10800000"/>
            <a:gd name="adj2" fmla="val 16200000"/>
            <a:gd name="adj3" fmla="val 4643"/>
          </a:avLst>
        </a:prstGeom>
        <a:gradFill rotWithShape="0">
          <a:gsLst>
            <a:gs pos="0">
              <a:schemeClr val="accent3">
                <a:hueOff val="0"/>
                <a:satOff val="0"/>
                <a:lumOff val="-100000"/>
                <a:alphaOff val="0"/>
                <a:tint val="50000"/>
                <a:satMod val="300000"/>
              </a:schemeClr>
            </a:gs>
            <a:gs pos="35000">
              <a:schemeClr val="accent3">
                <a:hueOff val="0"/>
                <a:satOff val="0"/>
                <a:lumOff val="-100000"/>
                <a:alphaOff val="0"/>
                <a:tint val="37000"/>
                <a:satMod val="300000"/>
              </a:schemeClr>
            </a:gs>
            <a:gs pos="100000">
              <a:schemeClr val="accent3">
                <a:hueOff val="0"/>
                <a:satOff val="0"/>
                <a:lumOff val="-10000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A3630EB-408D-4A35-B58C-4E34FA5FA9D7}">
      <dsp:nvSpPr>
        <dsp:cNvPr id="0" name=""/>
        <dsp:cNvSpPr/>
      </dsp:nvSpPr>
      <dsp:spPr>
        <a:xfrm>
          <a:off x="2411666" y="513712"/>
          <a:ext cx="3425993" cy="3425993"/>
        </a:xfrm>
        <a:prstGeom prst="blockArc">
          <a:avLst>
            <a:gd name="adj1" fmla="val 5400000"/>
            <a:gd name="adj2" fmla="val 10800000"/>
            <a:gd name="adj3" fmla="val 4643"/>
          </a:avLst>
        </a:prstGeom>
        <a:gradFill rotWithShape="0">
          <a:gsLst>
            <a:gs pos="0">
              <a:schemeClr val="accent3">
                <a:hueOff val="0"/>
                <a:satOff val="0"/>
                <a:lumOff val="-66667"/>
                <a:alphaOff val="0"/>
                <a:tint val="50000"/>
                <a:satMod val="300000"/>
              </a:schemeClr>
            </a:gs>
            <a:gs pos="35000">
              <a:schemeClr val="accent3">
                <a:hueOff val="0"/>
                <a:satOff val="0"/>
                <a:lumOff val="-66667"/>
                <a:alphaOff val="0"/>
                <a:tint val="37000"/>
                <a:satMod val="300000"/>
              </a:schemeClr>
            </a:gs>
            <a:gs pos="100000">
              <a:schemeClr val="accent3">
                <a:hueOff val="0"/>
                <a:satOff val="0"/>
                <a:lumOff val="-6666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A6E3125-7645-4CF1-BABA-5873D7DB716B}">
      <dsp:nvSpPr>
        <dsp:cNvPr id="0" name=""/>
        <dsp:cNvSpPr/>
      </dsp:nvSpPr>
      <dsp:spPr>
        <a:xfrm>
          <a:off x="2411666" y="513712"/>
          <a:ext cx="3425993" cy="3425993"/>
        </a:xfrm>
        <a:prstGeom prst="blockArc">
          <a:avLst>
            <a:gd name="adj1" fmla="val 0"/>
            <a:gd name="adj2" fmla="val 5400000"/>
            <a:gd name="adj3" fmla="val 4643"/>
          </a:avLst>
        </a:prstGeom>
        <a:gradFill rotWithShape="0">
          <a:gsLst>
            <a:gs pos="0">
              <a:schemeClr val="accent3">
                <a:hueOff val="0"/>
                <a:satOff val="0"/>
                <a:lumOff val="-33333"/>
                <a:alphaOff val="0"/>
                <a:tint val="50000"/>
                <a:satMod val="300000"/>
              </a:schemeClr>
            </a:gs>
            <a:gs pos="35000">
              <a:schemeClr val="accent3">
                <a:hueOff val="0"/>
                <a:satOff val="0"/>
                <a:lumOff val="-33333"/>
                <a:alphaOff val="0"/>
                <a:tint val="37000"/>
                <a:satMod val="300000"/>
              </a:schemeClr>
            </a:gs>
            <a:gs pos="100000">
              <a:schemeClr val="accent3">
                <a:hueOff val="0"/>
                <a:satOff val="0"/>
                <a:lumOff val="-3333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2BE5233-C7A4-4D03-A839-B8B42F7EF156}">
      <dsp:nvSpPr>
        <dsp:cNvPr id="0" name=""/>
        <dsp:cNvSpPr/>
      </dsp:nvSpPr>
      <dsp:spPr>
        <a:xfrm>
          <a:off x="2411666" y="513712"/>
          <a:ext cx="3425993" cy="3425993"/>
        </a:xfrm>
        <a:prstGeom prst="blockArc">
          <a:avLst>
            <a:gd name="adj1" fmla="val 16200000"/>
            <a:gd name="adj2" fmla="val 0"/>
            <a:gd name="adj3" fmla="val 4643"/>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7940258-8E5E-4A6D-BF5B-77ABC919F9CF}">
      <dsp:nvSpPr>
        <dsp:cNvPr id="0" name=""/>
        <dsp:cNvSpPr/>
      </dsp:nvSpPr>
      <dsp:spPr>
        <a:xfrm>
          <a:off x="3335587" y="1437633"/>
          <a:ext cx="1578150" cy="1578150"/>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Référentiel</a:t>
          </a:r>
          <a:endParaRPr lang="fr-FR" sz="1700" kern="1200" dirty="0"/>
        </a:p>
      </dsp:txBody>
      <dsp:txXfrm>
        <a:off x="3566702" y="1668748"/>
        <a:ext cx="1115920" cy="1115920"/>
      </dsp:txXfrm>
    </dsp:sp>
    <dsp:sp modelId="{A94BC2DF-78F9-43D6-9652-2C1C84AB3177}">
      <dsp:nvSpPr>
        <dsp:cNvPr id="0" name=""/>
        <dsp:cNvSpPr/>
      </dsp:nvSpPr>
      <dsp:spPr>
        <a:xfrm>
          <a:off x="3406400" y="1129"/>
          <a:ext cx="1436525" cy="1104705"/>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Auto évaluation</a:t>
          </a:r>
          <a:endParaRPr lang="fr-FR" sz="1400" kern="1200" dirty="0"/>
        </a:p>
      </dsp:txBody>
      <dsp:txXfrm>
        <a:off x="3616774" y="162909"/>
        <a:ext cx="1015777" cy="781145"/>
      </dsp:txXfrm>
    </dsp:sp>
    <dsp:sp modelId="{6D059381-DA37-4CE5-9B7E-85ED12789577}">
      <dsp:nvSpPr>
        <dsp:cNvPr id="0" name=""/>
        <dsp:cNvSpPr/>
      </dsp:nvSpPr>
      <dsp:spPr>
        <a:xfrm>
          <a:off x="4960888" y="1674356"/>
          <a:ext cx="1674003" cy="1104705"/>
        </a:xfrm>
        <a:prstGeom prst="ellipse">
          <a:avLst/>
        </a:prstGeom>
        <a:gradFill rotWithShape="0">
          <a:gsLst>
            <a:gs pos="0">
              <a:schemeClr val="accent3">
                <a:hueOff val="0"/>
                <a:satOff val="0"/>
                <a:lumOff val="-33333"/>
                <a:alphaOff val="0"/>
                <a:tint val="50000"/>
                <a:satMod val="300000"/>
              </a:schemeClr>
            </a:gs>
            <a:gs pos="35000">
              <a:schemeClr val="accent3">
                <a:hueOff val="0"/>
                <a:satOff val="0"/>
                <a:lumOff val="-33333"/>
                <a:alphaOff val="0"/>
                <a:tint val="37000"/>
                <a:satMod val="300000"/>
              </a:schemeClr>
            </a:gs>
            <a:gs pos="100000">
              <a:schemeClr val="accent3">
                <a:hueOff val="0"/>
                <a:satOff val="0"/>
                <a:lumOff val="-3333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Evaluation</a:t>
          </a:r>
          <a:endParaRPr lang="fr-FR" sz="1400" kern="1200" dirty="0"/>
        </a:p>
      </dsp:txBody>
      <dsp:txXfrm>
        <a:off x="5206040" y="1836136"/>
        <a:ext cx="1183699" cy="781145"/>
      </dsp:txXfrm>
    </dsp:sp>
    <dsp:sp modelId="{BF4FABE2-D073-4489-AFED-3E578C3D5D28}">
      <dsp:nvSpPr>
        <dsp:cNvPr id="0" name=""/>
        <dsp:cNvSpPr/>
      </dsp:nvSpPr>
      <dsp:spPr>
        <a:xfrm>
          <a:off x="3220958" y="3347583"/>
          <a:ext cx="1807407" cy="1104705"/>
        </a:xfrm>
        <a:prstGeom prst="ellipse">
          <a:avLst/>
        </a:prstGeom>
        <a:gradFill rotWithShape="0">
          <a:gsLst>
            <a:gs pos="0">
              <a:schemeClr val="accent3">
                <a:hueOff val="0"/>
                <a:satOff val="0"/>
                <a:lumOff val="-66667"/>
                <a:alphaOff val="0"/>
                <a:tint val="50000"/>
                <a:satMod val="300000"/>
              </a:schemeClr>
            </a:gs>
            <a:gs pos="35000">
              <a:schemeClr val="accent3">
                <a:hueOff val="0"/>
                <a:satOff val="0"/>
                <a:lumOff val="-66667"/>
                <a:alphaOff val="0"/>
                <a:tint val="37000"/>
                <a:satMod val="300000"/>
              </a:schemeClr>
            </a:gs>
            <a:gs pos="100000">
              <a:schemeClr val="accent3">
                <a:hueOff val="0"/>
                <a:satOff val="0"/>
                <a:lumOff val="-6666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Accréditation </a:t>
          </a:r>
        </a:p>
        <a:p>
          <a:pPr lvl="0" algn="ctr" defTabSz="533400">
            <a:lnSpc>
              <a:spcPct val="90000"/>
            </a:lnSpc>
            <a:spcBef>
              <a:spcPct val="0"/>
            </a:spcBef>
            <a:spcAft>
              <a:spcPct val="35000"/>
            </a:spcAft>
          </a:pPr>
          <a:r>
            <a:rPr lang="fr-FR" sz="1200" kern="1200" dirty="0" smtClean="0"/>
            <a:t>(international)</a:t>
          </a:r>
          <a:endParaRPr lang="fr-FR" sz="1200" kern="1200" dirty="0"/>
        </a:p>
      </dsp:txBody>
      <dsp:txXfrm>
        <a:off x="3485647" y="3509363"/>
        <a:ext cx="1278029" cy="781145"/>
      </dsp:txXfrm>
    </dsp:sp>
    <dsp:sp modelId="{D6246830-F51D-44D1-94A8-EFC87664B612}">
      <dsp:nvSpPr>
        <dsp:cNvPr id="0" name=""/>
        <dsp:cNvSpPr/>
      </dsp:nvSpPr>
      <dsp:spPr>
        <a:xfrm>
          <a:off x="1673723" y="1674356"/>
          <a:ext cx="1555424" cy="1104705"/>
        </a:xfrm>
        <a:prstGeom prst="ellipse">
          <a:avLst/>
        </a:prstGeom>
        <a:gradFill rotWithShape="0">
          <a:gsLst>
            <a:gs pos="0">
              <a:schemeClr val="accent3">
                <a:hueOff val="0"/>
                <a:satOff val="0"/>
                <a:lumOff val="-100000"/>
                <a:alphaOff val="0"/>
                <a:tint val="50000"/>
                <a:satMod val="300000"/>
              </a:schemeClr>
            </a:gs>
            <a:gs pos="35000">
              <a:schemeClr val="accent3">
                <a:hueOff val="0"/>
                <a:satOff val="0"/>
                <a:lumOff val="-100000"/>
                <a:alphaOff val="0"/>
                <a:tint val="37000"/>
                <a:satMod val="300000"/>
              </a:schemeClr>
            </a:gs>
            <a:gs pos="100000">
              <a:schemeClr val="accent3">
                <a:hueOff val="0"/>
                <a:satOff val="0"/>
                <a:lumOff val="-1000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Publication</a:t>
          </a:r>
          <a:endParaRPr lang="fr-FR" sz="1400" kern="1200" dirty="0"/>
        </a:p>
      </dsp:txBody>
      <dsp:txXfrm>
        <a:off x="1901510" y="1836136"/>
        <a:ext cx="1099850" cy="7811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131B4-38D8-425C-BD23-2A565E3F8899}">
      <dsp:nvSpPr>
        <dsp:cNvPr id="0" name=""/>
        <dsp:cNvSpPr/>
      </dsp:nvSpPr>
      <dsp:spPr>
        <a:xfrm rot="5400000">
          <a:off x="-212138" y="209515"/>
          <a:ext cx="1369231" cy="958461"/>
        </a:xfrm>
        <a:prstGeom prst="chevron">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Visite + 2 semaines</a:t>
          </a:r>
          <a:endParaRPr lang="fr-FR" sz="1400" kern="1200" dirty="0"/>
        </a:p>
      </dsp:txBody>
      <dsp:txXfrm rot="-5400000">
        <a:off x="-6752" y="483361"/>
        <a:ext cx="958461" cy="410770"/>
      </dsp:txXfrm>
    </dsp:sp>
    <dsp:sp modelId="{F3147D25-08BA-411E-8CBB-2CDCCB80CF26}">
      <dsp:nvSpPr>
        <dsp:cNvPr id="0" name=""/>
        <dsp:cNvSpPr/>
      </dsp:nvSpPr>
      <dsp:spPr>
        <a:xfrm rot="5400000">
          <a:off x="3685076" y="-2729238"/>
          <a:ext cx="890000" cy="6356738"/>
        </a:xfrm>
        <a:prstGeom prst="round2SameRect">
          <a:avLst/>
        </a:prstGeom>
        <a:solidFill>
          <a:schemeClr val="lt1">
            <a:alpha val="90000"/>
            <a:hueOff val="0"/>
            <a:satOff val="0"/>
            <a:lumOff val="0"/>
            <a:alphaOff val="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smtClean="0"/>
            <a:t>Rédaction du rapport provisoire</a:t>
          </a:r>
          <a:endParaRPr lang="fr-FR" sz="2400" kern="1200" dirty="0"/>
        </a:p>
      </dsp:txBody>
      <dsp:txXfrm rot="-5400000">
        <a:off x="951707" y="47577"/>
        <a:ext cx="6313292" cy="803108"/>
      </dsp:txXfrm>
    </dsp:sp>
    <dsp:sp modelId="{24A6A14C-5811-4E6F-B51A-96046897DD2A}">
      <dsp:nvSpPr>
        <dsp:cNvPr id="0" name=""/>
        <dsp:cNvSpPr/>
      </dsp:nvSpPr>
      <dsp:spPr>
        <a:xfrm rot="5400000">
          <a:off x="-212138" y="1385640"/>
          <a:ext cx="1369231" cy="958461"/>
        </a:xfrm>
        <a:prstGeom prst="chevron">
          <a:avLst/>
        </a:prstGeom>
        <a:solidFill>
          <a:srgbClr val="FF0066"/>
        </a:solidFill>
        <a:ln w="25400" cap="flat" cmpd="sng" algn="ctr">
          <a:solidFill>
            <a:srgbClr val="FF00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Visite + 3 semaines</a:t>
          </a:r>
          <a:endParaRPr lang="fr-FR" sz="1400" kern="1200" dirty="0"/>
        </a:p>
      </dsp:txBody>
      <dsp:txXfrm rot="-5400000">
        <a:off x="-6752" y="1659486"/>
        <a:ext cx="958461" cy="410770"/>
      </dsp:txXfrm>
    </dsp:sp>
    <dsp:sp modelId="{28011799-DB94-45F2-9346-DB08E39B094C}">
      <dsp:nvSpPr>
        <dsp:cNvPr id="0" name=""/>
        <dsp:cNvSpPr/>
      </dsp:nvSpPr>
      <dsp:spPr>
        <a:xfrm rot="5400000">
          <a:off x="3686602" y="-1534485"/>
          <a:ext cx="890000" cy="6356738"/>
        </a:xfrm>
        <a:prstGeom prst="round2SameRect">
          <a:avLst/>
        </a:prstGeom>
        <a:solidFill>
          <a:schemeClr val="lt1">
            <a:alpha val="90000"/>
            <a:hueOff val="0"/>
            <a:satOff val="0"/>
            <a:lumOff val="0"/>
            <a:alphaOff val="0"/>
          </a:schemeClr>
        </a:solidFill>
        <a:ln w="25400" cap="flat" cmpd="sng" algn="ctr">
          <a:solidFill>
            <a:srgbClr val="FF0066"/>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fr-FR" sz="2400" kern="1200" dirty="0"/>
        </a:p>
        <a:p>
          <a:pPr marL="228600" lvl="1" indent="-228600" algn="l" defTabSz="1066800">
            <a:lnSpc>
              <a:spcPct val="90000"/>
            </a:lnSpc>
            <a:spcBef>
              <a:spcPct val="0"/>
            </a:spcBef>
            <a:spcAft>
              <a:spcPct val="15000"/>
            </a:spcAft>
            <a:buChar char="••"/>
          </a:pPr>
          <a:r>
            <a:rPr lang="fr-FR" sz="2400" kern="1200" dirty="0" smtClean="0"/>
            <a:t>Comité de lecture HCERES</a:t>
          </a:r>
          <a:endParaRPr lang="fr-FR" sz="2400" kern="1200" dirty="0"/>
        </a:p>
        <a:p>
          <a:pPr marL="57150" lvl="1" indent="-57150" algn="l" defTabSz="400050">
            <a:lnSpc>
              <a:spcPct val="90000"/>
            </a:lnSpc>
            <a:spcBef>
              <a:spcPct val="0"/>
            </a:spcBef>
            <a:spcAft>
              <a:spcPct val="15000"/>
            </a:spcAft>
            <a:buChar char="••"/>
          </a:pPr>
          <a:endParaRPr lang="fr-FR" sz="900" kern="1200" dirty="0"/>
        </a:p>
        <a:p>
          <a:pPr marL="57150" lvl="1" indent="-57150" algn="l" defTabSz="400050">
            <a:lnSpc>
              <a:spcPct val="90000"/>
            </a:lnSpc>
            <a:spcBef>
              <a:spcPct val="0"/>
            </a:spcBef>
            <a:spcAft>
              <a:spcPct val="15000"/>
            </a:spcAft>
            <a:buChar char="••"/>
          </a:pPr>
          <a:endParaRPr lang="fr-FR" sz="900" kern="1200" dirty="0"/>
        </a:p>
      </dsp:txBody>
      <dsp:txXfrm rot="-5400000">
        <a:off x="953233" y="1242330"/>
        <a:ext cx="6313292" cy="803108"/>
      </dsp:txXfrm>
    </dsp:sp>
    <dsp:sp modelId="{E5B08F7A-23C2-4EEF-AFC9-4EBE71A474E6}">
      <dsp:nvSpPr>
        <dsp:cNvPr id="0" name=""/>
        <dsp:cNvSpPr/>
      </dsp:nvSpPr>
      <dsp:spPr>
        <a:xfrm rot="5400000">
          <a:off x="-212138" y="2630300"/>
          <a:ext cx="1369231" cy="958461"/>
        </a:xfrm>
        <a:prstGeom prst="chevron">
          <a:avLst/>
        </a:prstGeom>
        <a:solidFill>
          <a:schemeClr val="accent1">
            <a:lumMod val="5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Visite + 3 semaines </a:t>
          </a:r>
          <a:endParaRPr lang="fr-FR" sz="1400" kern="1200" dirty="0"/>
        </a:p>
      </dsp:txBody>
      <dsp:txXfrm rot="-5400000">
        <a:off x="-6752" y="2904146"/>
        <a:ext cx="958461" cy="410770"/>
      </dsp:txXfrm>
    </dsp:sp>
    <dsp:sp modelId="{BE3CC996-25A4-450D-AACE-C2D09B2DF1E6}">
      <dsp:nvSpPr>
        <dsp:cNvPr id="0" name=""/>
        <dsp:cNvSpPr/>
      </dsp:nvSpPr>
      <dsp:spPr>
        <a:xfrm rot="5400000">
          <a:off x="3616542" y="-214084"/>
          <a:ext cx="1027069" cy="6383754"/>
        </a:xfrm>
        <a:prstGeom prst="round2SameRect">
          <a:avLst/>
        </a:prstGeom>
        <a:solidFill>
          <a:schemeClr val="lt1">
            <a:alpha val="90000"/>
            <a:hueOff val="0"/>
            <a:satOff val="0"/>
            <a:lumOff val="0"/>
            <a:alphaOff val="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smtClean="0"/>
            <a:t>Réunion du comité</a:t>
          </a:r>
          <a:endParaRPr lang="fr-FR" sz="2400" kern="1200" dirty="0"/>
        </a:p>
        <a:p>
          <a:pPr marL="228600" lvl="1" indent="-228600" algn="l" defTabSz="1066800">
            <a:lnSpc>
              <a:spcPct val="90000"/>
            </a:lnSpc>
            <a:spcBef>
              <a:spcPct val="0"/>
            </a:spcBef>
            <a:spcAft>
              <a:spcPct val="15000"/>
            </a:spcAft>
            <a:buChar char="••"/>
          </a:pPr>
          <a:r>
            <a:rPr lang="fr-FR" sz="2400" kern="1200" dirty="0" smtClean="0"/>
            <a:t>Finalisation du rapport provisoire + proposition d’accréditation</a:t>
          </a:r>
          <a:endParaRPr lang="fr-FR" sz="2400" kern="1200" dirty="0"/>
        </a:p>
      </dsp:txBody>
      <dsp:txXfrm rot="-5400000">
        <a:off x="938200" y="2514395"/>
        <a:ext cx="6333617" cy="9267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131B4-38D8-425C-BD23-2A565E3F8899}">
      <dsp:nvSpPr>
        <dsp:cNvPr id="0" name=""/>
        <dsp:cNvSpPr/>
      </dsp:nvSpPr>
      <dsp:spPr>
        <a:xfrm rot="5400000">
          <a:off x="-143121" y="160187"/>
          <a:ext cx="1067915" cy="747541"/>
        </a:xfrm>
        <a:prstGeom prst="chevron">
          <a:avLst/>
        </a:prstGeom>
        <a:solidFill>
          <a:srgbClr val="FF0066"/>
        </a:solidFill>
        <a:ln w="25400" cap="flat" cmpd="sng" algn="ctr">
          <a:solidFill>
            <a:srgbClr val="FF00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V + 4 semaines</a:t>
          </a:r>
          <a:endParaRPr lang="fr-FR" sz="1400" kern="1200" dirty="0"/>
        </a:p>
      </dsp:txBody>
      <dsp:txXfrm rot="-5400000">
        <a:off x="17067" y="373771"/>
        <a:ext cx="747541" cy="320374"/>
      </dsp:txXfrm>
    </dsp:sp>
    <dsp:sp modelId="{F3147D25-08BA-411E-8CBB-2CDCCB80CF26}">
      <dsp:nvSpPr>
        <dsp:cNvPr id="0" name=""/>
        <dsp:cNvSpPr/>
      </dsp:nvSpPr>
      <dsp:spPr>
        <a:xfrm rot="5400000">
          <a:off x="4081119" y="-3330762"/>
          <a:ext cx="694510" cy="7361667"/>
        </a:xfrm>
        <a:prstGeom prst="round2SameRect">
          <a:avLst/>
        </a:prstGeom>
        <a:solidFill>
          <a:schemeClr val="lt1">
            <a:alpha val="90000"/>
            <a:hueOff val="0"/>
            <a:satOff val="0"/>
            <a:lumOff val="0"/>
            <a:alphaOff val="0"/>
          </a:schemeClr>
        </a:solidFill>
        <a:ln w="25400" cap="flat" cmpd="sng" algn="ctr">
          <a:solidFill>
            <a:srgbClr val="FF0066"/>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smtClean="0"/>
            <a:t>Envoi du rapport provisoire à l’établissement</a:t>
          </a:r>
          <a:endParaRPr lang="fr-FR" sz="2400" kern="1200" dirty="0"/>
        </a:p>
      </dsp:txBody>
      <dsp:txXfrm rot="-5400000">
        <a:off x="747541" y="36719"/>
        <a:ext cx="7327764" cy="626704"/>
      </dsp:txXfrm>
    </dsp:sp>
    <dsp:sp modelId="{24A6A14C-5811-4E6F-B51A-96046897DD2A}">
      <dsp:nvSpPr>
        <dsp:cNvPr id="0" name=""/>
        <dsp:cNvSpPr/>
      </dsp:nvSpPr>
      <dsp:spPr>
        <a:xfrm rot="5400000">
          <a:off x="-160187" y="1092426"/>
          <a:ext cx="1067915" cy="747541"/>
        </a:xfrm>
        <a:prstGeom prst="chevron">
          <a:avLst/>
        </a:prstGeom>
        <a:solidFill>
          <a:srgbClr val="B0CF41"/>
        </a:solidFill>
        <a:ln w="25400" cap="flat" cmpd="sng" algn="ctr">
          <a:solidFill>
            <a:srgbClr val="B0CF4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V + 6  semaines</a:t>
          </a:r>
          <a:endParaRPr lang="fr-FR" sz="1400" kern="1200" dirty="0"/>
        </a:p>
      </dsp:txBody>
      <dsp:txXfrm rot="-5400000">
        <a:off x="1" y="1306010"/>
        <a:ext cx="747541" cy="320374"/>
      </dsp:txXfrm>
    </dsp:sp>
    <dsp:sp modelId="{28011799-DB94-45F2-9346-DB08E39B094C}">
      <dsp:nvSpPr>
        <dsp:cNvPr id="0" name=""/>
        <dsp:cNvSpPr/>
      </dsp:nvSpPr>
      <dsp:spPr>
        <a:xfrm rot="5400000">
          <a:off x="4054874" y="-2460128"/>
          <a:ext cx="694145" cy="7361667"/>
        </a:xfrm>
        <a:prstGeom prst="round2SameRect">
          <a:avLst/>
        </a:prstGeom>
        <a:solidFill>
          <a:schemeClr val="lt1">
            <a:alpha val="90000"/>
            <a:hueOff val="0"/>
            <a:satOff val="0"/>
            <a:lumOff val="0"/>
            <a:alphaOff val="0"/>
          </a:schemeClr>
        </a:solidFill>
        <a:ln w="25400" cap="flat" cmpd="sng" algn="ctr">
          <a:solidFill>
            <a:srgbClr val="B0CF41"/>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fr-FR" sz="2400" kern="1200" dirty="0"/>
        </a:p>
        <a:p>
          <a:pPr marL="228600" lvl="1" indent="-228600" algn="l" defTabSz="1066800">
            <a:lnSpc>
              <a:spcPct val="90000"/>
            </a:lnSpc>
            <a:spcBef>
              <a:spcPct val="0"/>
            </a:spcBef>
            <a:spcAft>
              <a:spcPct val="15000"/>
            </a:spcAft>
            <a:buChar char="••"/>
          </a:pPr>
          <a:r>
            <a:rPr lang="fr-FR" sz="2400" kern="1200" dirty="0" smtClean="0"/>
            <a:t>Observations de l’établissement</a:t>
          </a:r>
          <a:endParaRPr lang="fr-FR" sz="2400" kern="1200" dirty="0"/>
        </a:p>
        <a:p>
          <a:pPr marL="57150" lvl="1" indent="-57150" algn="l" defTabSz="400050">
            <a:lnSpc>
              <a:spcPct val="90000"/>
            </a:lnSpc>
            <a:spcBef>
              <a:spcPct val="0"/>
            </a:spcBef>
            <a:spcAft>
              <a:spcPct val="15000"/>
            </a:spcAft>
            <a:buChar char="••"/>
          </a:pPr>
          <a:endParaRPr lang="fr-FR" sz="900" kern="1200" dirty="0"/>
        </a:p>
        <a:p>
          <a:pPr marL="57150" lvl="1" indent="-57150" algn="l" defTabSz="400050">
            <a:lnSpc>
              <a:spcPct val="90000"/>
            </a:lnSpc>
            <a:spcBef>
              <a:spcPct val="0"/>
            </a:spcBef>
            <a:spcAft>
              <a:spcPct val="15000"/>
            </a:spcAft>
            <a:buChar char="••"/>
          </a:pPr>
          <a:endParaRPr lang="fr-FR" sz="900" kern="1200" dirty="0"/>
        </a:p>
        <a:p>
          <a:pPr marL="57150" lvl="1" indent="-57150" algn="l" defTabSz="400050">
            <a:lnSpc>
              <a:spcPct val="90000"/>
            </a:lnSpc>
            <a:spcBef>
              <a:spcPct val="0"/>
            </a:spcBef>
            <a:spcAft>
              <a:spcPct val="15000"/>
            </a:spcAft>
            <a:buChar char="••"/>
          </a:pPr>
          <a:endParaRPr lang="fr-FR" sz="900" kern="1200" dirty="0"/>
        </a:p>
      </dsp:txBody>
      <dsp:txXfrm rot="-5400000">
        <a:off x="721114" y="907517"/>
        <a:ext cx="7327782" cy="626375"/>
      </dsp:txXfrm>
    </dsp:sp>
    <dsp:sp modelId="{5F9DD9CB-7162-43D3-B04B-7071B491828F}">
      <dsp:nvSpPr>
        <dsp:cNvPr id="0" name=""/>
        <dsp:cNvSpPr/>
      </dsp:nvSpPr>
      <dsp:spPr>
        <a:xfrm rot="5400000">
          <a:off x="-160187" y="2021849"/>
          <a:ext cx="1067915" cy="747541"/>
        </a:xfrm>
        <a:prstGeom prst="chevron">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V + 7 semaines</a:t>
          </a:r>
          <a:endParaRPr lang="fr-FR" sz="1400" kern="1200" dirty="0"/>
        </a:p>
      </dsp:txBody>
      <dsp:txXfrm rot="-5400000">
        <a:off x="1" y="2235433"/>
        <a:ext cx="747541" cy="320374"/>
      </dsp:txXfrm>
    </dsp:sp>
    <dsp:sp modelId="{8E66A37D-4346-4E46-BE74-7840183DC167}">
      <dsp:nvSpPr>
        <dsp:cNvPr id="0" name=""/>
        <dsp:cNvSpPr/>
      </dsp:nvSpPr>
      <dsp:spPr>
        <a:xfrm rot="5400000">
          <a:off x="4081302" y="-1472098"/>
          <a:ext cx="694145" cy="7361667"/>
        </a:xfrm>
        <a:prstGeom prst="round2SameRect">
          <a:avLst/>
        </a:prstGeom>
        <a:solidFill>
          <a:schemeClr val="lt1">
            <a:alpha val="90000"/>
            <a:hueOff val="0"/>
            <a:satOff val="0"/>
            <a:lumOff val="0"/>
            <a:alphaOff val="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fr-FR" sz="2400" kern="1200" dirty="0" smtClean="0"/>
            <a:t>  Rédaction</a:t>
          </a:r>
          <a:r>
            <a:rPr lang="fr-FR" sz="1800" kern="1200" dirty="0" smtClean="0"/>
            <a:t> </a:t>
          </a:r>
          <a:r>
            <a:rPr lang="fr-FR" sz="2400" kern="1200" dirty="0" smtClean="0"/>
            <a:t>du rapport définitif</a:t>
          </a:r>
        </a:p>
      </dsp:txBody>
      <dsp:txXfrm rot="-5400000">
        <a:off x="747542" y="1895547"/>
        <a:ext cx="7327782" cy="626375"/>
      </dsp:txXfrm>
    </dsp:sp>
    <dsp:sp modelId="{E5B08F7A-23C2-4EEF-AFC9-4EBE71A474E6}">
      <dsp:nvSpPr>
        <dsp:cNvPr id="0" name=""/>
        <dsp:cNvSpPr/>
      </dsp:nvSpPr>
      <dsp:spPr>
        <a:xfrm rot="5400000">
          <a:off x="-160187" y="3220077"/>
          <a:ext cx="1067915" cy="747541"/>
        </a:xfrm>
        <a:prstGeom prst="chevron">
          <a:avLst/>
        </a:prstGeom>
        <a:solidFill>
          <a:srgbClr val="FF0066"/>
        </a:solidFill>
        <a:ln w="25400" cap="flat" cmpd="sng" algn="ctr">
          <a:solidFill>
            <a:srgbClr val="FF00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V +  8 semaines </a:t>
          </a:r>
          <a:endParaRPr lang="fr-FR" sz="1400" kern="1200" dirty="0"/>
        </a:p>
      </dsp:txBody>
      <dsp:txXfrm rot="-5400000">
        <a:off x="1" y="3433661"/>
        <a:ext cx="747541" cy="320374"/>
      </dsp:txXfrm>
    </dsp:sp>
    <dsp:sp modelId="{BE3CC996-25A4-450D-AACE-C2D09B2DF1E6}">
      <dsp:nvSpPr>
        <dsp:cNvPr id="0" name=""/>
        <dsp:cNvSpPr/>
      </dsp:nvSpPr>
      <dsp:spPr>
        <a:xfrm rot="5400000">
          <a:off x="3812498" y="-273871"/>
          <a:ext cx="1231753" cy="7361667"/>
        </a:xfrm>
        <a:prstGeom prst="round2SameRect">
          <a:avLst/>
        </a:prstGeom>
        <a:solidFill>
          <a:schemeClr val="lt1">
            <a:alpha val="90000"/>
            <a:hueOff val="0"/>
            <a:satOff val="0"/>
            <a:lumOff val="0"/>
            <a:alphaOff val="0"/>
          </a:schemeClr>
        </a:solidFill>
        <a:ln w="25400" cap="flat" cmpd="sng" algn="ctr">
          <a:solidFill>
            <a:srgbClr val="FF0066"/>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smtClean="0"/>
            <a:t>Envoi du rapport + proposition accréditation à l’établissement</a:t>
          </a:r>
          <a:endParaRPr lang="fr-FR" sz="2400" kern="1200" dirty="0"/>
        </a:p>
        <a:p>
          <a:pPr marL="228600" lvl="1" indent="-228600" algn="l" defTabSz="1066800">
            <a:lnSpc>
              <a:spcPct val="90000"/>
            </a:lnSpc>
            <a:spcBef>
              <a:spcPct val="0"/>
            </a:spcBef>
            <a:spcAft>
              <a:spcPct val="15000"/>
            </a:spcAft>
            <a:buChar char="••"/>
          </a:pPr>
          <a:r>
            <a:rPr lang="fr-FR" sz="2400" kern="1200" dirty="0" smtClean="0"/>
            <a:t>Publication du rapport et des observations</a:t>
          </a:r>
          <a:endParaRPr lang="fr-FR" sz="2400" kern="1200" dirty="0"/>
        </a:p>
      </dsp:txBody>
      <dsp:txXfrm rot="-5400000">
        <a:off x="747542" y="2851214"/>
        <a:ext cx="7301538" cy="11114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131B4-38D8-425C-BD23-2A565E3F8899}">
      <dsp:nvSpPr>
        <dsp:cNvPr id="0" name=""/>
        <dsp:cNvSpPr/>
      </dsp:nvSpPr>
      <dsp:spPr>
        <a:xfrm rot="5400000">
          <a:off x="-212138" y="209515"/>
          <a:ext cx="1369231" cy="958461"/>
        </a:xfrm>
        <a:prstGeom prst="chevron">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r-FR" sz="2800" kern="1200" dirty="0" smtClean="0"/>
            <a:t>1</a:t>
          </a:r>
          <a:endParaRPr lang="fr-FR" sz="2800" kern="1200" dirty="0"/>
        </a:p>
      </dsp:txBody>
      <dsp:txXfrm rot="-5400000">
        <a:off x="-6752" y="483361"/>
        <a:ext cx="958461" cy="410770"/>
      </dsp:txXfrm>
    </dsp:sp>
    <dsp:sp modelId="{F3147D25-08BA-411E-8CBB-2CDCCB80CF26}">
      <dsp:nvSpPr>
        <dsp:cNvPr id="0" name=""/>
        <dsp:cNvSpPr/>
      </dsp:nvSpPr>
      <dsp:spPr>
        <a:xfrm rot="5400000">
          <a:off x="3685076" y="-2729238"/>
          <a:ext cx="890000" cy="6356738"/>
        </a:xfrm>
        <a:prstGeom prst="round2SameRect">
          <a:avLst/>
        </a:prstGeom>
        <a:solidFill>
          <a:schemeClr val="lt1">
            <a:alpha val="90000"/>
            <a:hueOff val="0"/>
            <a:satOff val="0"/>
            <a:lumOff val="0"/>
            <a:alphaOff val="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smtClean="0"/>
            <a:t>Proposition rédigée par le président du comité</a:t>
          </a:r>
          <a:endParaRPr lang="fr-FR" sz="2400" kern="1200" dirty="0"/>
        </a:p>
      </dsp:txBody>
      <dsp:txXfrm rot="-5400000">
        <a:off x="951707" y="47577"/>
        <a:ext cx="6313292" cy="803108"/>
      </dsp:txXfrm>
    </dsp:sp>
    <dsp:sp modelId="{24A6A14C-5811-4E6F-B51A-96046897DD2A}">
      <dsp:nvSpPr>
        <dsp:cNvPr id="0" name=""/>
        <dsp:cNvSpPr/>
      </dsp:nvSpPr>
      <dsp:spPr>
        <a:xfrm rot="5400000">
          <a:off x="-212138" y="1385640"/>
          <a:ext cx="1369231" cy="958461"/>
        </a:xfrm>
        <a:prstGeom prst="chevron">
          <a:avLst/>
        </a:prstGeom>
        <a:solidFill>
          <a:srgbClr val="FF0066"/>
        </a:solidFill>
        <a:ln w="25400" cap="flat" cmpd="sng" algn="ctr">
          <a:solidFill>
            <a:srgbClr val="FF00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r-FR" sz="2800" kern="1200" dirty="0" smtClean="0"/>
            <a:t>2</a:t>
          </a:r>
          <a:endParaRPr lang="fr-FR" sz="2800" kern="1200" dirty="0"/>
        </a:p>
      </dsp:txBody>
      <dsp:txXfrm rot="-5400000">
        <a:off x="-6752" y="1659486"/>
        <a:ext cx="958461" cy="410770"/>
      </dsp:txXfrm>
    </dsp:sp>
    <dsp:sp modelId="{28011799-DB94-45F2-9346-DB08E39B094C}">
      <dsp:nvSpPr>
        <dsp:cNvPr id="0" name=""/>
        <dsp:cNvSpPr/>
      </dsp:nvSpPr>
      <dsp:spPr>
        <a:xfrm rot="5400000">
          <a:off x="3686602" y="-1534485"/>
          <a:ext cx="890000" cy="6356738"/>
        </a:xfrm>
        <a:prstGeom prst="round2SameRect">
          <a:avLst/>
        </a:prstGeom>
        <a:solidFill>
          <a:schemeClr val="lt1">
            <a:alpha val="90000"/>
            <a:hueOff val="0"/>
            <a:satOff val="0"/>
            <a:lumOff val="0"/>
            <a:alphaOff val="0"/>
          </a:schemeClr>
        </a:solidFill>
        <a:ln w="25400" cap="flat" cmpd="sng" algn="ctr">
          <a:solidFill>
            <a:srgbClr val="FF0066"/>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fr-FR" sz="2400" kern="1200" dirty="0"/>
        </a:p>
        <a:p>
          <a:pPr marL="228600" lvl="1" indent="-228600" algn="l" defTabSz="1066800">
            <a:lnSpc>
              <a:spcPct val="90000"/>
            </a:lnSpc>
            <a:spcBef>
              <a:spcPct val="0"/>
            </a:spcBef>
            <a:spcAft>
              <a:spcPct val="15000"/>
            </a:spcAft>
            <a:buChar char="••"/>
          </a:pPr>
          <a:r>
            <a:rPr lang="fr-FR" sz="2400" kern="1200" dirty="0" smtClean="0"/>
            <a:t>Saisine de la commission d’accréditation</a:t>
          </a:r>
          <a:endParaRPr lang="fr-FR" sz="2400" kern="1200" dirty="0"/>
        </a:p>
        <a:p>
          <a:pPr marL="57150" lvl="1" indent="-57150" algn="l" defTabSz="400050">
            <a:lnSpc>
              <a:spcPct val="90000"/>
            </a:lnSpc>
            <a:spcBef>
              <a:spcPct val="0"/>
            </a:spcBef>
            <a:spcAft>
              <a:spcPct val="15000"/>
            </a:spcAft>
            <a:buChar char="••"/>
          </a:pPr>
          <a:endParaRPr lang="fr-FR" sz="900" kern="1200" dirty="0"/>
        </a:p>
        <a:p>
          <a:pPr marL="57150" lvl="1" indent="-57150" algn="l" defTabSz="400050">
            <a:lnSpc>
              <a:spcPct val="90000"/>
            </a:lnSpc>
            <a:spcBef>
              <a:spcPct val="0"/>
            </a:spcBef>
            <a:spcAft>
              <a:spcPct val="15000"/>
            </a:spcAft>
            <a:buChar char="••"/>
          </a:pPr>
          <a:endParaRPr lang="fr-FR" sz="900" kern="1200" dirty="0"/>
        </a:p>
      </dsp:txBody>
      <dsp:txXfrm rot="-5400000">
        <a:off x="953233" y="1242330"/>
        <a:ext cx="6313292" cy="803108"/>
      </dsp:txXfrm>
    </dsp:sp>
    <dsp:sp modelId="{E5B08F7A-23C2-4EEF-AFC9-4EBE71A474E6}">
      <dsp:nvSpPr>
        <dsp:cNvPr id="0" name=""/>
        <dsp:cNvSpPr/>
      </dsp:nvSpPr>
      <dsp:spPr>
        <a:xfrm rot="5400000">
          <a:off x="-212138" y="2630300"/>
          <a:ext cx="1369231" cy="958461"/>
        </a:xfrm>
        <a:prstGeom prst="chevron">
          <a:avLst/>
        </a:prstGeom>
        <a:solidFill>
          <a:schemeClr val="accent1">
            <a:lumMod val="5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r-FR" sz="2800" kern="1200" dirty="0" smtClean="0"/>
            <a:t>3</a:t>
          </a:r>
          <a:endParaRPr lang="fr-FR" sz="2800" kern="1200" dirty="0"/>
        </a:p>
      </dsp:txBody>
      <dsp:txXfrm rot="-5400000">
        <a:off x="-6752" y="2904146"/>
        <a:ext cx="958461" cy="410770"/>
      </dsp:txXfrm>
    </dsp:sp>
    <dsp:sp modelId="{BE3CC996-25A4-450D-AACE-C2D09B2DF1E6}">
      <dsp:nvSpPr>
        <dsp:cNvPr id="0" name=""/>
        <dsp:cNvSpPr/>
      </dsp:nvSpPr>
      <dsp:spPr>
        <a:xfrm rot="5400000">
          <a:off x="3616542" y="-214084"/>
          <a:ext cx="1027069" cy="6383754"/>
        </a:xfrm>
        <a:prstGeom prst="round2SameRect">
          <a:avLst/>
        </a:prstGeom>
        <a:solidFill>
          <a:schemeClr val="lt1">
            <a:alpha val="90000"/>
            <a:hueOff val="0"/>
            <a:satOff val="0"/>
            <a:lumOff val="0"/>
            <a:alphaOff val="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smtClean="0"/>
            <a:t>Délibération et décision de la commission</a:t>
          </a:r>
          <a:endParaRPr lang="fr-FR" sz="2400" kern="1200" dirty="0"/>
        </a:p>
      </dsp:txBody>
      <dsp:txXfrm rot="-5400000">
        <a:off x="938200" y="2514395"/>
        <a:ext cx="6333617" cy="92679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ltLang="fr-FR"/>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ltLang="fr-FR"/>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noProof="0" smtClean="0"/>
              <a:t>Cliquez pour modifier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ltLang="fr-FR"/>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8FE2C28-C011-4296-BE52-D0D8D6076A02}" type="slidenum">
              <a:rPr lang="fr-FR" altLang="fr-FR"/>
              <a:pPr>
                <a:defRPr/>
              </a:pPr>
              <a:t>‹#›</a:t>
            </a:fld>
            <a:endParaRPr lang="fr-FR" altLang="fr-FR"/>
          </a:p>
        </p:txBody>
      </p:sp>
    </p:spTree>
    <p:extLst>
      <p:ext uri="{BB962C8B-B14F-4D97-AF65-F5344CB8AC3E}">
        <p14:creationId xmlns:p14="http://schemas.microsoft.com/office/powerpoint/2010/main" val="4256838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Geneva" pitchFamily="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Geneva"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Geneva"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Geneva"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Geneva"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400">
                <a:solidFill>
                  <a:schemeClr val="tx1"/>
                </a:solidFill>
                <a:latin typeface="Arial" charset="0"/>
                <a:ea typeface="Geneva" pitchFamily="28" charset="-128"/>
              </a:defRPr>
            </a:lvl1pPr>
            <a:lvl2pPr marL="742950" indent="-285750">
              <a:defRPr sz="2400">
                <a:solidFill>
                  <a:schemeClr val="tx1"/>
                </a:solidFill>
                <a:latin typeface="Arial" charset="0"/>
                <a:ea typeface="Geneva" pitchFamily="28" charset="-128"/>
              </a:defRPr>
            </a:lvl2pPr>
            <a:lvl3pPr marL="1143000" indent="-228600">
              <a:defRPr sz="2400">
                <a:solidFill>
                  <a:schemeClr val="tx1"/>
                </a:solidFill>
                <a:latin typeface="Arial" charset="0"/>
                <a:ea typeface="Geneva" pitchFamily="28" charset="-128"/>
              </a:defRPr>
            </a:lvl3pPr>
            <a:lvl4pPr marL="1600200" indent="-228600">
              <a:defRPr sz="2400">
                <a:solidFill>
                  <a:schemeClr val="tx1"/>
                </a:solidFill>
                <a:latin typeface="Arial" charset="0"/>
                <a:ea typeface="Geneva" pitchFamily="28" charset="-128"/>
              </a:defRPr>
            </a:lvl4pPr>
            <a:lvl5pPr marL="2057400" indent="-228600">
              <a:defRPr sz="2400">
                <a:solidFill>
                  <a:schemeClr val="tx1"/>
                </a:solidFill>
                <a:latin typeface="Arial" charset="0"/>
                <a:ea typeface="Geneva" pitchFamily="28" charset="-128"/>
              </a:defRPr>
            </a:lvl5pPr>
            <a:lvl6pPr marL="2514600" indent="-228600" eaLnBrk="0" fontAlgn="base" hangingPunct="0">
              <a:spcBef>
                <a:spcPct val="0"/>
              </a:spcBef>
              <a:spcAft>
                <a:spcPct val="0"/>
              </a:spcAft>
              <a:defRPr sz="2400">
                <a:solidFill>
                  <a:schemeClr val="tx1"/>
                </a:solidFill>
                <a:latin typeface="Arial" charset="0"/>
                <a:ea typeface="Geneva" pitchFamily="28" charset="-128"/>
              </a:defRPr>
            </a:lvl6pPr>
            <a:lvl7pPr marL="2971800" indent="-228600" eaLnBrk="0" fontAlgn="base" hangingPunct="0">
              <a:spcBef>
                <a:spcPct val="0"/>
              </a:spcBef>
              <a:spcAft>
                <a:spcPct val="0"/>
              </a:spcAft>
              <a:defRPr sz="2400">
                <a:solidFill>
                  <a:schemeClr val="tx1"/>
                </a:solidFill>
                <a:latin typeface="Arial" charset="0"/>
                <a:ea typeface="Geneva" pitchFamily="28" charset="-128"/>
              </a:defRPr>
            </a:lvl7pPr>
            <a:lvl8pPr marL="3429000" indent="-228600" eaLnBrk="0" fontAlgn="base" hangingPunct="0">
              <a:spcBef>
                <a:spcPct val="0"/>
              </a:spcBef>
              <a:spcAft>
                <a:spcPct val="0"/>
              </a:spcAft>
              <a:defRPr sz="2400">
                <a:solidFill>
                  <a:schemeClr val="tx1"/>
                </a:solidFill>
                <a:latin typeface="Arial" charset="0"/>
                <a:ea typeface="Geneva" pitchFamily="28" charset="-128"/>
              </a:defRPr>
            </a:lvl8pPr>
            <a:lvl9pPr marL="3886200" indent="-228600" eaLnBrk="0" fontAlgn="base" hangingPunct="0">
              <a:spcBef>
                <a:spcPct val="0"/>
              </a:spcBef>
              <a:spcAft>
                <a:spcPct val="0"/>
              </a:spcAft>
              <a:defRPr sz="2400">
                <a:solidFill>
                  <a:schemeClr val="tx1"/>
                </a:solidFill>
                <a:latin typeface="Arial" charset="0"/>
                <a:ea typeface="Geneva" pitchFamily="28" charset="-128"/>
              </a:defRPr>
            </a:lvl9pPr>
          </a:lstStyle>
          <a:p>
            <a:fld id="{42C0C5CF-40A6-471E-9492-51D646E9681E}" type="slidenum">
              <a:rPr lang="fr-FR" altLang="fr-FR" sz="1200"/>
              <a:pPr/>
              <a:t>2</a:t>
            </a:fld>
            <a:endParaRPr lang="fr-FR" altLang="fr-FR" sz="1200"/>
          </a:p>
        </p:txBody>
      </p:sp>
      <p:sp>
        <p:nvSpPr>
          <p:cNvPr id="10243" name="Rectangle 2"/>
          <p:cNvSpPr>
            <a:spLocks noGrp="1" noRot="1" noChangeAspect="1" noChangeArrowheads="1" noTextEdit="1"/>
          </p:cNvSpPr>
          <p:nvPr>
            <p:ph type="sldImg"/>
          </p:nvPr>
        </p:nvSpPr>
        <p:spPr>
          <a:xfrm>
            <a:off x="1143000" y="685800"/>
            <a:ext cx="4572000" cy="3429000"/>
          </a:xfrm>
          <a:ln/>
        </p:spPr>
      </p:sp>
      <p:sp>
        <p:nvSpPr>
          <p:cNvPr id="10244" name="Rectangle 3"/>
          <p:cNvSpPr>
            <a:spLocks noGrp="1" noChangeArrowheads="1"/>
          </p:cNvSpPr>
          <p:nvPr>
            <p:ph type="body" idx="1"/>
          </p:nvPr>
        </p:nvSpPr>
        <p:spPr>
          <a:noFill/>
        </p:spPr>
        <p:txBody>
          <a:bodyPr/>
          <a:lstStyle/>
          <a:p>
            <a:pPr eaLnBrk="1" hangingPunct="1"/>
            <a:endParaRPr lang="fr-FR" altLang="fr-FR" smtClean="0"/>
          </a:p>
        </p:txBody>
      </p:sp>
    </p:spTree>
    <p:extLst>
      <p:ext uri="{BB962C8B-B14F-4D97-AF65-F5344CB8AC3E}">
        <p14:creationId xmlns:p14="http://schemas.microsoft.com/office/powerpoint/2010/main" val="706790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A8FE2C28-C011-4296-BE52-D0D8D6076A02}" type="slidenum">
              <a:rPr lang="fr-FR" altLang="fr-FR" smtClean="0"/>
              <a:pPr>
                <a:defRPr/>
              </a:pPr>
              <a:t>3</a:t>
            </a:fld>
            <a:endParaRPr lang="fr-FR" altLang="fr-FR"/>
          </a:p>
        </p:txBody>
      </p:sp>
    </p:spTree>
    <p:extLst>
      <p:ext uri="{BB962C8B-B14F-4D97-AF65-F5344CB8AC3E}">
        <p14:creationId xmlns:p14="http://schemas.microsoft.com/office/powerpoint/2010/main" val="1893201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41987" name="Espace réservé des commentaires 2"/>
          <p:cNvSpPr>
            <a:spLocks noGrp="1"/>
          </p:cNvSpPr>
          <p:nvPr>
            <p:ph type="body" idx="1"/>
          </p:nvPr>
        </p:nvSpPr>
        <p:spPr/>
        <p:txBody>
          <a:bodyPr/>
          <a:lstStyle/>
          <a:p>
            <a:pPr>
              <a:defRPr/>
            </a:pPr>
            <a:r>
              <a:rPr lang="en-US" altLang="fr-FR" dirty="0" smtClean="0">
                <a:latin typeface="Trebuchet MS" pitchFamily="34" charset="0"/>
              </a:rPr>
              <a:t>Independent body :without coming under pressure from government authorities, entities evaluated, or any other stakeholders. </a:t>
            </a:r>
          </a:p>
          <a:p>
            <a:pPr>
              <a:defRPr/>
            </a:pPr>
            <a:r>
              <a:rPr lang="en-US" altLang="fr-FR" dirty="0" smtClean="0">
                <a:latin typeface="Trebuchet MS" pitchFamily="34" charset="0"/>
              </a:rPr>
              <a:t>Transparency of evaluation relies on website publication of :</a:t>
            </a:r>
          </a:p>
          <a:p>
            <a:pPr marL="457200" indent="-457200">
              <a:buFont typeface="Arial" panose="020B0604020202020204" pitchFamily="34" charset="0"/>
              <a:buChar char="•"/>
              <a:defRPr/>
            </a:pPr>
            <a:r>
              <a:rPr lang="en-US" altLang="fr-FR" dirty="0" smtClean="0">
                <a:latin typeface="Trebuchet MS" pitchFamily="34" charset="0"/>
              </a:rPr>
              <a:t>criteria for and methods of evaluation</a:t>
            </a:r>
          </a:p>
          <a:p>
            <a:pPr marL="457200" indent="-457200">
              <a:buFont typeface="Arial" panose="020B0604020202020204" pitchFamily="34" charset="0"/>
              <a:buChar char="•"/>
              <a:defRPr/>
            </a:pPr>
            <a:r>
              <a:rPr lang="en-US" altLang="fr-FR" dirty="0" smtClean="0">
                <a:latin typeface="Trebuchet MS" pitchFamily="34" charset="0"/>
              </a:rPr>
              <a:t>the list of experts and their positions,</a:t>
            </a:r>
          </a:p>
          <a:p>
            <a:pPr marL="457200" indent="-457200">
              <a:buFont typeface="Arial" panose="020B0604020202020204" pitchFamily="34" charset="0"/>
              <a:buChar char="•"/>
              <a:defRPr/>
            </a:pPr>
            <a:r>
              <a:rPr lang="en-US" altLang="fr-FR" dirty="0" smtClean="0">
                <a:latin typeface="Trebuchet MS" pitchFamily="34" charset="0"/>
              </a:rPr>
              <a:t>all evaluation reports.</a:t>
            </a:r>
          </a:p>
          <a:p>
            <a:pPr>
              <a:defRPr/>
            </a:pPr>
            <a:endParaRPr lang="en-US" altLang="fr-FR" dirty="0" smtClean="0">
              <a:latin typeface="Trebuchet MS" pitchFamily="34" charset="0"/>
            </a:endParaRPr>
          </a:p>
          <a:p>
            <a:pPr>
              <a:defRPr/>
            </a:pPr>
            <a:r>
              <a:rPr lang="en-US" altLang="fr-FR" dirty="0" smtClean="0">
                <a:latin typeface="Trebuchet MS" pitchFamily="34" charset="0"/>
              </a:rPr>
              <a:t>Peer evaluation relies on the experts’ skills and correct matching their profile with the entity evaluated</a:t>
            </a:r>
          </a:p>
          <a:p>
            <a:pPr>
              <a:defRPr/>
            </a:pPr>
            <a:endParaRPr lang="fr-FR" altLang="fr-FR" dirty="0" smtClean="0">
              <a:latin typeface="Arial" pitchFamily="34" charset="0"/>
            </a:endParaRPr>
          </a:p>
        </p:txBody>
      </p:sp>
      <p:sp>
        <p:nvSpPr>
          <p:cNvPr id="47108" name="Espace réservé du numéro de diapositive 3"/>
          <p:cNvSpPr>
            <a:spLocks noGrp="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5694DA9E-3CC2-4733-B3BD-70412CF0CE97}" type="slidenum">
              <a:rPr lang="fr-FR" altLang="fr-FR" sz="1200" smtClean="0">
                <a:solidFill>
                  <a:srgbClr val="000000"/>
                </a:solidFill>
              </a:rPr>
              <a:pPr/>
              <a:t>10</a:t>
            </a:fld>
            <a:endParaRPr lang="fr-FR" altLang="fr-FR" sz="1200" smtClean="0">
              <a:solidFill>
                <a:srgbClr val="000000"/>
              </a:solidFill>
            </a:endParaRPr>
          </a:p>
        </p:txBody>
      </p:sp>
    </p:spTree>
    <p:extLst>
      <p:ext uri="{BB962C8B-B14F-4D97-AF65-F5344CB8AC3E}">
        <p14:creationId xmlns:p14="http://schemas.microsoft.com/office/powerpoint/2010/main" val="1691201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49155" name="Espace réservé des commentaires 2"/>
          <p:cNvSpPr>
            <a:spLocks noGrp="1"/>
          </p:cNvSpPr>
          <p:nvPr>
            <p:ph type="body" idx="1"/>
          </p:nvPr>
        </p:nvSpPr>
        <p:spPr>
          <a:noFill/>
        </p:spPr>
        <p:txBody>
          <a:bodyPr/>
          <a:lstStyle/>
          <a:p>
            <a:r>
              <a:rPr lang="fr-FR" altLang="fr-FR" smtClean="0">
                <a:latin typeface="Arial" pitchFamily="34" charset="0"/>
              </a:rPr>
              <a:t>Amélioration continue de la qualité</a:t>
            </a:r>
          </a:p>
        </p:txBody>
      </p:sp>
      <p:sp>
        <p:nvSpPr>
          <p:cNvPr id="49156" name="Espace réservé du numéro de diapositive 3"/>
          <p:cNvSpPr>
            <a:spLocks noGrp="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14FABA6C-112C-46AF-9C94-A9A57C1639BB}" type="slidenum">
              <a:rPr lang="fr-FR" altLang="fr-FR" sz="1200" smtClean="0"/>
              <a:pPr/>
              <a:t>13</a:t>
            </a:fld>
            <a:endParaRPr lang="fr-FR" altLang="fr-FR" sz="1200" smtClean="0"/>
          </a:p>
        </p:txBody>
      </p:sp>
    </p:spTree>
    <p:extLst>
      <p:ext uri="{BB962C8B-B14F-4D97-AF65-F5344CB8AC3E}">
        <p14:creationId xmlns:p14="http://schemas.microsoft.com/office/powerpoint/2010/main" val="2073777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AEBE85BA-290D-B541-9A2E-5F0AAEA48963}" type="slidenum">
              <a:rPr lang="fr-FR" altLang="fr-FR" sz="1200"/>
              <a:pPr/>
              <a:t>17</a:t>
            </a:fld>
            <a:endParaRPr lang="fr-FR" altLang="fr-FR" sz="1200"/>
          </a:p>
        </p:txBody>
      </p:sp>
      <p:sp>
        <p:nvSpPr>
          <p:cNvPr id="11266" name="Rectangle 1026"/>
          <p:cNvSpPr>
            <a:spLocks noGrp="1" noRot="1" noChangeAspect="1" noChangeArrowheads="1" noTextEdit="1"/>
          </p:cNvSpPr>
          <p:nvPr>
            <p:ph type="sldImg"/>
          </p:nvPr>
        </p:nvSpPr>
        <p:spPr>
          <a:ln/>
        </p:spPr>
      </p:sp>
      <p:sp>
        <p:nvSpPr>
          <p:cNvPr id="20483" name="Rectangle 1027"/>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tLang="fr-FR">
              <a:ea typeface="ＭＳ Ｐゴシック" charset="-128"/>
            </a:endParaRPr>
          </a:p>
        </p:txBody>
      </p:sp>
    </p:spTree>
    <p:extLst>
      <p:ext uri="{BB962C8B-B14F-4D97-AF65-F5344CB8AC3E}">
        <p14:creationId xmlns:p14="http://schemas.microsoft.com/office/powerpoint/2010/main" val="1383670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Domaines subdivisés en 17 champs</a:t>
            </a:r>
            <a:endParaRPr lang="fr-FR" dirty="0"/>
          </a:p>
        </p:txBody>
      </p:sp>
      <p:sp>
        <p:nvSpPr>
          <p:cNvPr id="4" name="Espace réservé du numéro de diapositive 3"/>
          <p:cNvSpPr>
            <a:spLocks noGrp="1"/>
          </p:cNvSpPr>
          <p:nvPr>
            <p:ph type="sldNum" sz="quarter" idx="10"/>
          </p:nvPr>
        </p:nvSpPr>
        <p:spPr/>
        <p:txBody>
          <a:bodyPr/>
          <a:lstStyle/>
          <a:p>
            <a:pPr>
              <a:defRPr/>
            </a:pPr>
            <a:fld id="{A8FE2C28-C011-4296-BE52-D0D8D6076A02}" type="slidenum">
              <a:rPr lang="fr-FR" altLang="fr-FR" smtClean="0"/>
              <a:pPr>
                <a:defRPr/>
              </a:pPr>
              <a:t>20</a:t>
            </a:fld>
            <a:endParaRPr lang="fr-FR" altLang="fr-FR"/>
          </a:p>
        </p:txBody>
      </p:sp>
    </p:spTree>
    <p:extLst>
      <p:ext uri="{BB962C8B-B14F-4D97-AF65-F5344CB8AC3E}">
        <p14:creationId xmlns:p14="http://schemas.microsoft.com/office/powerpoint/2010/main" val="2057352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Domaines déclinés en 19 références</a:t>
            </a:r>
            <a:endParaRPr lang="fr-FR" dirty="0"/>
          </a:p>
        </p:txBody>
      </p:sp>
      <p:sp>
        <p:nvSpPr>
          <p:cNvPr id="4" name="Espace réservé du numéro de diapositive 3"/>
          <p:cNvSpPr>
            <a:spLocks noGrp="1"/>
          </p:cNvSpPr>
          <p:nvPr>
            <p:ph type="sldNum" sz="quarter" idx="10"/>
          </p:nvPr>
        </p:nvSpPr>
        <p:spPr/>
        <p:txBody>
          <a:bodyPr/>
          <a:lstStyle/>
          <a:p>
            <a:pPr>
              <a:defRPr/>
            </a:pPr>
            <a:fld id="{A8FE2C28-C011-4296-BE52-D0D8D6076A02}" type="slidenum">
              <a:rPr lang="fr-FR" altLang="fr-FR" smtClean="0"/>
              <a:pPr>
                <a:defRPr/>
              </a:pPr>
              <a:t>21</a:t>
            </a:fld>
            <a:endParaRPr lang="fr-FR" altLang="fr-FR"/>
          </a:p>
        </p:txBody>
      </p:sp>
    </p:spTree>
    <p:extLst>
      <p:ext uri="{BB962C8B-B14F-4D97-AF65-F5344CB8AC3E}">
        <p14:creationId xmlns:p14="http://schemas.microsoft.com/office/powerpoint/2010/main" val="20558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principal">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6" name="Titre 5"/>
          <p:cNvSpPr>
            <a:spLocks noGrp="1"/>
          </p:cNvSpPr>
          <p:nvPr>
            <p:ph type="title" hasCustomPrompt="1"/>
          </p:nvPr>
        </p:nvSpPr>
        <p:spPr>
          <a:xfrm>
            <a:off x="1979714" y="980728"/>
            <a:ext cx="5688632" cy="1008112"/>
          </a:xfrm>
        </p:spPr>
        <p:txBody>
          <a:bodyPr/>
          <a:lstStyle>
            <a:lvl1pPr>
              <a:defRPr sz="3000" b="0" cap="all" baseline="0">
                <a:solidFill>
                  <a:schemeClr val="bg1"/>
                </a:solidFill>
                <a:latin typeface="Century Gothic" panose="020B0502020202020204" pitchFamily="34" charset="0"/>
              </a:defRPr>
            </a:lvl1pPr>
          </a:lstStyle>
          <a:p>
            <a:r>
              <a:rPr lang="fr-FR" dirty="0" smtClean="0"/>
              <a:t>MODIFIEZ LE STYLE DU TITRE</a:t>
            </a:r>
            <a:endParaRPr lang="fr-FR" dirty="0"/>
          </a:p>
        </p:txBody>
      </p:sp>
      <p:sp>
        <p:nvSpPr>
          <p:cNvPr id="8" name="Espace réservé du texte 7"/>
          <p:cNvSpPr>
            <a:spLocks noGrp="1"/>
          </p:cNvSpPr>
          <p:nvPr>
            <p:ph type="body" sz="quarter" idx="10" hasCustomPrompt="1"/>
          </p:nvPr>
        </p:nvSpPr>
        <p:spPr>
          <a:xfrm>
            <a:off x="1979813" y="2204595"/>
            <a:ext cx="5832475" cy="720353"/>
          </a:xfrm>
        </p:spPr>
        <p:txBody>
          <a:bodyPr/>
          <a:lstStyle>
            <a:lvl1pPr>
              <a:defRPr sz="2000" cap="all" baseline="0">
                <a:solidFill>
                  <a:schemeClr val="bg1"/>
                </a:solidFill>
                <a:latin typeface="Century Gothic" panose="020B0502020202020204" pitchFamily="34" charset="0"/>
              </a:defRPr>
            </a:lvl1pPr>
          </a:lstStyle>
          <a:p>
            <a:pPr lvl="0"/>
            <a:r>
              <a:rPr lang="fr-FR" dirty="0" smtClean="0"/>
              <a:t>MODIFIEZ LES STYLES DU TEXTE DU MASQUE</a:t>
            </a:r>
          </a:p>
        </p:txBody>
      </p:sp>
      <p:cxnSp>
        <p:nvCxnSpPr>
          <p:cNvPr id="9" name="Connecteur droit 8"/>
          <p:cNvCxnSpPr/>
          <p:nvPr userDrawn="1"/>
        </p:nvCxnSpPr>
        <p:spPr bwMode="auto">
          <a:xfrm>
            <a:off x="2099016" y="2196775"/>
            <a:ext cx="203667"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1" name="Espace réservé du texte 10"/>
          <p:cNvSpPr>
            <a:spLocks noGrp="1"/>
          </p:cNvSpPr>
          <p:nvPr>
            <p:ph type="body" sz="quarter" idx="11" hasCustomPrompt="1"/>
          </p:nvPr>
        </p:nvSpPr>
        <p:spPr>
          <a:xfrm>
            <a:off x="1999819" y="3141667"/>
            <a:ext cx="4560888" cy="503361"/>
          </a:xfrm>
        </p:spPr>
        <p:txBody>
          <a:bodyPr/>
          <a:lstStyle>
            <a:lvl1pPr>
              <a:defRPr sz="1600" cap="all" baseline="0">
                <a:solidFill>
                  <a:srgbClr val="ED145B"/>
                </a:solidFill>
                <a:latin typeface="Century Gothic" panose="020B0502020202020204" pitchFamily="34" charset="0"/>
              </a:defRPr>
            </a:lvl1pPr>
          </a:lstStyle>
          <a:p>
            <a:pPr lvl="0"/>
            <a:r>
              <a:rPr lang="fr-FR" dirty="0" smtClean="0"/>
              <a:t>MODIFIEZ LES STYLES DU TEXTE DU MASQUE</a:t>
            </a:r>
          </a:p>
        </p:txBody>
      </p:sp>
      <p:sp>
        <p:nvSpPr>
          <p:cNvPr id="13" name="Espace réservé du texte 12"/>
          <p:cNvSpPr>
            <a:spLocks noGrp="1"/>
          </p:cNvSpPr>
          <p:nvPr>
            <p:ph type="body" sz="quarter" idx="12"/>
          </p:nvPr>
        </p:nvSpPr>
        <p:spPr>
          <a:xfrm>
            <a:off x="2026669" y="4437067"/>
            <a:ext cx="2905373" cy="936625"/>
          </a:xfrm>
        </p:spPr>
        <p:txBody>
          <a:bodyPr/>
          <a:lstStyle>
            <a:lvl1pPr>
              <a:defRPr sz="1100" b="0">
                <a:solidFill>
                  <a:schemeClr val="bg1"/>
                </a:solidFill>
                <a:latin typeface="Century Gothic" panose="020B0502020202020204" pitchFamily="34" charset="0"/>
              </a:defRPr>
            </a:lvl1pPr>
            <a:lvl2pPr marL="4763" indent="0">
              <a:buNone/>
              <a:defRPr sz="900" b="1">
                <a:solidFill>
                  <a:schemeClr val="bg1"/>
                </a:solidFill>
                <a:latin typeface="Century Gothic" panose="020B0502020202020204" pitchFamily="34" charset="0"/>
              </a:defRPr>
            </a:lvl2pPr>
            <a:lvl3pPr marL="0" indent="0">
              <a:buNone/>
              <a:defRPr sz="1100" b="1">
                <a:solidFill>
                  <a:schemeClr val="bg1"/>
                </a:solidFill>
                <a:latin typeface="Century Gothic" panose="020B0502020202020204" pitchFamily="34" charset="0"/>
              </a:defRPr>
            </a:lvl3pPr>
            <a:lvl4pPr marL="0" indent="0">
              <a:defRPr sz="1100" b="1">
                <a:solidFill>
                  <a:schemeClr val="bg1"/>
                </a:solidFill>
                <a:latin typeface="Century Gothic" panose="020B0502020202020204" pitchFamily="34" charset="0"/>
              </a:defRPr>
            </a:lvl4pPr>
            <a:lvl5pPr marL="0" indent="0">
              <a:defRPr sz="1100" b="1">
                <a:solidFill>
                  <a:schemeClr val="bg1"/>
                </a:solidFill>
                <a:latin typeface="Century Gothic" panose="020B0502020202020204" pitchFamily="34" charset="0"/>
              </a:defRPr>
            </a:lvl5pPr>
          </a:lstStyle>
          <a:p>
            <a:pPr lvl="0"/>
            <a:r>
              <a:rPr lang="fr-FR" dirty="0" smtClean="0"/>
              <a:t>Modifiez les styles du texte du masque</a:t>
            </a:r>
          </a:p>
          <a:p>
            <a:pPr lvl="1"/>
            <a:r>
              <a:rPr lang="fr-FR" dirty="0" smtClean="0"/>
              <a:t>Deuxième niveau</a:t>
            </a:r>
          </a:p>
          <a:p>
            <a:pPr lvl="2"/>
            <a:endParaRPr lang="fr-FR" dirty="0" smtClean="0"/>
          </a:p>
          <a:p>
            <a:pPr lvl="2"/>
            <a:r>
              <a:rPr lang="fr-FR" dirty="0" smtClean="0"/>
              <a:t>Troisième niveau</a:t>
            </a:r>
            <a:endParaRPr lang="fr-FR" dirty="0"/>
          </a:p>
        </p:txBody>
      </p:sp>
    </p:spTree>
    <p:extLst>
      <p:ext uri="{BB962C8B-B14F-4D97-AF65-F5344CB8AC3E}">
        <p14:creationId xmlns:p14="http://schemas.microsoft.com/office/powerpoint/2010/main" val="3066180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2773852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680610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412758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34150" y="228600"/>
            <a:ext cx="1847850" cy="5867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990602" y="228600"/>
            <a:ext cx="5391150" cy="5867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026437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ZoneTexte 3"/>
          <p:cNvSpPr txBox="1">
            <a:spLocks noChangeArrowheads="1"/>
          </p:cNvSpPr>
          <p:nvPr userDrawn="1"/>
        </p:nvSpPr>
        <p:spPr bwMode="auto">
          <a:xfrm>
            <a:off x="7895492" y="6394455"/>
            <a:ext cx="79716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fr-FR" altLang="fr-FR" sz="1200" i="1" dirty="0" smtClean="0">
                <a:solidFill>
                  <a:srgbClr val="4A4F54"/>
                </a:solidFill>
                <a:latin typeface="Century Gothic" pitchFamily="34" charset="0"/>
              </a:rPr>
              <a:t> </a:t>
            </a:r>
            <a:fld id="{38D5F5C8-22CE-4F60-8B37-DA7A5CE504C2}" type="slidenum">
              <a:rPr lang="fr-FR" altLang="fr-FR" sz="1200" i="1" smtClean="0">
                <a:solidFill>
                  <a:srgbClr val="4A4F54"/>
                </a:solidFill>
                <a:latin typeface="Century Gothic" pitchFamily="34" charset="0"/>
              </a:rPr>
              <a:pPr>
                <a:defRPr/>
              </a:pPr>
              <a:t>‹#›</a:t>
            </a:fld>
            <a:r>
              <a:rPr lang="fr-FR" altLang="fr-FR" sz="1200" i="1" dirty="0" smtClean="0">
                <a:solidFill>
                  <a:srgbClr val="4A4F54"/>
                </a:solidFill>
                <a:latin typeface="Century Gothic" pitchFamily="34" charset="0"/>
              </a:rPr>
              <a:t>/13</a:t>
            </a:r>
          </a:p>
        </p:txBody>
      </p:sp>
      <p:sp>
        <p:nvSpPr>
          <p:cNvPr id="3" name="Espace réservé du contenu 2"/>
          <p:cNvSpPr>
            <a:spLocks noGrp="1"/>
          </p:cNvSpPr>
          <p:nvPr>
            <p:ph idx="1"/>
          </p:nvPr>
        </p:nvSpPr>
        <p:spPr>
          <a:xfrm>
            <a:off x="899592" y="1484784"/>
            <a:ext cx="7315200" cy="4114800"/>
          </a:xfrm>
        </p:spPr>
        <p:txBody>
          <a:bodyPr/>
          <a:lstStyle>
            <a:lvl1pPr>
              <a:defRPr sz="2800" b="0" i="0">
                <a:solidFill>
                  <a:srgbClr val="4A4F54"/>
                </a:solidFill>
                <a:latin typeface="Trebuchet MS"/>
              </a:defRPr>
            </a:lvl1pPr>
            <a:lvl2pPr marL="482600" indent="-292100">
              <a:buClr>
                <a:srgbClr val="FF0066"/>
              </a:buClr>
              <a:buFont typeface="Arial"/>
              <a:buChar char="•"/>
              <a:defRPr sz="2400" b="0" i="0">
                <a:solidFill>
                  <a:srgbClr val="4A4F54"/>
                </a:solidFill>
                <a:latin typeface="Trebuchet MS"/>
              </a:defRPr>
            </a:lvl2pPr>
            <a:lvl3pPr marL="863600" indent="-190500">
              <a:buClr>
                <a:srgbClr val="FF0066"/>
              </a:buClr>
              <a:buFont typeface="Courier New"/>
              <a:buChar char="o"/>
              <a:defRPr sz="2000">
                <a:solidFill>
                  <a:srgbClr val="4A4F54"/>
                </a:solidFill>
                <a:latin typeface="Trebuchet MS"/>
              </a:defRPr>
            </a:lvl3pPr>
            <a:lvl4pPr>
              <a:buClr>
                <a:srgbClr val="FF0066"/>
              </a:buClr>
              <a:defRPr sz="1600">
                <a:solidFill>
                  <a:srgbClr val="4A4F54"/>
                </a:solidFill>
                <a:latin typeface="Trebuchet MS"/>
              </a:defRPr>
            </a:lvl4pPr>
            <a:lvl5pPr>
              <a:defRPr sz="1400">
                <a:solidFill>
                  <a:srgbClr val="4A4F54"/>
                </a:solidFill>
                <a:latin typeface="Trebuchet MS"/>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540756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ZoneTexte 3"/>
          <p:cNvSpPr txBox="1">
            <a:spLocks noChangeArrowheads="1"/>
          </p:cNvSpPr>
          <p:nvPr userDrawn="1"/>
        </p:nvSpPr>
        <p:spPr bwMode="auto">
          <a:xfrm>
            <a:off x="7895492" y="6394455"/>
            <a:ext cx="79716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fr-FR" altLang="fr-FR" sz="1200" i="1" dirty="0" smtClean="0">
                <a:solidFill>
                  <a:srgbClr val="4A4F54"/>
                </a:solidFill>
                <a:latin typeface="Century Gothic" pitchFamily="34" charset="0"/>
              </a:rPr>
              <a:t> </a:t>
            </a:r>
            <a:fld id="{71D1C860-50E3-4655-88E6-6D622BA2F91C}" type="slidenum">
              <a:rPr lang="fr-FR" altLang="fr-FR" sz="1200" i="1" smtClean="0">
                <a:solidFill>
                  <a:srgbClr val="4A4F54"/>
                </a:solidFill>
                <a:latin typeface="Century Gothic" pitchFamily="34" charset="0"/>
              </a:rPr>
              <a:pPr>
                <a:defRPr/>
              </a:pPr>
              <a:t>‹#›</a:t>
            </a:fld>
            <a:r>
              <a:rPr lang="fr-FR" altLang="fr-FR" sz="1200" i="1" dirty="0" smtClean="0">
                <a:solidFill>
                  <a:srgbClr val="4A4F54"/>
                </a:solidFill>
                <a:latin typeface="Century Gothic" pitchFamily="34" charset="0"/>
              </a:rPr>
              <a:t>/13</a:t>
            </a:r>
          </a:p>
        </p:txBody>
      </p:sp>
      <p:sp>
        <p:nvSpPr>
          <p:cNvPr id="3" name="Espace réservé du contenu 2"/>
          <p:cNvSpPr>
            <a:spLocks noGrp="1"/>
          </p:cNvSpPr>
          <p:nvPr>
            <p:ph idx="1"/>
          </p:nvPr>
        </p:nvSpPr>
        <p:spPr>
          <a:xfrm>
            <a:off x="899592" y="1484784"/>
            <a:ext cx="7315200" cy="4114800"/>
          </a:xfrm>
        </p:spPr>
        <p:txBody>
          <a:bodyPr/>
          <a:lstStyle>
            <a:lvl1pPr>
              <a:defRPr sz="2800" b="0" i="0">
                <a:solidFill>
                  <a:srgbClr val="4A4F54"/>
                </a:solidFill>
                <a:latin typeface="Trebuchet MS"/>
              </a:defRPr>
            </a:lvl1pPr>
            <a:lvl2pPr marL="482600" indent="-292100">
              <a:buClr>
                <a:srgbClr val="FF0066"/>
              </a:buClr>
              <a:buFont typeface="Arial"/>
              <a:buChar char="•"/>
              <a:defRPr sz="2400" b="0" i="0">
                <a:solidFill>
                  <a:srgbClr val="4A4F54"/>
                </a:solidFill>
                <a:latin typeface="Trebuchet MS"/>
              </a:defRPr>
            </a:lvl2pPr>
            <a:lvl3pPr marL="863600" indent="-190500">
              <a:buClr>
                <a:srgbClr val="FF0066"/>
              </a:buClr>
              <a:buFont typeface="Courier New"/>
              <a:buChar char="o"/>
              <a:defRPr sz="2000">
                <a:solidFill>
                  <a:srgbClr val="4A4F54"/>
                </a:solidFill>
                <a:latin typeface="Trebuchet MS"/>
              </a:defRPr>
            </a:lvl3pPr>
            <a:lvl4pPr>
              <a:buClr>
                <a:srgbClr val="FF0066"/>
              </a:buClr>
              <a:defRPr sz="1600">
                <a:solidFill>
                  <a:srgbClr val="4A4F54"/>
                </a:solidFill>
                <a:latin typeface="Trebuchet MS"/>
              </a:defRPr>
            </a:lvl4pPr>
            <a:lvl5pPr>
              <a:defRPr sz="1400">
                <a:solidFill>
                  <a:srgbClr val="4A4F54"/>
                </a:solidFill>
                <a:latin typeface="Trebuchet MS"/>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671421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re sous-partie">
    <p:spTree>
      <p:nvGrpSpPr>
        <p:cNvPr id="1" name=""/>
        <p:cNvGrpSpPr/>
        <p:nvPr/>
      </p:nvGrpSpPr>
      <p:grpSpPr>
        <a:xfrm>
          <a:off x="0" y="0"/>
          <a:ext cx="0" cy="0"/>
          <a:chOff x="0" y="0"/>
          <a:chExt cx="0" cy="0"/>
        </a:xfrm>
      </p:grpSpPr>
      <p:sp>
        <p:nvSpPr>
          <p:cNvPr id="4" name="Rectangle 3"/>
          <p:cNvSpPr/>
          <p:nvPr userDrawn="1"/>
        </p:nvSpPr>
        <p:spPr>
          <a:xfrm>
            <a:off x="7770813" y="101600"/>
            <a:ext cx="1258887" cy="1258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fr-FR" sz="1800">
              <a:solidFill>
                <a:srgbClr val="FFFFFF"/>
              </a:solidFill>
              <a:cs typeface="Geneva" pitchFamily="-107" charset="0"/>
            </a:endParaRPr>
          </a:p>
        </p:txBody>
      </p:sp>
      <p:sp>
        <p:nvSpPr>
          <p:cNvPr id="3074" name="Rectangle 2"/>
          <p:cNvSpPr>
            <a:spLocks noGrp="1" noChangeArrowheads="1"/>
          </p:cNvSpPr>
          <p:nvPr>
            <p:ph type="ctrTitle" hasCustomPrompt="1"/>
          </p:nvPr>
        </p:nvSpPr>
        <p:spPr>
          <a:xfrm>
            <a:off x="1835698" y="1700808"/>
            <a:ext cx="6571456" cy="1143000"/>
          </a:xfrm>
        </p:spPr>
        <p:txBody>
          <a:bodyPr/>
          <a:lstStyle>
            <a:lvl1pPr>
              <a:defRPr sz="3600" b="0" cap="all" baseline="0">
                <a:solidFill>
                  <a:srgbClr val="5C2D91"/>
                </a:solidFill>
                <a:latin typeface="Century Gothic" panose="020B0502020202020204" pitchFamily="34" charset="0"/>
              </a:defRPr>
            </a:lvl1pPr>
          </a:lstStyle>
          <a:p>
            <a:pPr lvl="0"/>
            <a:r>
              <a:rPr lang="fr-FR" altLang="fr-FR" noProof="0" dirty="0" smtClean="0"/>
              <a:t>CLIQUEZ ET MODIFIEZ LE TITRE</a:t>
            </a:r>
          </a:p>
        </p:txBody>
      </p:sp>
      <p:sp>
        <p:nvSpPr>
          <p:cNvPr id="3075" name="Rectangle 3"/>
          <p:cNvSpPr>
            <a:spLocks noGrp="1" noChangeArrowheads="1"/>
          </p:cNvSpPr>
          <p:nvPr>
            <p:ph type="subTitle" idx="1" hasCustomPrompt="1"/>
          </p:nvPr>
        </p:nvSpPr>
        <p:spPr>
          <a:xfrm>
            <a:off x="1815309" y="3059832"/>
            <a:ext cx="6584949" cy="1152128"/>
          </a:xfrm>
        </p:spPr>
        <p:txBody>
          <a:bodyPr/>
          <a:lstStyle>
            <a:lvl1pPr>
              <a:defRPr sz="2000" cap="all" baseline="0">
                <a:solidFill>
                  <a:srgbClr val="ED145B"/>
                </a:solidFill>
                <a:latin typeface="Century Gothic" panose="020B0502020202020204" pitchFamily="34" charset="0"/>
              </a:defRPr>
            </a:lvl1pPr>
          </a:lstStyle>
          <a:p>
            <a:pPr lvl="0"/>
            <a:r>
              <a:rPr lang="fr-FR" altLang="fr-FR" noProof="0" dirty="0" smtClean="0"/>
              <a:t>CLIQUEZ POUR MODIFIER LE STYLE DES SOUS-TITRES DU MASQUE</a:t>
            </a:r>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4" y="17776"/>
            <a:ext cx="1618488" cy="1801368"/>
          </a:xfrm>
          <a:prstGeom prst="rect">
            <a:avLst/>
          </a:prstGeom>
        </p:spPr>
      </p:pic>
      <p:cxnSp>
        <p:nvCxnSpPr>
          <p:cNvPr id="10" name="Connecteur droit 9"/>
          <p:cNvCxnSpPr/>
          <p:nvPr userDrawn="1"/>
        </p:nvCxnSpPr>
        <p:spPr bwMode="auto">
          <a:xfrm>
            <a:off x="1920063" y="3059832"/>
            <a:ext cx="203667" cy="0"/>
          </a:xfrm>
          <a:prstGeom prst="line">
            <a:avLst/>
          </a:prstGeom>
          <a:solidFill>
            <a:schemeClr val="accent1"/>
          </a:solidFill>
          <a:ln w="19050" cap="flat" cmpd="sng" algn="ctr">
            <a:solidFill>
              <a:srgbClr val="ED145B"/>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13" name="Imag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9886" y="4514088"/>
            <a:ext cx="4678680" cy="2343912"/>
          </a:xfrm>
          <a:prstGeom prst="rect">
            <a:avLst/>
          </a:prstGeom>
        </p:spPr>
      </p:pic>
    </p:spTree>
    <p:extLst>
      <p:ext uri="{BB962C8B-B14F-4D97-AF65-F5344CB8AC3E}">
        <p14:creationId xmlns:p14="http://schemas.microsoft.com/office/powerpoint/2010/main" val="760206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u courant">
    <p:spTree>
      <p:nvGrpSpPr>
        <p:cNvPr id="1" name=""/>
        <p:cNvGrpSpPr/>
        <p:nvPr/>
      </p:nvGrpSpPr>
      <p:grpSpPr>
        <a:xfrm>
          <a:off x="0" y="0"/>
          <a:ext cx="0" cy="0"/>
          <a:chOff x="0" y="0"/>
          <a:chExt cx="0" cy="0"/>
        </a:xfrm>
      </p:grpSpPr>
      <p:sp>
        <p:nvSpPr>
          <p:cNvPr id="2" name="Titre 1"/>
          <p:cNvSpPr>
            <a:spLocks noGrp="1"/>
          </p:cNvSpPr>
          <p:nvPr>
            <p:ph type="title"/>
          </p:nvPr>
        </p:nvSpPr>
        <p:spPr>
          <a:xfrm>
            <a:off x="539554" y="228600"/>
            <a:ext cx="5813648" cy="762000"/>
          </a:xfrm>
        </p:spPr>
        <p:txBody>
          <a:bodyPr/>
          <a:lstStyle/>
          <a:p>
            <a:r>
              <a:rPr lang="fr-FR" smtClean="0"/>
              <a:t>Modifiez le style du titre</a:t>
            </a:r>
            <a:endParaRPr lang="fr-FR"/>
          </a:p>
        </p:txBody>
      </p:sp>
      <p:sp>
        <p:nvSpPr>
          <p:cNvPr id="3" name="Espace réservé du contenu 2"/>
          <p:cNvSpPr>
            <a:spLocks noGrp="1"/>
          </p:cNvSpPr>
          <p:nvPr>
            <p:ph idx="1"/>
          </p:nvPr>
        </p:nvSpPr>
        <p:spPr>
          <a:xfrm>
            <a:off x="615752" y="1981200"/>
            <a:ext cx="7315200" cy="4114800"/>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92410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in">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7909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4"/>
            <a:ext cx="7772400" cy="1362075"/>
          </a:xfrm>
        </p:spPr>
        <p:txBody>
          <a:bodyPr/>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26161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066800" y="1981200"/>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00600" y="1981200"/>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185381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58222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404167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1932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6272736"/>
            <a:ext cx="9144000" cy="612648"/>
          </a:xfrm>
          <a:prstGeom prst="rect">
            <a:avLst/>
          </a:prstGeom>
        </p:spPr>
      </p:pic>
      <p:sp>
        <p:nvSpPr>
          <p:cNvPr id="1027" name="Rectangle 2"/>
          <p:cNvSpPr>
            <a:spLocks noGrp="1" noChangeArrowheads="1"/>
          </p:cNvSpPr>
          <p:nvPr>
            <p:ph type="title"/>
          </p:nvPr>
        </p:nvSpPr>
        <p:spPr bwMode="auto">
          <a:xfrm>
            <a:off x="990602" y="228600"/>
            <a:ext cx="5813648" cy="76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dirty="0" smtClean="0"/>
              <a:t>Cliquez et modifiez le titre</a:t>
            </a:r>
          </a:p>
        </p:txBody>
      </p:sp>
      <p:sp>
        <p:nvSpPr>
          <p:cNvPr id="1028" name="Rectangle 3"/>
          <p:cNvSpPr>
            <a:spLocks noGrp="1" noChangeArrowheads="1"/>
          </p:cNvSpPr>
          <p:nvPr>
            <p:ph type="body" idx="1"/>
          </p:nvPr>
        </p:nvSpPr>
        <p:spPr bwMode="auto">
          <a:xfrm>
            <a:off x="1066800" y="1981200"/>
            <a:ext cx="73152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dirty="0" smtClean="0"/>
              <a:t>CLIQUEZ POUR MODIFIER LES STYLES DU TEXTE DU MASQUE</a:t>
            </a:r>
          </a:p>
          <a:p>
            <a:pPr lvl="1"/>
            <a:r>
              <a:rPr lang="fr-FR" altLang="fr-FR" dirty="0" smtClean="0"/>
              <a:t>Deuxième niveau</a:t>
            </a:r>
          </a:p>
          <a:p>
            <a:pPr lvl="2"/>
            <a:r>
              <a:rPr lang="fr-FR" altLang="fr-FR" dirty="0" smtClean="0"/>
              <a:t>Troisième niveau</a:t>
            </a:r>
          </a:p>
          <a:p>
            <a:pPr lvl="3"/>
            <a:r>
              <a:rPr lang="fr-FR" altLang="fr-FR" dirty="0" smtClean="0"/>
              <a:t>Quatrième niveau</a:t>
            </a:r>
          </a:p>
          <a:p>
            <a:pPr lvl="4"/>
            <a:r>
              <a:rPr lang="fr-FR" altLang="fr-FR" dirty="0" smtClean="0"/>
              <a:t>Cinquième niveau</a:t>
            </a:r>
          </a:p>
        </p:txBody>
      </p:sp>
      <p:sp>
        <p:nvSpPr>
          <p:cNvPr id="1030" name="Text Box 9"/>
          <p:cNvSpPr txBox="1">
            <a:spLocks noChangeArrowheads="1"/>
          </p:cNvSpPr>
          <p:nvPr userDrawn="1"/>
        </p:nvSpPr>
        <p:spPr bwMode="auto">
          <a:xfrm>
            <a:off x="7956376" y="6453336"/>
            <a:ext cx="1066800" cy="2308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Geneva" pitchFamily="28" charset="-128"/>
              </a:defRPr>
            </a:lvl1pPr>
            <a:lvl2pPr marL="742950" indent="-285750">
              <a:defRPr sz="2400">
                <a:solidFill>
                  <a:schemeClr val="tx1"/>
                </a:solidFill>
                <a:latin typeface="Arial" charset="0"/>
                <a:ea typeface="Geneva" pitchFamily="28" charset="-128"/>
              </a:defRPr>
            </a:lvl2pPr>
            <a:lvl3pPr marL="1143000" indent="-228600">
              <a:defRPr sz="2400">
                <a:solidFill>
                  <a:schemeClr val="tx1"/>
                </a:solidFill>
                <a:latin typeface="Arial" charset="0"/>
                <a:ea typeface="Geneva" pitchFamily="28" charset="-128"/>
              </a:defRPr>
            </a:lvl3pPr>
            <a:lvl4pPr marL="1600200" indent="-228600">
              <a:defRPr sz="2400">
                <a:solidFill>
                  <a:schemeClr val="tx1"/>
                </a:solidFill>
                <a:latin typeface="Arial" charset="0"/>
                <a:ea typeface="Geneva" pitchFamily="28" charset="-128"/>
              </a:defRPr>
            </a:lvl4pPr>
            <a:lvl5pPr marL="2057400" indent="-228600">
              <a:defRPr sz="2400">
                <a:solidFill>
                  <a:schemeClr val="tx1"/>
                </a:solidFill>
                <a:latin typeface="Arial" charset="0"/>
                <a:ea typeface="Geneva" pitchFamily="28" charset="-128"/>
              </a:defRPr>
            </a:lvl5pPr>
            <a:lvl6pPr marL="2514600" indent="-228600" eaLnBrk="0" fontAlgn="base" hangingPunct="0">
              <a:spcBef>
                <a:spcPct val="0"/>
              </a:spcBef>
              <a:spcAft>
                <a:spcPct val="0"/>
              </a:spcAft>
              <a:defRPr sz="2400">
                <a:solidFill>
                  <a:schemeClr val="tx1"/>
                </a:solidFill>
                <a:latin typeface="Arial" charset="0"/>
                <a:ea typeface="Geneva" pitchFamily="28" charset="-128"/>
              </a:defRPr>
            </a:lvl6pPr>
            <a:lvl7pPr marL="2971800" indent="-228600" eaLnBrk="0" fontAlgn="base" hangingPunct="0">
              <a:spcBef>
                <a:spcPct val="0"/>
              </a:spcBef>
              <a:spcAft>
                <a:spcPct val="0"/>
              </a:spcAft>
              <a:defRPr sz="2400">
                <a:solidFill>
                  <a:schemeClr val="tx1"/>
                </a:solidFill>
                <a:latin typeface="Arial" charset="0"/>
                <a:ea typeface="Geneva" pitchFamily="28" charset="-128"/>
              </a:defRPr>
            </a:lvl7pPr>
            <a:lvl8pPr marL="3429000" indent="-228600" eaLnBrk="0" fontAlgn="base" hangingPunct="0">
              <a:spcBef>
                <a:spcPct val="0"/>
              </a:spcBef>
              <a:spcAft>
                <a:spcPct val="0"/>
              </a:spcAft>
              <a:defRPr sz="2400">
                <a:solidFill>
                  <a:schemeClr val="tx1"/>
                </a:solidFill>
                <a:latin typeface="Arial" charset="0"/>
                <a:ea typeface="Geneva" pitchFamily="28" charset="-128"/>
              </a:defRPr>
            </a:lvl8pPr>
            <a:lvl9pPr marL="3886200" indent="-228600" eaLnBrk="0" fontAlgn="base" hangingPunct="0">
              <a:spcBef>
                <a:spcPct val="0"/>
              </a:spcBef>
              <a:spcAft>
                <a:spcPct val="0"/>
              </a:spcAft>
              <a:defRPr sz="2400">
                <a:solidFill>
                  <a:schemeClr val="tx1"/>
                </a:solidFill>
                <a:latin typeface="Arial" charset="0"/>
                <a:ea typeface="Geneva" pitchFamily="28" charset="-128"/>
              </a:defRPr>
            </a:lvl9pPr>
          </a:lstStyle>
          <a:p>
            <a:pPr algn="r">
              <a:spcBef>
                <a:spcPct val="50000"/>
              </a:spcBef>
            </a:pPr>
            <a:r>
              <a:rPr lang="fr-FR" altLang="fr-FR" sz="900" b="1" dirty="0" smtClean="0">
                <a:solidFill>
                  <a:schemeClr val="bg1"/>
                </a:solidFill>
                <a:latin typeface="Century Gothic" panose="020B0502020202020204" pitchFamily="34" charset="0"/>
              </a:rPr>
              <a:t>PAGE</a:t>
            </a:r>
            <a:r>
              <a:rPr lang="fr-FR" altLang="fr-FR" sz="900" b="1" baseline="0" dirty="0" smtClean="0">
                <a:solidFill>
                  <a:schemeClr val="bg1"/>
                </a:solidFill>
                <a:latin typeface="Century Gothic" panose="020B0502020202020204" pitchFamily="34" charset="0"/>
              </a:rPr>
              <a:t> </a:t>
            </a:r>
            <a:fld id="{06FB8E0C-6B4D-43CE-B61F-21D6E6E48FC1}" type="slidenum">
              <a:rPr lang="fr-FR" altLang="fr-FR" sz="900" b="1" smtClean="0">
                <a:solidFill>
                  <a:schemeClr val="bg1"/>
                </a:solidFill>
                <a:latin typeface="Century Gothic" panose="020B0502020202020204" pitchFamily="34" charset="0"/>
              </a:rPr>
              <a:pPr algn="r">
                <a:spcBef>
                  <a:spcPct val="50000"/>
                </a:spcBef>
              </a:pPr>
              <a:t>‹#›</a:t>
            </a:fld>
            <a:endParaRPr lang="fr-FR" altLang="fr-FR" sz="900" b="1" dirty="0">
              <a:solidFill>
                <a:schemeClr val="bg1"/>
              </a:solidFill>
              <a:latin typeface="Century Gothic" panose="020B0502020202020204" pitchFamily="34" charset="0"/>
            </a:endParaRPr>
          </a:p>
        </p:txBody>
      </p:sp>
      <p:sp>
        <p:nvSpPr>
          <p:cNvPr id="1031" name="Text Box 10"/>
          <p:cNvSpPr txBox="1">
            <a:spLocks noChangeArrowheads="1"/>
          </p:cNvSpPr>
          <p:nvPr userDrawn="1"/>
        </p:nvSpPr>
        <p:spPr bwMode="auto">
          <a:xfrm>
            <a:off x="5246151" y="6453336"/>
            <a:ext cx="2929008" cy="2308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Geneva" pitchFamily="28" charset="-128"/>
              </a:defRPr>
            </a:lvl1pPr>
            <a:lvl2pPr marL="742950" indent="-285750">
              <a:defRPr sz="2400">
                <a:solidFill>
                  <a:schemeClr val="tx1"/>
                </a:solidFill>
                <a:latin typeface="Arial" charset="0"/>
                <a:ea typeface="Geneva" pitchFamily="28" charset="-128"/>
              </a:defRPr>
            </a:lvl2pPr>
            <a:lvl3pPr marL="1143000" indent="-228600">
              <a:defRPr sz="2400">
                <a:solidFill>
                  <a:schemeClr val="tx1"/>
                </a:solidFill>
                <a:latin typeface="Arial" charset="0"/>
                <a:ea typeface="Geneva" pitchFamily="28" charset="-128"/>
              </a:defRPr>
            </a:lvl3pPr>
            <a:lvl4pPr marL="1600200" indent="-228600">
              <a:defRPr sz="2400">
                <a:solidFill>
                  <a:schemeClr val="tx1"/>
                </a:solidFill>
                <a:latin typeface="Arial" charset="0"/>
                <a:ea typeface="Geneva" pitchFamily="28" charset="-128"/>
              </a:defRPr>
            </a:lvl4pPr>
            <a:lvl5pPr marL="2057400" indent="-228600">
              <a:defRPr sz="2400">
                <a:solidFill>
                  <a:schemeClr val="tx1"/>
                </a:solidFill>
                <a:latin typeface="Arial" charset="0"/>
                <a:ea typeface="Geneva" pitchFamily="28" charset="-128"/>
              </a:defRPr>
            </a:lvl5pPr>
            <a:lvl6pPr marL="2514600" indent="-228600" eaLnBrk="0" fontAlgn="base" hangingPunct="0">
              <a:spcBef>
                <a:spcPct val="0"/>
              </a:spcBef>
              <a:spcAft>
                <a:spcPct val="0"/>
              </a:spcAft>
              <a:defRPr sz="2400">
                <a:solidFill>
                  <a:schemeClr val="tx1"/>
                </a:solidFill>
                <a:latin typeface="Arial" charset="0"/>
                <a:ea typeface="Geneva" pitchFamily="28" charset="-128"/>
              </a:defRPr>
            </a:lvl6pPr>
            <a:lvl7pPr marL="2971800" indent="-228600" eaLnBrk="0" fontAlgn="base" hangingPunct="0">
              <a:spcBef>
                <a:spcPct val="0"/>
              </a:spcBef>
              <a:spcAft>
                <a:spcPct val="0"/>
              </a:spcAft>
              <a:defRPr sz="2400">
                <a:solidFill>
                  <a:schemeClr val="tx1"/>
                </a:solidFill>
                <a:latin typeface="Arial" charset="0"/>
                <a:ea typeface="Geneva" pitchFamily="28" charset="-128"/>
              </a:defRPr>
            </a:lvl7pPr>
            <a:lvl8pPr marL="3429000" indent="-228600" eaLnBrk="0" fontAlgn="base" hangingPunct="0">
              <a:spcBef>
                <a:spcPct val="0"/>
              </a:spcBef>
              <a:spcAft>
                <a:spcPct val="0"/>
              </a:spcAft>
              <a:defRPr sz="2400">
                <a:solidFill>
                  <a:schemeClr val="tx1"/>
                </a:solidFill>
                <a:latin typeface="Arial" charset="0"/>
                <a:ea typeface="Geneva" pitchFamily="28" charset="-128"/>
              </a:defRPr>
            </a:lvl8pPr>
            <a:lvl9pPr marL="3886200" indent="-228600" eaLnBrk="0" fontAlgn="base" hangingPunct="0">
              <a:spcBef>
                <a:spcPct val="0"/>
              </a:spcBef>
              <a:spcAft>
                <a:spcPct val="0"/>
              </a:spcAft>
              <a:defRPr sz="2400">
                <a:solidFill>
                  <a:schemeClr val="tx1"/>
                </a:solidFill>
                <a:latin typeface="Arial" charset="0"/>
                <a:ea typeface="Geneva" pitchFamily="28" charset="-128"/>
              </a:defRPr>
            </a:lvl9pPr>
          </a:lstStyle>
          <a:p>
            <a:pPr algn="r"/>
            <a:r>
              <a:rPr lang="fr-FR" altLang="fr-FR" sz="900" b="1" dirty="0" smtClean="0">
                <a:solidFill>
                  <a:schemeClr val="bg1"/>
                </a:solidFill>
                <a:latin typeface="Century Gothic" panose="020B0502020202020204" pitchFamily="34" charset="0"/>
              </a:rPr>
              <a:t>Présentation</a:t>
            </a:r>
            <a:r>
              <a:rPr lang="fr-FR" altLang="fr-FR" sz="900" b="1" baseline="0" dirty="0" smtClean="0">
                <a:solidFill>
                  <a:schemeClr val="bg1"/>
                </a:solidFill>
                <a:latin typeface="Century Gothic" panose="020B0502020202020204" pitchFamily="34" charset="0"/>
              </a:rPr>
              <a:t> Hcéres – ACCRA – 8 Novembre 2017</a:t>
            </a:r>
            <a:endParaRPr lang="fr-FR" altLang="fr-FR" sz="900" b="0" dirty="0">
              <a:solidFill>
                <a:schemeClr val="bg1"/>
              </a:solidFill>
              <a:latin typeface="Century Gothic" panose="020B0502020202020204" pitchFamily="34" charset="0"/>
            </a:endParaRPr>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61" r:id="rId3"/>
    <p:sldLayoutId id="2147483673"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4" r:id="rId14"/>
    <p:sldLayoutId id="2147483675" r:id="rId15"/>
  </p:sldLayoutIdLst>
  <p:txStyles>
    <p:titleStyle>
      <a:lvl1pPr algn="l" rtl="0" eaLnBrk="0" fontAlgn="base" hangingPunct="0">
        <a:spcBef>
          <a:spcPct val="0"/>
        </a:spcBef>
        <a:spcAft>
          <a:spcPct val="0"/>
        </a:spcAft>
        <a:defRPr sz="3200" b="0" cap="all" baseline="0">
          <a:solidFill>
            <a:srgbClr val="5C2D91"/>
          </a:solidFill>
          <a:latin typeface="Century Gothic" panose="020B0502020202020204" pitchFamily="34" charset="0"/>
          <a:ea typeface="+mj-ea"/>
          <a:cs typeface="+mj-cs"/>
        </a:defRPr>
      </a:lvl1pPr>
      <a:lvl2pPr algn="l" rtl="0" eaLnBrk="0" fontAlgn="base" hangingPunct="0">
        <a:spcBef>
          <a:spcPct val="0"/>
        </a:spcBef>
        <a:spcAft>
          <a:spcPct val="0"/>
        </a:spcAft>
        <a:defRPr sz="1200" b="1">
          <a:solidFill>
            <a:srgbClr val="C65800"/>
          </a:solidFill>
          <a:latin typeface="Arial" charset="0"/>
          <a:ea typeface="Geneva" pitchFamily="28" charset="-128"/>
        </a:defRPr>
      </a:lvl2pPr>
      <a:lvl3pPr algn="l" rtl="0" eaLnBrk="0" fontAlgn="base" hangingPunct="0">
        <a:spcBef>
          <a:spcPct val="0"/>
        </a:spcBef>
        <a:spcAft>
          <a:spcPct val="0"/>
        </a:spcAft>
        <a:defRPr sz="1200" b="1">
          <a:solidFill>
            <a:srgbClr val="C65800"/>
          </a:solidFill>
          <a:latin typeface="Arial" charset="0"/>
          <a:ea typeface="Geneva" pitchFamily="28" charset="-128"/>
        </a:defRPr>
      </a:lvl3pPr>
      <a:lvl4pPr algn="l" rtl="0" eaLnBrk="0" fontAlgn="base" hangingPunct="0">
        <a:spcBef>
          <a:spcPct val="0"/>
        </a:spcBef>
        <a:spcAft>
          <a:spcPct val="0"/>
        </a:spcAft>
        <a:defRPr sz="1200" b="1">
          <a:solidFill>
            <a:srgbClr val="C65800"/>
          </a:solidFill>
          <a:latin typeface="Arial" charset="0"/>
          <a:ea typeface="Geneva" pitchFamily="28" charset="-128"/>
        </a:defRPr>
      </a:lvl4pPr>
      <a:lvl5pPr algn="l" rtl="0" eaLnBrk="0" fontAlgn="base" hangingPunct="0">
        <a:spcBef>
          <a:spcPct val="0"/>
        </a:spcBef>
        <a:spcAft>
          <a:spcPct val="0"/>
        </a:spcAft>
        <a:defRPr sz="1200" b="1">
          <a:solidFill>
            <a:srgbClr val="C65800"/>
          </a:solidFill>
          <a:latin typeface="Arial" charset="0"/>
          <a:ea typeface="Geneva" pitchFamily="28" charset="-128"/>
        </a:defRPr>
      </a:lvl5pPr>
      <a:lvl6pPr marL="457200" algn="l" rtl="0" fontAlgn="base">
        <a:spcBef>
          <a:spcPct val="0"/>
        </a:spcBef>
        <a:spcAft>
          <a:spcPct val="0"/>
        </a:spcAft>
        <a:defRPr sz="1200" b="1">
          <a:solidFill>
            <a:srgbClr val="C65800"/>
          </a:solidFill>
          <a:latin typeface="Arial" charset="0"/>
          <a:ea typeface="Geneva" pitchFamily="28" charset="-128"/>
        </a:defRPr>
      </a:lvl6pPr>
      <a:lvl7pPr marL="914400" algn="l" rtl="0" fontAlgn="base">
        <a:spcBef>
          <a:spcPct val="0"/>
        </a:spcBef>
        <a:spcAft>
          <a:spcPct val="0"/>
        </a:spcAft>
        <a:defRPr sz="1200" b="1">
          <a:solidFill>
            <a:srgbClr val="C65800"/>
          </a:solidFill>
          <a:latin typeface="Arial" charset="0"/>
          <a:ea typeface="Geneva" pitchFamily="28" charset="-128"/>
        </a:defRPr>
      </a:lvl7pPr>
      <a:lvl8pPr marL="1371600" algn="l" rtl="0" fontAlgn="base">
        <a:spcBef>
          <a:spcPct val="0"/>
        </a:spcBef>
        <a:spcAft>
          <a:spcPct val="0"/>
        </a:spcAft>
        <a:defRPr sz="1200" b="1">
          <a:solidFill>
            <a:srgbClr val="C65800"/>
          </a:solidFill>
          <a:latin typeface="Arial" charset="0"/>
          <a:ea typeface="Geneva" pitchFamily="28" charset="-128"/>
        </a:defRPr>
      </a:lvl8pPr>
      <a:lvl9pPr marL="1828800" algn="l" rtl="0" fontAlgn="base">
        <a:spcBef>
          <a:spcPct val="0"/>
        </a:spcBef>
        <a:spcAft>
          <a:spcPct val="0"/>
        </a:spcAft>
        <a:defRPr sz="1200" b="1">
          <a:solidFill>
            <a:srgbClr val="C65800"/>
          </a:solidFill>
          <a:latin typeface="Arial" charset="0"/>
          <a:ea typeface="Geneva" pitchFamily="28" charset="-128"/>
        </a:defRPr>
      </a:lvl9pPr>
    </p:titleStyle>
    <p:bodyStyle>
      <a:lvl1pPr algn="l" rtl="0" eaLnBrk="0" fontAlgn="base" hangingPunct="0">
        <a:spcBef>
          <a:spcPct val="20000"/>
        </a:spcBef>
        <a:spcAft>
          <a:spcPct val="0"/>
        </a:spcAft>
        <a:defRPr sz="1800" b="1" cap="all" baseline="0">
          <a:solidFill>
            <a:srgbClr val="ED145B"/>
          </a:solidFill>
          <a:latin typeface="Century Gothic" panose="020B0502020202020204" pitchFamily="34" charset="0"/>
          <a:ea typeface="+mn-ea"/>
          <a:cs typeface="+mn-cs"/>
        </a:defRPr>
      </a:lvl1pPr>
      <a:lvl2pPr marL="0" indent="0" algn="l" rtl="0" eaLnBrk="0" fontAlgn="base" hangingPunct="0">
        <a:spcBef>
          <a:spcPct val="20000"/>
        </a:spcBef>
        <a:spcAft>
          <a:spcPct val="0"/>
        </a:spcAft>
        <a:buNone/>
        <a:defRPr sz="1800" b="1">
          <a:solidFill>
            <a:srgbClr val="ED145B"/>
          </a:solidFill>
          <a:latin typeface="Century Gothic" panose="020B0502020202020204" pitchFamily="34" charset="0"/>
          <a:ea typeface="+mn-ea"/>
        </a:defRPr>
      </a:lvl2pPr>
      <a:lvl3pPr marL="0" indent="0" algn="l" rtl="0" eaLnBrk="0" fontAlgn="base" hangingPunct="0">
        <a:spcBef>
          <a:spcPct val="20000"/>
        </a:spcBef>
        <a:spcAft>
          <a:spcPct val="0"/>
        </a:spcAft>
        <a:buClr>
          <a:srgbClr val="ED145B"/>
        </a:buClr>
        <a:buFont typeface="Wingdings" panose="05000000000000000000" pitchFamily="2" charset="2"/>
        <a:buNone/>
        <a:defRPr sz="1800">
          <a:solidFill>
            <a:schemeClr val="tx1"/>
          </a:solidFill>
          <a:latin typeface="Century Gothic" panose="020B0502020202020204" pitchFamily="34" charset="0"/>
          <a:ea typeface="+mn-ea"/>
        </a:defRPr>
      </a:lvl3pPr>
      <a:lvl4pPr marL="180975" indent="-180975" algn="l" rtl="0" eaLnBrk="0" fontAlgn="base" hangingPunct="0">
        <a:spcBef>
          <a:spcPct val="20000"/>
        </a:spcBef>
        <a:spcAft>
          <a:spcPct val="0"/>
        </a:spcAft>
        <a:buClr>
          <a:srgbClr val="ED145B"/>
        </a:buClr>
        <a:buFont typeface="Arial" panose="020B0604020202020204" pitchFamily="34" charset="0"/>
        <a:buChar char="•"/>
        <a:defRPr sz="1600">
          <a:solidFill>
            <a:schemeClr val="tx1"/>
          </a:solidFill>
          <a:latin typeface="Century Gothic" panose="020B0502020202020204" pitchFamily="34" charset="0"/>
          <a:ea typeface="+mn-ea"/>
        </a:defRPr>
      </a:lvl4pPr>
      <a:lvl5pPr marL="542925" indent="-180975" algn="l" rtl="0" eaLnBrk="0" fontAlgn="base" hangingPunct="0">
        <a:spcBef>
          <a:spcPct val="20000"/>
        </a:spcBef>
        <a:spcAft>
          <a:spcPct val="0"/>
        </a:spcAft>
        <a:buClr>
          <a:srgbClr val="ED145B"/>
        </a:buClr>
        <a:buFont typeface="Century Gothic" panose="020B0502020202020204" pitchFamily="34" charset="0"/>
        <a:buChar char="−"/>
        <a:defRPr sz="1400">
          <a:solidFill>
            <a:schemeClr val="tx1"/>
          </a:solidFill>
          <a:latin typeface="Century Gothic" panose="020B0502020202020204" pitchFamily="34" charset="0"/>
          <a:ea typeface="+mn-ea"/>
        </a:defRPr>
      </a:lvl5pPr>
      <a:lvl6pPr marL="1803400" algn="l" rtl="0" fontAlgn="base">
        <a:spcBef>
          <a:spcPct val="20000"/>
        </a:spcBef>
        <a:spcAft>
          <a:spcPct val="0"/>
        </a:spcAft>
        <a:defRPr sz="1200">
          <a:solidFill>
            <a:schemeClr val="tx1"/>
          </a:solidFill>
          <a:latin typeface="+mn-lt"/>
          <a:ea typeface="+mn-ea"/>
        </a:defRPr>
      </a:lvl6pPr>
      <a:lvl7pPr marL="2260600" algn="l" rtl="0" fontAlgn="base">
        <a:spcBef>
          <a:spcPct val="20000"/>
        </a:spcBef>
        <a:spcAft>
          <a:spcPct val="0"/>
        </a:spcAft>
        <a:defRPr sz="1200">
          <a:solidFill>
            <a:schemeClr val="tx1"/>
          </a:solidFill>
          <a:latin typeface="+mn-lt"/>
          <a:ea typeface="+mn-ea"/>
        </a:defRPr>
      </a:lvl7pPr>
      <a:lvl8pPr marL="2717800" algn="l" rtl="0" fontAlgn="base">
        <a:spcBef>
          <a:spcPct val="20000"/>
        </a:spcBef>
        <a:spcAft>
          <a:spcPct val="0"/>
        </a:spcAft>
        <a:defRPr sz="1200">
          <a:solidFill>
            <a:schemeClr val="tx1"/>
          </a:solidFill>
          <a:latin typeface="+mn-lt"/>
          <a:ea typeface="+mn-ea"/>
        </a:defRPr>
      </a:lvl8pPr>
      <a:lvl9pPr marL="3175000" algn="l" rtl="0" fontAlgn="base">
        <a:spcBef>
          <a:spcPct val="20000"/>
        </a:spcBef>
        <a:spcAft>
          <a:spcPct val="0"/>
        </a:spcAft>
        <a:defRPr sz="12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15.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14.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3.xml"/><Relationship Id="rId2" Type="http://schemas.openxmlformats.org/officeDocument/2006/relationships/diagramData" Target="../diagrams/data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3.xml"/><Relationship Id="rId2" Type="http://schemas.openxmlformats.org/officeDocument/2006/relationships/diagramData" Target="../diagrams/data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9712" y="332656"/>
            <a:ext cx="6840760" cy="1440160"/>
          </a:xfrm>
        </p:spPr>
        <p:txBody>
          <a:bodyPr>
            <a:noAutofit/>
          </a:bodyPr>
          <a:lstStyle/>
          <a:p>
            <a:pPr>
              <a:lnSpc>
                <a:spcPct val="150000"/>
              </a:lnSpc>
              <a:spcBef>
                <a:spcPts val="850"/>
              </a:spcBef>
            </a:pPr>
            <a:r>
              <a:rPr lang="fr-FR" sz="2400" dirty="0">
                <a:latin typeface="Century Gothic" charset="0"/>
                <a:ea typeface="Times" charset="0"/>
              </a:rPr>
              <a:t>Évaluation des formations à </a:t>
            </a:r>
            <a:r>
              <a:rPr lang="fr-FR" sz="2400" dirty="0" smtClean="0">
                <a:latin typeface="Century Gothic" charset="0"/>
                <a:ea typeface="Times" charset="0"/>
              </a:rPr>
              <a:t>l’étranger</a:t>
            </a:r>
            <a:r>
              <a:rPr lang="fr-FR" sz="2400" dirty="0">
                <a:latin typeface="Century Gothic" charset="0"/>
                <a:ea typeface="Times" charset="0"/>
              </a:rPr>
              <a:t> </a:t>
            </a:r>
            <a:r>
              <a:rPr lang="fr-FR" sz="2400" dirty="0" smtClean="0">
                <a:latin typeface="Century Gothic" charset="0"/>
                <a:ea typeface="Times" charset="0"/>
              </a:rPr>
              <a:t>- Référentiel </a:t>
            </a:r>
            <a:r>
              <a:rPr lang="fr-FR" sz="2400" dirty="0">
                <a:latin typeface="Century Gothic" charset="0"/>
                <a:ea typeface="Times" charset="0"/>
              </a:rPr>
              <a:t>de l’évaluation externe </a:t>
            </a:r>
            <a:endParaRPr lang="fr-FR" sz="2400" dirty="0"/>
          </a:p>
        </p:txBody>
      </p:sp>
      <p:sp>
        <p:nvSpPr>
          <p:cNvPr id="3" name="Espace réservé du texte 2"/>
          <p:cNvSpPr>
            <a:spLocks noGrp="1"/>
          </p:cNvSpPr>
          <p:nvPr>
            <p:ph type="body" sz="quarter" idx="10"/>
          </p:nvPr>
        </p:nvSpPr>
        <p:spPr/>
        <p:txBody>
          <a:bodyPr>
            <a:normAutofit lnSpcReduction="10000"/>
          </a:bodyPr>
          <a:lstStyle/>
          <a:p>
            <a:pPr marL="0" indent="0">
              <a:buNone/>
            </a:pPr>
            <a:r>
              <a:rPr lang="fr-FR" dirty="0" smtClean="0">
                <a:solidFill>
                  <a:srgbClr val="FF0000"/>
                </a:solidFill>
              </a:rPr>
              <a:t>Présentation des CEA, Accra (Ghana</a:t>
            </a:r>
            <a:r>
              <a:rPr lang="fr-FR" dirty="0" smtClean="0">
                <a:solidFill>
                  <a:srgbClr val="FF0000"/>
                </a:solidFill>
              </a:rPr>
              <a:t>)</a:t>
            </a:r>
          </a:p>
          <a:p>
            <a:pPr marL="0" indent="0">
              <a:buNone/>
            </a:pPr>
            <a:r>
              <a:rPr lang="fr-FR" dirty="0" smtClean="0">
                <a:solidFill>
                  <a:srgbClr val="FF0000"/>
                </a:solidFill>
              </a:rPr>
              <a:t>8 </a:t>
            </a:r>
            <a:r>
              <a:rPr lang="fr-FR" dirty="0" smtClean="0">
                <a:solidFill>
                  <a:srgbClr val="FF0000"/>
                </a:solidFill>
              </a:rPr>
              <a:t>novembre 2017</a:t>
            </a:r>
            <a:endParaRPr lang="fr-FR" dirty="0">
              <a:solidFill>
                <a:srgbClr val="FF0000"/>
              </a:solidFill>
            </a:endParaRPr>
          </a:p>
        </p:txBody>
      </p:sp>
      <p:sp>
        <p:nvSpPr>
          <p:cNvPr id="4" name="Espace réservé du texte 3"/>
          <p:cNvSpPr>
            <a:spLocks noGrp="1"/>
          </p:cNvSpPr>
          <p:nvPr>
            <p:ph type="body" sz="quarter" idx="11"/>
          </p:nvPr>
        </p:nvSpPr>
        <p:spPr/>
        <p:txBody>
          <a:bodyPr/>
          <a:lstStyle/>
          <a:p>
            <a:pPr marL="0" indent="0">
              <a:buNone/>
            </a:pPr>
            <a:r>
              <a:rPr lang="fr-FR" dirty="0" smtClean="0">
                <a:solidFill>
                  <a:schemeClr val="bg1"/>
                </a:solidFill>
              </a:rPr>
              <a:t>Professeur Michel </a:t>
            </a:r>
            <a:r>
              <a:rPr lang="fr-FR" dirty="0" err="1" smtClean="0">
                <a:solidFill>
                  <a:schemeClr val="bg1"/>
                </a:solidFill>
              </a:rPr>
              <a:t>Cosnard</a:t>
            </a:r>
            <a:r>
              <a:rPr lang="fr-FR" dirty="0" smtClean="0">
                <a:solidFill>
                  <a:schemeClr val="bg1"/>
                </a:solidFill>
              </a:rPr>
              <a:t>, président du </a:t>
            </a:r>
            <a:r>
              <a:rPr lang="fr-FR" dirty="0" err="1" smtClean="0">
                <a:solidFill>
                  <a:schemeClr val="bg1"/>
                </a:solidFill>
              </a:rPr>
              <a:t>Hcéres</a:t>
            </a:r>
            <a:endParaRPr lang="fr-FR" dirty="0">
              <a:solidFill>
                <a:schemeClr val="bg1"/>
              </a:solidFill>
            </a:endParaRPr>
          </a:p>
        </p:txBody>
      </p:sp>
      <p:sp>
        <p:nvSpPr>
          <p:cNvPr id="5" name="Espace réservé du texte 4"/>
          <p:cNvSpPr>
            <a:spLocks noGrp="1"/>
          </p:cNvSpPr>
          <p:nvPr>
            <p:ph type="body" sz="quarter" idx="12"/>
          </p:nvPr>
        </p:nvSpPr>
        <p:spPr/>
        <p:txBody>
          <a:bodyPr/>
          <a:lstStyle/>
          <a:p>
            <a:r>
              <a:rPr lang="fr-FR" cap="none" dirty="0" smtClean="0"/>
              <a:t>Département Europe &amp; International</a:t>
            </a:r>
            <a:endParaRPr lang="fr-FR" sz="900" cap="none" dirty="0" smtClean="0"/>
          </a:p>
          <a:p>
            <a:endParaRPr lang="fr-FR" sz="900" dirty="0" smtClean="0"/>
          </a:p>
          <a:p>
            <a:r>
              <a:rPr lang="fr-FR" b="1" dirty="0" smtClean="0"/>
              <a:t>Accra, 8 novembre 2017</a:t>
            </a:r>
            <a:endParaRPr lang="fr-FR" b="1" cap="none" dirty="0"/>
          </a:p>
        </p:txBody>
      </p:sp>
    </p:spTree>
    <p:extLst>
      <p:ext uri="{BB962C8B-B14F-4D97-AF65-F5344CB8AC3E}">
        <p14:creationId xmlns:p14="http://schemas.microsoft.com/office/powerpoint/2010/main" val="1330284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contenu 2"/>
          <p:cNvSpPr>
            <a:spLocks noGrp="1"/>
          </p:cNvSpPr>
          <p:nvPr>
            <p:ph idx="1"/>
          </p:nvPr>
        </p:nvSpPr>
        <p:spPr>
          <a:xfrm>
            <a:off x="3801210" y="2852743"/>
            <a:ext cx="5307623" cy="2664489"/>
          </a:xfrm>
        </p:spPr>
        <p:txBody>
          <a:bodyPr/>
          <a:lstStyle/>
          <a:p>
            <a:pPr>
              <a:buClr>
                <a:srgbClr val="FF0066"/>
              </a:buClr>
              <a:buFont typeface="Century Gothic" pitchFamily="34" charset="0"/>
              <a:buChar char="─"/>
            </a:pPr>
            <a:r>
              <a:rPr lang="en-US" altLang="fr-FR" sz="2000" dirty="0" smtClean="0">
                <a:solidFill>
                  <a:srgbClr val="4F5866"/>
                </a:solidFill>
                <a:latin typeface="Century Gothic" pitchFamily="34" charset="0"/>
              </a:rPr>
              <a:t> </a:t>
            </a:r>
            <a:r>
              <a:rPr lang="en-US" altLang="fr-FR" sz="2000" dirty="0" err="1" smtClean="0">
                <a:solidFill>
                  <a:srgbClr val="4F5866"/>
                </a:solidFill>
                <a:latin typeface="Century Gothic" pitchFamily="34" charset="0"/>
              </a:rPr>
              <a:t>Indépendance</a:t>
            </a:r>
            <a:endParaRPr lang="en-US" altLang="fr-FR" sz="2000" dirty="0" smtClean="0">
              <a:solidFill>
                <a:srgbClr val="4F5866"/>
              </a:solidFill>
              <a:latin typeface="Century Gothic" pitchFamily="34" charset="0"/>
            </a:endParaRPr>
          </a:p>
          <a:p>
            <a:pPr>
              <a:buClr>
                <a:srgbClr val="FF0066"/>
              </a:buClr>
              <a:buFont typeface="Century Gothic" pitchFamily="34" charset="0"/>
              <a:buChar char="─"/>
            </a:pPr>
            <a:r>
              <a:rPr lang="en-US" altLang="fr-FR" sz="2000" dirty="0" smtClean="0">
                <a:solidFill>
                  <a:srgbClr val="4F5866"/>
                </a:solidFill>
                <a:latin typeface="Century Gothic" pitchFamily="34" charset="0"/>
              </a:rPr>
              <a:t> Transparence</a:t>
            </a:r>
          </a:p>
          <a:p>
            <a:pPr>
              <a:buClr>
                <a:srgbClr val="FF0066"/>
              </a:buClr>
              <a:buFont typeface="Century Gothic" pitchFamily="34" charset="0"/>
              <a:buChar char="─"/>
            </a:pPr>
            <a:r>
              <a:rPr lang="fr-FR" altLang="fr-FR" sz="2000" dirty="0" smtClean="0">
                <a:solidFill>
                  <a:srgbClr val="4F5866"/>
                </a:solidFill>
                <a:latin typeface="Century Gothic" pitchFamily="34" charset="0"/>
              </a:rPr>
              <a:t> Equité</a:t>
            </a:r>
          </a:p>
          <a:p>
            <a:pPr>
              <a:buClr>
                <a:srgbClr val="FF0066"/>
              </a:buClr>
              <a:buFont typeface="Century Gothic" pitchFamily="34" charset="0"/>
              <a:buChar char="─"/>
            </a:pPr>
            <a:r>
              <a:rPr lang="en-US" altLang="fr-FR" sz="2000" dirty="0" smtClean="0">
                <a:solidFill>
                  <a:srgbClr val="4F5866"/>
                </a:solidFill>
                <a:latin typeface="Century Gothic" pitchFamily="34" charset="0"/>
              </a:rPr>
              <a:t> Evaluation </a:t>
            </a:r>
            <a:r>
              <a:rPr lang="en-US" altLang="fr-FR" sz="2000" dirty="0" err="1" smtClean="0">
                <a:solidFill>
                  <a:srgbClr val="4F5866"/>
                </a:solidFill>
                <a:latin typeface="Century Gothic" pitchFamily="34" charset="0"/>
              </a:rPr>
              <a:t>collégiale</a:t>
            </a:r>
            <a:r>
              <a:rPr lang="en-US" altLang="fr-FR" sz="2000" dirty="0" smtClean="0">
                <a:solidFill>
                  <a:srgbClr val="4F5866"/>
                </a:solidFill>
                <a:latin typeface="Century Gothic" pitchFamily="34" charset="0"/>
              </a:rPr>
              <a:t> par les pairs</a:t>
            </a:r>
          </a:p>
          <a:p>
            <a:pPr>
              <a:buClr>
                <a:srgbClr val="FF0066"/>
              </a:buClr>
              <a:buFont typeface="Century Gothic" pitchFamily="34" charset="0"/>
              <a:buChar char="─"/>
            </a:pPr>
            <a:r>
              <a:rPr lang="en-US" altLang="fr-FR" sz="2000" dirty="0" smtClean="0">
                <a:solidFill>
                  <a:srgbClr val="4F5866"/>
                </a:solidFill>
                <a:latin typeface="Century Gothic" pitchFamily="34" charset="0"/>
              </a:rPr>
              <a:t> Respect de </a:t>
            </a:r>
            <a:r>
              <a:rPr lang="en-US" altLang="fr-FR" sz="2000" dirty="0" err="1" smtClean="0">
                <a:solidFill>
                  <a:srgbClr val="4F5866"/>
                </a:solidFill>
                <a:latin typeface="Century Gothic" pitchFamily="34" charset="0"/>
              </a:rPr>
              <a:t>l’éthique</a:t>
            </a:r>
            <a:r>
              <a:rPr lang="en-US" altLang="fr-FR" sz="2000" dirty="0" smtClean="0">
                <a:solidFill>
                  <a:srgbClr val="4F5866"/>
                </a:solidFill>
                <a:latin typeface="Century Gothic" pitchFamily="34" charset="0"/>
              </a:rPr>
              <a:t> et de la </a:t>
            </a:r>
            <a:r>
              <a:rPr lang="en-US" altLang="fr-FR" sz="2000" dirty="0" err="1" smtClean="0">
                <a:solidFill>
                  <a:srgbClr val="4F5866"/>
                </a:solidFill>
                <a:latin typeface="Century Gothic" pitchFamily="34" charset="0"/>
              </a:rPr>
              <a:t>déontologie</a:t>
            </a:r>
            <a:r>
              <a:rPr lang="en-US" altLang="fr-FR" sz="2000" dirty="0" smtClean="0">
                <a:solidFill>
                  <a:srgbClr val="4F5866"/>
                </a:solidFill>
                <a:latin typeface="Century Gothic" pitchFamily="34" charset="0"/>
              </a:rPr>
              <a:t> de </a:t>
            </a:r>
            <a:r>
              <a:rPr lang="en-US" altLang="fr-FR" sz="2000" dirty="0" err="1" smtClean="0">
                <a:solidFill>
                  <a:srgbClr val="4F5866"/>
                </a:solidFill>
                <a:latin typeface="Century Gothic" pitchFamily="34" charset="0"/>
              </a:rPr>
              <a:t>l’évaluation</a:t>
            </a:r>
            <a:endParaRPr lang="en-US" altLang="fr-FR" sz="2000" dirty="0" smtClean="0">
              <a:solidFill>
                <a:srgbClr val="4F5866"/>
              </a:solidFill>
              <a:latin typeface="Century Gothic" pitchFamily="34" charset="0"/>
            </a:endParaRPr>
          </a:p>
        </p:txBody>
      </p:sp>
      <p:sp>
        <p:nvSpPr>
          <p:cNvPr id="4" name="Titre 1"/>
          <p:cNvSpPr txBox="1">
            <a:spLocks/>
          </p:cNvSpPr>
          <p:nvPr/>
        </p:nvSpPr>
        <p:spPr>
          <a:xfrm>
            <a:off x="319456" y="151548"/>
            <a:ext cx="8607669" cy="936625"/>
          </a:xfrm>
          <a:prstGeom prst="rect">
            <a:avLst/>
          </a:prstGeom>
        </p:spPr>
        <p:txBody>
          <a:bodyPr/>
          <a:lstStyle>
            <a:lvl1pPr algn="l" rtl="0" eaLnBrk="0" fontAlgn="base" hangingPunct="0">
              <a:spcBef>
                <a:spcPct val="0"/>
              </a:spcBef>
              <a:spcAft>
                <a:spcPct val="0"/>
              </a:spcAft>
              <a:defRPr sz="3200">
                <a:solidFill>
                  <a:srgbClr val="4A4F54"/>
                </a:solidFill>
                <a:latin typeface="Trebuchet MS"/>
                <a:ea typeface="+mj-ea"/>
                <a:cs typeface="+mj-cs"/>
              </a:defRPr>
            </a:lvl1pPr>
            <a:lvl2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2pPr>
            <a:lvl3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3pPr>
            <a:lvl4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4pPr>
            <a:lvl5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5pPr>
            <a:lvl6pPr marL="457200" algn="l" rtl="0" fontAlgn="base">
              <a:spcBef>
                <a:spcPct val="0"/>
              </a:spcBef>
              <a:spcAft>
                <a:spcPct val="0"/>
              </a:spcAft>
              <a:defRPr sz="1200" b="1">
                <a:solidFill>
                  <a:srgbClr val="C65800"/>
                </a:solidFill>
                <a:latin typeface="Arial" charset="0"/>
                <a:ea typeface="ＭＳ Ｐゴシック" charset="0"/>
                <a:cs typeface="Geneva" charset="0"/>
              </a:defRPr>
            </a:lvl6pPr>
            <a:lvl7pPr marL="914400" algn="l" rtl="0" fontAlgn="base">
              <a:spcBef>
                <a:spcPct val="0"/>
              </a:spcBef>
              <a:spcAft>
                <a:spcPct val="0"/>
              </a:spcAft>
              <a:defRPr sz="1200" b="1">
                <a:solidFill>
                  <a:srgbClr val="C65800"/>
                </a:solidFill>
                <a:latin typeface="Arial" charset="0"/>
                <a:ea typeface="ＭＳ Ｐゴシック" charset="0"/>
                <a:cs typeface="Geneva" charset="0"/>
              </a:defRPr>
            </a:lvl7pPr>
            <a:lvl8pPr marL="1371600" algn="l" rtl="0" fontAlgn="base">
              <a:spcBef>
                <a:spcPct val="0"/>
              </a:spcBef>
              <a:spcAft>
                <a:spcPct val="0"/>
              </a:spcAft>
              <a:defRPr sz="1200" b="1">
                <a:solidFill>
                  <a:srgbClr val="C65800"/>
                </a:solidFill>
                <a:latin typeface="Arial" charset="0"/>
                <a:ea typeface="ＭＳ Ｐゴシック" charset="0"/>
                <a:cs typeface="Geneva" charset="0"/>
              </a:defRPr>
            </a:lvl8pPr>
            <a:lvl9pPr marL="1828800" algn="l" rtl="0" fontAlgn="base">
              <a:spcBef>
                <a:spcPct val="0"/>
              </a:spcBef>
              <a:spcAft>
                <a:spcPct val="0"/>
              </a:spcAft>
              <a:defRPr sz="1200" b="1">
                <a:solidFill>
                  <a:srgbClr val="C65800"/>
                </a:solidFill>
                <a:latin typeface="Arial" charset="0"/>
                <a:ea typeface="ＭＳ Ｐゴシック" charset="0"/>
                <a:cs typeface="Geneva" charset="0"/>
              </a:defRPr>
            </a:lvl9pPr>
          </a:lstStyle>
          <a:p>
            <a:pPr>
              <a:defRPr/>
            </a:pPr>
            <a:r>
              <a:rPr lang="fr-FR" sz="2400" kern="0" dirty="0" smtClean="0"/>
              <a:t/>
            </a:r>
            <a:br>
              <a:rPr lang="fr-FR" sz="2400" kern="0" dirty="0" smtClean="0"/>
            </a:br>
            <a:r>
              <a:rPr lang="fr-FR" dirty="0" smtClean="0">
                <a:solidFill>
                  <a:srgbClr val="5C2D91"/>
                </a:solidFill>
                <a:latin typeface="Trebuchet MS" panose="020B0603020202020204" pitchFamily="34" charset="0"/>
              </a:rPr>
              <a:t>PRINCIPES FONDATEURS</a:t>
            </a:r>
            <a:endParaRPr lang="fr-FR" dirty="0">
              <a:solidFill>
                <a:srgbClr val="5C2D91"/>
              </a:solidFill>
              <a:latin typeface="Trebuchet MS" panose="020B0603020202020204" pitchFamily="34" charset="0"/>
            </a:endParaRPr>
          </a:p>
        </p:txBody>
      </p:sp>
      <p:sp>
        <p:nvSpPr>
          <p:cNvPr id="20484" name="ZoneTexte 1"/>
          <p:cNvSpPr txBox="1">
            <a:spLocks noChangeArrowheads="1"/>
          </p:cNvSpPr>
          <p:nvPr/>
        </p:nvSpPr>
        <p:spPr bwMode="auto">
          <a:xfrm>
            <a:off x="3793884" y="2124075"/>
            <a:ext cx="4832838"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fr-FR" altLang="fr-FR" sz="3200" dirty="0">
                <a:solidFill>
                  <a:srgbClr val="FF0066"/>
                </a:solidFill>
                <a:latin typeface="Century Gothic" pitchFamily="34" charset="0"/>
              </a:rPr>
              <a:t>Charte de l’évaluation</a:t>
            </a:r>
          </a:p>
        </p:txBody>
      </p:sp>
      <p:pic>
        <p:nvPicPr>
          <p:cNvPr id="2048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619" y="2314575"/>
            <a:ext cx="2672862" cy="29146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7232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5008" y="260648"/>
            <a:ext cx="8928992" cy="762000"/>
          </a:xfrm>
        </p:spPr>
        <p:txBody>
          <a:bodyPr/>
          <a:lstStyle/>
          <a:p>
            <a:r>
              <a:rPr lang="fr-FR" dirty="0" smtClean="0">
                <a:latin typeface="Trebuchet MS" panose="020B0603020202020204" pitchFamily="34" charset="0"/>
              </a:rPr>
              <a:t>PRINCIPE FONDATEUR : la transparence</a:t>
            </a:r>
            <a:endParaRPr lang="fr-FR" dirty="0">
              <a:latin typeface="Trebuchet MS" panose="020B0603020202020204" pitchFamily="34" charset="0"/>
            </a:endParaRPr>
          </a:p>
        </p:txBody>
      </p:sp>
      <p:sp>
        <p:nvSpPr>
          <p:cNvPr id="3" name="Espace réservé du contenu 2"/>
          <p:cNvSpPr>
            <a:spLocks noGrp="1"/>
          </p:cNvSpPr>
          <p:nvPr>
            <p:ph idx="1"/>
          </p:nvPr>
        </p:nvSpPr>
        <p:spPr>
          <a:xfrm>
            <a:off x="611560" y="980728"/>
            <a:ext cx="7315200" cy="4114800"/>
          </a:xfrm>
        </p:spPr>
        <p:txBody>
          <a:bodyPr/>
          <a:lstStyle/>
          <a:p>
            <a:pPr marL="0" indent="0">
              <a:defRPr/>
            </a:pPr>
            <a:endParaRPr lang="en-US" altLang="fr-FR" dirty="0">
              <a:latin typeface="Trebuchet MS" pitchFamily="34" charset="0"/>
            </a:endParaRPr>
          </a:p>
          <a:p>
            <a:pPr marL="0" indent="0" algn="just">
              <a:defRPr/>
            </a:pPr>
            <a:r>
              <a:rPr lang="fr-FR" altLang="fr-FR" dirty="0">
                <a:latin typeface="Trebuchet MS" pitchFamily="34" charset="0"/>
              </a:rPr>
              <a:t>La transparence de </a:t>
            </a:r>
            <a:r>
              <a:rPr lang="fr-FR" altLang="fr-FR" dirty="0" smtClean="0">
                <a:latin typeface="Trebuchet MS" pitchFamily="34" charset="0"/>
              </a:rPr>
              <a:t>l’évaluation repose sur :</a:t>
            </a:r>
          </a:p>
          <a:p>
            <a:pPr marL="0" indent="0" algn="just">
              <a:defRPr/>
            </a:pPr>
            <a:endParaRPr lang="fr-FR" altLang="fr-FR" dirty="0" smtClean="0">
              <a:latin typeface="Trebuchet MS" pitchFamily="34" charset="0"/>
            </a:endParaRPr>
          </a:p>
          <a:p>
            <a:pPr marL="457200" indent="-457200">
              <a:buFont typeface="Arial" panose="020B0604020202020204" pitchFamily="34" charset="0"/>
              <a:buChar char="•"/>
              <a:defRPr/>
            </a:pPr>
            <a:r>
              <a:rPr lang="fr-FR" altLang="fr-FR" b="0" cap="none" dirty="0">
                <a:solidFill>
                  <a:schemeClr val="tx1"/>
                </a:solidFill>
              </a:rPr>
              <a:t>une méthodologie et des procédures garantissant l’égalité de traitement,</a:t>
            </a:r>
          </a:p>
          <a:p>
            <a:pPr marL="457200" indent="-457200">
              <a:buFont typeface="Arial" panose="020B0604020202020204" pitchFamily="34" charset="0"/>
              <a:buChar char="•"/>
              <a:defRPr/>
            </a:pPr>
            <a:r>
              <a:rPr lang="fr-FR" altLang="fr-FR" b="0" cap="none" dirty="0">
                <a:solidFill>
                  <a:schemeClr val="tx1"/>
                </a:solidFill>
              </a:rPr>
              <a:t>l’élaboration par le HCERES d’un système de management de la qualité</a:t>
            </a:r>
          </a:p>
          <a:p>
            <a:pPr marL="457200" indent="-457200">
              <a:buFont typeface="Arial" panose="020B0604020202020204" pitchFamily="34" charset="0"/>
              <a:buChar char="•"/>
              <a:defRPr/>
            </a:pPr>
            <a:r>
              <a:rPr lang="fr-FR" altLang="fr-FR" b="0" cap="none" dirty="0">
                <a:solidFill>
                  <a:schemeClr val="tx1"/>
                </a:solidFill>
              </a:rPr>
              <a:t>la publication (site internet) :</a:t>
            </a:r>
          </a:p>
          <a:p>
            <a:pPr marL="638175" lvl="3" indent="-457200">
              <a:buFont typeface="Wingdings" panose="05000000000000000000" pitchFamily="2" charset="2"/>
              <a:buChar char="ü"/>
              <a:defRPr/>
            </a:pPr>
            <a:r>
              <a:rPr lang="fr-FR" altLang="fr-FR" sz="1800" b="0" cap="none" dirty="0">
                <a:solidFill>
                  <a:schemeClr val="tx1"/>
                </a:solidFill>
              </a:rPr>
              <a:t>des référentiels d ’évaluation, critères et méthodes détaillés</a:t>
            </a:r>
          </a:p>
          <a:p>
            <a:pPr marL="638175" lvl="3" indent="-457200">
              <a:buFont typeface="Wingdings" panose="05000000000000000000" pitchFamily="2" charset="2"/>
              <a:buChar char="ü"/>
              <a:defRPr/>
            </a:pPr>
            <a:r>
              <a:rPr lang="fr-FR" altLang="fr-FR" sz="1800" b="0" cap="none" dirty="0">
                <a:solidFill>
                  <a:schemeClr val="tx1"/>
                </a:solidFill>
              </a:rPr>
              <a:t>de la liste des experts et de leur qualité</a:t>
            </a:r>
            <a:r>
              <a:rPr lang="fr-FR" altLang="fr-FR" sz="1800" b="0" cap="none" dirty="0" smtClean="0">
                <a:solidFill>
                  <a:schemeClr val="tx1"/>
                </a:solidFill>
              </a:rPr>
              <a:t>,</a:t>
            </a:r>
            <a:endParaRPr lang="fr-FR" altLang="fr-FR" sz="1800" b="0" cap="none" dirty="0">
              <a:solidFill>
                <a:schemeClr val="tx1"/>
              </a:solidFill>
            </a:endParaRPr>
          </a:p>
          <a:p>
            <a:pPr marL="638175" lvl="3" indent="-457200">
              <a:buFont typeface="Wingdings" panose="05000000000000000000" pitchFamily="2" charset="2"/>
              <a:buChar char="ü"/>
              <a:defRPr/>
            </a:pPr>
            <a:r>
              <a:rPr lang="fr-FR" altLang="fr-FR" sz="1800" b="0" cap="none" dirty="0">
                <a:solidFill>
                  <a:schemeClr val="tx1"/>
                </a:solidFill>
              </a:rPr>
              <a:t>de l’ensemble des rapports d’évaluation, signés conjointement par le président du comité et le président du HCERES</a:t>
            </a:r>
            <a:r>
              <a:rPr lang="fr-FR" altLang="fr-FR" sz="1800" b="0" cap="none" dirty="0" smtClean="0">
                <a:solidFill>
                  <a:schemeClr val="tx1"/>
                </a:solidFill>
              </a:rPr>
              <a:t>.</a:t>
            </a:r>
          </a:p>
          <a:p>
            <a:pPr marL="457200" indent="-457200">
              <a:buFont typeface="Arial" panose="020B0604020202020204" pitchFamily="34" charset="0"/>
              <a:buChar char="•"/>
              <a:defRPr/>
            </a:pPr>
            <a:endParaRPr lang="fr-FR" altLang="fr-FR" dirty="0">
              <a:latin typeface="Trebuchet MS" pitchFamily="34" charset="0"/>
            </a:endParaRPr>
          </a:p>
          <a:p>
            <a:pPr marL="457200" indent="-457200">
              <a:buFont typeface="Arial" panose="020B0604020202020204" pitchFamily="34" charset="0"/>
              <a:buChar char="•"/>
              <a:defRPr/>
            </a:pPr>
            <a:r>
              <a:rPr lang="fr-FR" altLang="fr-FR" dirty="0">
                <a:latin typeface="Trebuchet MS" pitchFamily="34" charset="0"/>
              </a:rPr>
              <a:t>http://</a:t>
            </a:r>
            <a:r>
              <a:rPr lang="fr-FR" altLang="fr-FR" dirty="0" smtClean="0">
                <a:latin typeface="Trebuchet MS" pitchFamily="34" charset="0"/>
              </a:rPr>
              <a:t>www.hceres.fr/PUBLICATIONS</a:t>
            </a:r>
            <a:endParaRPr lang="fr-FR" altLang="fr-FR" dirty="0">
              <a:latin typeface="Trebuchet MS" pitchFamily="34" charset="0"/>
            </a:endParaRPr>
          </a:p>
          <a:p>
            <a:endParaRPr lang="fr-FR" dirty="0"/>
          </a:p>
        </p:txBody>
      </p:sp>
    </p:spTree>
    <p:extLst>
      <p:ext uri="{BB962C8B-B14F-4D97-AF65-F5344CB8AC3E}">
        <p14:creationId xmlns:p14="http://schemas.microsoft.com/office/powerpoint/2010/main" val="3133198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341560"/>
            <a:ext cx="8208912" cy="59677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84143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a:xfrm>
            <a:off x="383932" y="14288"/>
            <a:ext cx="6336323" cy="735012"/>
          </a:xfrm>
        </p:spPr>
        <p:txBody>
          <a:bodyPr/>
          <a:lstStyle/>
          <a:p>
            <a:r>
              <a:rPr lang="fr-FR" altLang="fr-FR" smtClean="0">
                <a:latin typeface="Trebuchet MS" pitchFamily="34" charset="0"/>
              </a:rPr>
              <a:t>Principes méthodologiques</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774252854"/>
              </p:ext>
            </p:extLst>
          </p:nvPr>
        </p:nvGraphicFramePr>
        <p:xfrm>
          <a:off x="899747" y="836712"/>
          <a:ext cx="7793327"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lèche courbée vers la gauche 1"/>
          <p:cNvSpPr/>
          <p:nvPr/>
        </p:nvSpPr>
        <p:spPr bwMode="auto">
          <a:xfrm>
            <a:off x="5701813" y="981075"/>
            <a:ext cx="2526323" cy="5543550"/>
          </a:xfrm>
          <a:prstGeom prst="curved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solidFill>
                <a:srgbClr val="000000"/>
              </a:solidFill>
              <a:latin typeface="Arial" charset="0"/>
              <a:ea typeface="ＭＳ Ｐゴシック" charset="0"/>
            </a:endParaRPr>
          </a:p>
        </p:txBody>
      </p:sp>
      <p:sp>
        <p:nvSpPr>
          <p:cNvPr id="6" name="Flèche courbée vers la gauche 5"/>
          <p:cNvSpPr/>
          <p:nvPr/>
        </p:nvSpPr>
        <p:spPr bwMode="auto">
          <a:xfrm rot="10956047">
            <a:off x="1493227" y="887414"/>
            <a:ext cx="2208334" cy="5424487"/>
          </a:xfrm>
          <a:prstGeom prst="curvedLeftArrow">
            <a:avLst>
              <a:gd name="adj1" fmla="val 25000"/>
              <a:gd name="adj2" fmla="val 50000"/>
              <a:gd name="adj3" fmla="val 1895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solidFill>
                <a:srgbClr val="000000"/>
              </a:solidFill>
              <a:latin typeface="Arial" charset="0"/>
              <a:ea typeface="ＭＳ Ｐゴシック" charset="0"/>
            </a:endParaRPr>
          </a:p>
        </p:txBody>
      </p:sp>
    </p:spTree>
    <p:extLst>
      <p:ext uri="{BB962C8B-B14F-4D97-AF65-F5344CB8AC3E}">
        <p14:creationId xmlns:p14="http://schemas.microsoft.com/office/powerpoint/2010/main" val="2596839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56" y="5446718"/>
            <a:ext cx="720969" cy="7715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266" name="Espace réservé du contenu 2"/>
          <p:cNvSpPr>
            <a:spLocks noGrp="1"/>
          </p:cNvSpPr>
          <p:nvPr>
            <p:ph idx="1"/>
          </p:nvPr>
        </p:nvSpPr>
        <p:spPr>
          <a:xfrm>
            <a:off x="433756" y="1341443"/>
            <a:ext cx="8493369" cy="631825"/>
          </a:xfrm>
          <a:solidFill>
            <a:schemeClr val="bg1">
              <a:lumMod val="95000"/>
            </a:schemeClr>
          </a:solidFill>
        </p:spPr>
        <p:txBody>
          <a:bodyPr/>
          <a:lstStyle/>
          <a:p>
            <a:pPr marL="0" indent="0">
              <a:defRPr/>
            </a:pPr>
            <a:r>
              <a:rPr lang="en-US" altLang="fr-FR" dirty="0" err="1" smtClean="0">
                <a:solidFill>
                  <a:srgbClr val="4F5866"/>
                </a:solidFill>
                <a:latin typeface="Century Gothic" pitchFamily="34" charset="0"/>
                <a:ea typeface="+mn-ea"/>
              </a:rPr>
              <a:t>En</a:t>
            </a:r>
            <a:r>
              <a:rPr lang="en-US" altLang="fr-FR" dirty="0" smtClean="0">
                <a:solidFill>
                  <a:srgbClr val="4F5866"/>
                </a:solidFill>
                <a:latin typeface="Century Gothic" pitchFamily="34" charset="0"/>
                <a:ea typeface="+mn-ea"/>
              </a:rPr>
              <a:t> 5 </a:t>
            </a:r>
            <a:r>
              <a:rPr lang="en-US" altLang="fr-FR" dirty="0" err="1" smtClean="0">
                <a:solidFill>
                  <a:srgbClr val="4F5866"/>
                </a:solidFill>
                <a:latin typeface="Century Gothic" pitchFamily="34" charset="0"/>
                <a:ea typeface="+mn-ea"/>
              </a:rPr>
              <a:t>ans</a:t>
            </a:r>
            <a:r>
              <a:rPr lang="en-US" altLang="fr-FR" dirty="0" smtClean="0">
                <a:solidFill>
                  <a:srgbClr val="4F5866"/>
                </a:solidFill>
                <a:latin typeface="Century Gothic" pitchFamily="34" charset="0"/>
                <a:ea typeface="+mn-ea"/>
              </a:rPr>
              <a:t>, le HCERES </a:t>
            </a:r>
            <a:r>
              <a:rPr lang="en-US" altLang="fr-FR" dirty="0" err="1" smtClean="0">
                <a:solidFill>
                  <a:srgbClr val="4F5866"/>
                </a:solidFill>
                <a:latin typeface="Century Gothic" pitchFamily="34" charset="0"/>
                <a:ea typeface="+mn-ea"/>
              </a:rPr>
              <a:t>évalue</a:t>
            </a:r>
            <a:r>
              <a:rPr lang="en-US" altLang="fr-FR" dirty="0" smtClean="0">
                <a:solidFill>
                  <a:srgbClr val="4F5866"/>
                </a:solidFill>
                <a:latin typeface="Century Gothic" pitchFamily="34" charset="0"/>
                <a:ea typeface="+mn-ea"/>
              </a:rPr>
              <a:t> : </a:t>
            </a:r>
          </a:p>
          <a:p>
            <a:pPr marL="0" indent="0">
              <a:defRPr/>
            </a:pPr>
            <a:endParaRPr lang="en-US" altLang="fr-FR" dirty="0" smtClean="0">
              <a:solidFill>
                <a:srgbClr val="4F5866"/>
              </a:solidFill>
              <a:latin typeface="Century Gothic" pitchFamily="34" charset="0"/>
              <a:ea typeface="+mn-ea"/>
            </a:endParaRPr>
          </a:p>
        </p:txBody>
      </p:sp>
      <p:sp>
        <p:nvSpPr>
          <p:cNvPr id="4" name="Titre 1"/>
          <p:cNvSpPr txBox="1">
            <a:spLocks/>
          </p:cNvSpPr>
          <p:nvPr/>
        </p:nvSpPr>
        <p:spPr>
          <a:xfrm>
            <a:off x="319456" y="115893"/>
            <a:ext cx="8607669" cy="936625"/>
          </a:xfrm>
          <a:prstGeom prst="rect">
            <a:avLst/>
          </a:prstGeom>
        </p:spPr>
        <p:txBody>
          <a:bodyPr/>
          <a:lstStyle>
            <a:lvl1pPr algn="l" rtl="0" eaLnBrk="0" fontAlgn="base" hangingPunct="0">
              <a:spcBef>
                <a:spcPct val="0"/>
              </a:spcBef>
              <a:spcAft>
                <a:spcPct val="0"/>
              </a:spcAft>
              <a:defRPr sz="3200">
                <a:solidFill>
                  <a:srgbClr val="4A4F54"/>
                </a:solidFill>
                <a:latin typeface="Trebuchet MS"/>
                <a:ea typeface="+mj-ea"/>
                <a:cs typeface="+mj-cs"/>
              </a:defRPr>
            </a:lvl1pPr>
            <a:lvl2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2pPr>
            <a:lvl3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3pPr>
            <a:lvl4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4pPr>
            <a:lvl5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5pPr>
            <a:lvl6pPr marL="457200" algn="l" rtl="0" fontAlgn="base">
              <a:spcBef>
                <a:spcPct val="0"/>
              </a:spcBef>
              <a:spcAft>
                <a:spcPct val="0"/>
              </a:spcAft>
              <a:defRPr sz="1200" b="1">
                <a:solidFill>
                  <a:srgbClr val="C65800"/>
                </a:solidFill>
                <a:latin typeface="Arial" charset="0"/>
                <a:ea typeface="ＭＳ Ｐゴシック" charset="0"/>
                <a:cs typeface="Geneva" charset="0"/>
              </a:defRPr>
            </a:lvl6pPr>
            <a:lvl7pPr marL="914400" algn="l" rtl="0" fontAlgn="base">
              <a:spcBef>
                <a:spcPct val="0"/>
              </a:spcBef>
              <a:spcAft>
                <a:spcPct val="0"/>
              </a:spcAft>
              <a:defRPr sz="1200" b="1">
                <a:solidFill>
                  <a:srgbClr val="C65800"/>
                </a:solidFill>
                <a:latin typeface="Arial" charset="0"/>
                <a:ea typeface="ＭＳ Ｐゴシック" charset="0"/>
                <a:cs typeface="Geneva" charset="0"/>
              </a:defRPr>
            </a:lvl7pPr>
            <a:lvl8pPr marL="1371600" algn="l" rtl="0" fontAlgn="base">
              <a:spcBef>
                <a:spcPct val="0"/>
              </a:spcBef>
              <a:spcAft>
                <a:spcPct val="0"/>
              </a:spcAft>
              <a:defRPr sz="1200" b="1">
                <a:solidFill>
                  <a:srgbClr val="C65800"/>
                </a:solidFill>
                <a:latin typeface="Arial" charset="0"/>
                <a:ea typeface="ＭＳ Ｐゴシック" charset="0"/>
                <a:cs typeface="Geneva" charset="0"/>
              </a:defRPr>
            </a:lvl8pPr>
            <a:lvl9pPr marL="1828800" algn="l" rtl="0" fontAlgn="base">
              <a:spcBef>
                <a:spcPct val="0"/>
              </a:spcBef>
              <a:spcAft>
                <a:spcPct val="0"/>
              </a:spcAft>
              <a:defRPr sz="1200" b="1">
                <a:solidFill>
                  <a:srgbClr val="C65800"/>
                </a:solidFill>
                <a:latin typeface="Arial" charset="0"/>
                <a:ea typeface="ＭＳ Ｐゴシック" charset="0"/>
                <a:cs typeface="Geneva" charset="0"/>
              </a:defRPr>
            </a:lvl9pPr>
          </a:lstStyle>
          <a:p>
            <a:pPr>
              <a:defRPr/>
            </a:pPr>
            <a:r>
              <a:rPr lang="fr-FR" sz="2400" kern="0" dirty="0" smtClean="0"/>
              <a:t/>
            </a:r>
            <a:br>
              <a:rPr lang="fr-FR" sz="2400" kern="0" dirty="0" smtClean="0"/>
            </a:br>
            <a:endParaRPr lang="fr-FR" sz="2400" kern="0" dirty="0">
              <a:solidFill>
                <a:srgbClr val="FF0066"/>
              </a:solidFill>
              <a:latin typeface="Century Gothic" panose="020B0502020202020204" pitchFamily="34" charset="0"/>
            </a:endParaRPr>
          </a:p>
        </p:txBody>
      </p:sp>
      <p:sp>
        <p:nvSpPr>
          <p:cNvPr id="21509" name="ZoneTexte 1"/>
          <p:cNvSpPr txBox="1">
            <a:spLocks noChangeArrowheads="1"/>
          </p:cNvSpPr>
          <p:nvPr/>
        </p:nvSpPr>
        <p:spPr bwMode="auto">
          <a:xfrm>
            <a:off x="6383218" y="2147888"/>
            <a:ext cx="2511669"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fr-FR">
                <a:solidFill>
                  <a:srgbClr val="FF0066"/>
                </a:solidFill>
                <a:latin typeface="Century Gothic" pitchFamily="34" charset="0"/>
              </a:rPr>
              <a:t>Entités de recherche</a:t>
            </a:r>
            <a:endParaRPr lang="fr-FR" altLang="fr-FR">
              <a:solidFill>
                <a:srgbClr val="FF0066"/>
              </a:solidFill>
            </a:endParaRPr>
          </a:p>
        </p:txBody>
      </p:sp>
      <p:sp>
        <p:nvSpPr>
          <p:cNvPr id="21510" name="ZoneTexte 9"/>
          <p:cNvSpPr txBox="1">
            <a:spLocks noChangeArrowheads="1"/>
          </p:cNvSpPr>
          <p:nvPr/>
        </p:nvSpPr>
        <p:spPr bwMode="auto">
          <a:xfrm>
            <a:off x="6350977" y="3654430"/>
            <a:ext cx="2543908" cy="144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fr-FR">
                <a:solidFill>
                  <a:srgbClr val="FF0066"/>
                </a:solidFill>
                <a:latin typeface="Century Gothic" pitchFamily="34" charset="0"/>
              </a:rPr>
              <a:t>Formations</a:t>
            </a:r>
          </a:p>
          <a:p>
            <a:r>
              <a:rPr lang="en-US" altLang="fr-FR" sz="1600">
                <a:solidFill>
                  <a:srgbClr val="4A4F54"/>
                </a:solidFill>
                <a:latin typeface="Century Gothic" pitchFamily="34" charset="0"/>
              </a:rPr>
              <a:t>L,M,D</a:t>
            </a:r>
          </a:p>
          <a:p>
            <a:r>
              <a:rPr lang="en-US" altLang="fr-FR" sz="1600">
                <a:solidFill>
                  <a:srgbClr val="4A4F54"/>
                </a:solidFill>
                <a:latin typeface="Century Gothic" pitchFamily="34" charset="0"/>
              </a:rPr>
              <a:t>Lpro, </a:t>
            </a:r>
          </a:p>
          <a:p>
            <a:r>
              <a:rPr lang="en-US" altLang="fr-FR" sz="1600">
                <a:solidFill>
                  <a:srgbClr val="4A4F54"/>
                </a:solidFill>
                <a:latin typeface="Century Gothic" pitchFamily="34" charset="0"/>
              </a:rPr>
              <a:t>Diplômes santé, arts…</a:t>
            </a:r>
          </a:p>
          <a:p>
            <a:endParaRPr lang="en-US" altLang="fr-FR" sz="1600">
              <a:solidFill>
                <a:srgbClr val="4A4F54"/>
              </a:solidFill>
              <a:latin typeface="Century Gothic" pitchFamily="34" charset="0"/>
            </a:endParaRPr>
          </a:p>
        </p:txBody>
      </p:sp>
      <p:sp>
        <p:nvSpPr>
          <p:cNvPr id="21511" name="ZoneTexte 11"/>
          <p:cNvSpPr txBox="1">
            <a:spLocks noChangeArrowheads="1"/>
          </p:cNvSpPr>
          <p:nvPr/>
        </p:nvSpPr>
        <p:spPr bwMode="auto">
          <a:xfrm>
            <a:off x="1282214" y="2170113"/>
            <a:ext cx="2891203"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fr-FR" dirty="0" err="1">
                <a:solidFill>
                  <a:srgbClr val="FF0066"/>
                </a:solidFill>
                <a:latin typeface="Century Gothic" pitchFamily="34" charset="0"/>
              </a:rPr>
              <a:t>Regroupements</a:t>
            </a:r>
            <a:r>
              <a:rPr lang="en-US" altLang="fr-FR" dirty="0">
                <a:solidFill>
                  <a:srgbClr val="FF0066"/>
                </a:solidFill>
                <a:latin typeface="Century Gothic" pitchFamily="34" charset="0"/>
              </a:rPr>
              <a:t> </a:t>
            </a:r>
            <a:r>
              <a:rPr lang="en-US" altLang="fr-FR" dirty="0" err="1">
                <a:solidFill>
                  <a:srgbClr val="FF0066"/>
                </a:solidFill>
                <a:latin typeface="Century Gothic" pitchFamily="34" charset="0"/>
              </a:rPr>
              <a:t>territoriaux</a:t>
            </a:r>
            <a:endParaRPr lang="en-US" altLang="fr-FR" dirty="0">
              <a:solidFill>
                <a:srgbClr val="FF0066"/>
              </a:solidFill>
              <a:latin typeface="Century Gothic" pitchFamily="34" charset="0"/>
            </a:endParaRPr>
          </a:p>
          <a:p>
            <a:r>
              <a:rPr lang="en-US" altLang="fr-FR" sz="1600" dirty="0">
                <a:solidFill>
                  <a:srgbClr val="4A4F54"/>
                </a:solidFill>
                <a:latin typeface="Century Gothic" pitchFamily="34" charset="0"/>
              </a:rPr>
              <a:t>(clusters </a:t>
            </a:r>
            <a:r>
              <a:rPr lang="en-US" altLang="fr-FR" sz="1600" dirty="0" err="1">
                <a:solidFill>
                  <a:srgbClr val="4A4F54"/>
                </a:solidFill>
                <a:latin typeface="Century Gothic" pitchFamily="34" charset="0"/>
              </a:rPr>
              <a:t>d’établissements</a:t>
            </a:r>
            <a:r>
              <a:rPr lang="en-US" altLang="fr-FR" sz="1600" dirty="0">
                <a:solidFill>
                  <a:srgbClr val="4A4F54"/>
                </a:solidFill>
                <a:latin typeface="Century Gothic" pitchFamily="34" charset="0"/>
              </a:rPr>
              <a:t>) </a:t>
            </a:r>
          </a:p>
        </p:txBody>
      </p:sp>
      <p:sp>
        <p:nvSpPr>
          <p:cNvPr id="21512" name="ZoneTexte 12"/>
          <p:cNvSpPr txBox="1">
            <a:spLocks noChangeArrowheads="1"/>
          </p:cNvSpPr>
          <p:nvPr/>
        </p:nvSpPr>
        <p:spPr bwMode="auto">
          <a:xfrm>
            <a:off x="1332036" y="3717930"/>
            <a:ext cx="3525717" cy="144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fr-FR" dirty="0" err="1">
                <a:solidFill>
                  <a:srgbClr val="FF0066"/>
                </a:solidFill>
                <a:latin typeface="Century Gothic" pitchFamily="34" charset="0"/>
              </a:rPr>
              <a:t>Etablissements</a:t>
            </a:r>
            <a:r>
              <a:rPr lang="en-US" altLang="fr-FR" dirty="0">
                <a:solidFill>
                  <a:srgbClr val="FF0066"/>
                </a:solidFill>
                <a:latin typeface="Century Gothic" pitchFamily="34" charset="0"/>
              </a:rPr>
              <a:t> </a:t>
            </a:r>
            <a:r>
              <a:rPr lang="en-US" altLang="fr-FR" dirty="0" err="1">
                <a:solidFill>
                  <a:srgbClr val="FF0066"/>
                </a:solidFill>
                <a:latin typeface="Century Gothic" pitchFamily="34" charset="0"/>
              </a:rPr>
              <a:t>d’ESR</a:t>
            </a:r>
            <a:r>
              <a:rPr lang="en-US" altLang="fr-FR" dirty="0">
                <a:solidFill>
                  <a:srgbClr val="FF0066"/>
                </a:solidFill>
                <a:latin typeface="Century Gothic" pitchFamily="34" charset="0"/>
              </a:rPr>
              <a:t> </a:t>
            </a:r>
            <a:r>
              <a:rPr lang="en-US" altLang="fr-FR" dirty="0" err="1">
                <a:solidFill>
                  <a:srgbClr val="FF0066"/>
                </a:solidFill>
                <a:latin typeface="Century Gothic" pitchFamily="34" charset="0"/>
              </a:rPr>
              <a:t>Organismes</a:t>
            </a:r>
            <a:r>
              <a:rPr lang="en-US" altLang="fr-FR" dirty="0">
                <a:solidFill>
                  <a:srgbClr val="FF0066"/>
                </a:solidFill>
                <a:latin typeface="Century Gothic" pitchFamily="34" charset="0"/>
              </a:rPr>
              <a:t> de </a:t>
            </a:r>
            <a:r>
              <a:rPr lang="en-US" altLang="fr-FR" dirty="0" err="1">
                <a:solidFill>
                  <a:srgbClr val="FF0066"/>
                </a:solidFill>
                <a:latin typeface="Century Gothic" pitchFamily="34" charset="0"/>
              </a:rPr>
              <a:t>recherche</a:t>
            </a:r>
            <a:endParaRPr lang="en-US" altLang="fr-FR" dirty="0">
              <a:solidFill>
                <a:srgbClr val="FF0066"/>
              </a:solidFill>
              <a:latin typeface="Century Gothic" pitchFamily="34" charset="0"/>
            </a:endParaRPr>
          </a:p>
          <a:p>
            <a:endParaRPr lang="en-US" altLang="fr-FR" sz="1600" dirty="0">
              <a:solidFill>
                <a:srgbClr val="4A4F54"/>
              </a:solidFill>
              <a:latin typeface="Century Gothic" pitchFamily="34" charset="0"/>
            </a:endParaRPr>
          </a:p>
        </p:txBody>
      </p:sp>
      <p:sp>
        <p:nvSpPr>
          <p:cNvPr id="21513" name="ZoneTexte 2"/>
          <p:cNvSpPr txBox="1">
            <a:spLocks noChangeArrowheads="1"/>
          </p:cNvSpPr>
          <p:nvPr/>
        </p:nvSpPr>
        <p:spPr bwMode="auto">
          <a:xfrm>
            <a:off x="1282214" y="5276850"/>
            <a:ext cx="7051431"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fr-FR" dirty="0">
                <a:solidFill>
                  <a:srgbClr val="FF0066"/>
                </a:solidFill>
                <a:latin typeface="Century Gothic" pitchFamily="34" charset="0"/>
              </a:rPr>
              <a:t>Et </a:t>
            </a:r>
            <a:r>
              <a:rPr lang="en-US" altLang="fr-FR" dirty="0" err="1" smtClean="0">
                <a:solidFill>
                  <a:srgbClr val="FF0066"/>
                </a:solidFill>
                <a:latin typeface="Century Gothic" pitchFamily="34" charset="0"/>
              </a:rPr>
              <a:t>aussi</a:t>
            </a:r>
            <a:r>
              <a:rPr lang="en-US" altLang="fr-FR" dirty="0" smtClean="0">
                <a:solidFill>
                  <a:srgbClr val="FF0066"/>
                </a:solidFill>
                <a:latin typeface="Century Gothic" pitchFamily="34" charset="0"/>
              </a:rPr>
              <a:t>… </a:t>
            </a:r>
            <a:r>
              <a:rPr lang="en-US" altLang="fr-FR" dirty="0">
                <a:solidFill>
                  <a:srgbClr val="FF0066"/>
                </a:solidFill>
                <a:latin typeface="Century Gothic" pitchFamily="34" charset="0"/>
              </a:rPr>
              <a:t>la </a:t>
            </a:r>
            <a:r>
              <a:rPr lang="en-US" altLang="fr-FR" dirty="0" err="1">
                <a:solidFill>
                  <a:srgbClr val="FF0066"/>
                </a:solidFill>
                <a:latin typeface="Century Gothic" pitchFamily="34" charset="0"/>
              </a:rPr>
              <a:t>subsidiarité</a:t>
            </a:r>
            <a:endParaRPr lang="en-US" altLang="fr-FR" dirty="0">
              <a:solidFill>
                <a:srgbClr val="FF0066"/>
              </a:solidFill>
              <a:latin typeface="Century Gothic" pitchFamily="34" charset="0"/>
            </a:endParaRPr>
          </a:p>
          <a:p>
            <a:r>
              <a:rPr lang="en-US" altLang="fr-FR" sz="1800" dirty="0">
                <a:solidFill>
                  <a:srgbClr val="4A4F54"/>
                </a:solidFill>
                <a:latin typeface="Century Gothic" pitchFamily="34" charset="0"/>
              </a:rPr>
              <a:t>Validation des </a:t>
            </a:r>
            <a:r>
              <a:rPr lang="en-US" altLang="fr-FR" sz="1800" dirty="0" err="1">
                <a:solidFill>
                  <a:srgbClr val="4A4F54"/>
                </a:solidFill>
                <a:latin typeface="Century Gothic" pitchFamily="34" charset="0"/>
              </a:rPr>
              <a:t>procédures</a:t>
            </a:r>
            <a:r>
              <a:rPr lang="en-US" altLang="fr-FR" sz="1800" dirty="0">
                <a:solidFill>
                  <a:srgbClr val="4A4F54"/>
                </a:solidFill>
                <a:latin typeface="Century Gothic" pitchFamily="34" charset="0"/>
              </a:rPr>
              <a:t> </a:t>
            </a:r>
            <a:r>
              <a:rPr lang="en-US" altLang="fr-FR" sz="1800" dirty="0" err="1">
                <a:solidFill>
                  <a:srgbClr val="4A4F54"/>
                </a:solidFill>
                <a:latin typeface="Century Gothic" pitchFamily="34" charset="0"/>
              </a:rPr>
              <a:t>d’évaluation</a:t>
            </a:r>
            <a:r>
              <a:rPr lang="en-US" altLang="fr-FR" sz="1800" dirty="0">
                <a:solidFill>
                  <a:srgbClr val="4A4F54"/>
                </a:solidFill>
                <a:latin typeface="Century Gothic" pitchFamily="34" charset="0"/>
              </a:rPr>
              <a:t> </a:t>
            </a:r>
            <a:r>
              <a:rPr lang="en-US" altLang="fr-FR" sz="1800" dirty="0" err="1">
                <a:solidFill>
                  <a:srgbClr val="4A4F54"/>
                </a:solidFill>
                <a:latin typeface="Century Gothic" pitchFamily="34" charset="0"/>
              </a:rPr>
              <a:t>mises</a:t>
            </a:r>
            <a:r>
              <a:rPr lang="en-US" altLang="fr-FR" sz="1800" dirty="0">
                <a:solidFill>
                  <a:srgbClr val="4A4F54"/>
                </a:solidFill>
                <a:latin typeface="Century Gothic" pitchFamily="34" charset="0"/>
              </a:rPr>
              <a:t> </a:t>
            </a:r>
            <a:r>
              <a:rPr lang="en-US" altLang="fr-FR" sz="1800" dirty="0" err="1">
                <a:solidFill>
                  <a:srgbClr val="4A4F54"/>
                </a:solidFill>
                <a:latin typeface="Century Gothic" pitchFamily="34" charset="0"/>
              </a:rPr>
              <a:t>en</a:t>
            </a:r>
            <a:r>
              <a:rPr lang="en-US" altLang="fr-FR" sz="1800" dirty="0">
                <a:solidFill>
                  <a:srgbClr val="4A4F54"/>
                </a:solidFill>
                <a:latin typeface="Century Gothic" pitchFamily="34" charset="0"/>
              </a:rPr>
              <a:t> place par les </a:t>
            </a:r>
            <a:r>
              <a:rPr lang="en-US" altLang="fr-FR" sz="1800" dirty="0" err="1">
                <a:solidFill>
                  <a:srgbClr val="4A4F54"/>
                </a:solidFill>
                <a:latin typeface="Century Gothic" pitchFamily="34" charset="0"/>
              </a:rPr>
              <a:t>entités</a:t>
            </a:r>
            <a:r>
              <a:rPr lang="en-US" altLang="fr-FR" sz="1800" dirty="0">
                <a:solidFill>
                  <a:srgbClr val="4A4F54"/>
                </a:solidFill>
                <a:latin typeface="Century Gothic" pitchFamily="34" charset="0"/>
              </a:rPr>
              <a:t> </a:t>
            </a:r>
            <a:r>
              <a:rPr lang="en-US" altLang="fr-FR" sz="1800" dirty="0" err="1">
                <a:solidFill>
                  <a:srgbClr val="4A4F54"/>
                </a:solidFill>
                <a:latin typeface="Century Gothic" pitchFamily="34" charset="0"/>
              </a:rPr>
              <a:t>elles-mêmes</a:t>
            </a:r>
            <a:endParaRPr lang="en-US" altLang="fr-FR" sz="1800" dirty="0">
              <a:solidFill>
                <a:srgbClr val="4A4F54"/>
              </a:solidFill>
              <a:latin typeface="Century Gothic" pitchFamily="34" charset="0"/>
            </a:endParaRPr>
          </a:p>
        </p:txBody>
      </p:sp>
      <p:pic>
        <p:nvPicPr>
          <p:cNvPr id="21514" name="Picture 8"/>
          <p:cNvPicPr>
            <a:picLocks noChangeAspect="1" noChangeArrowheads="1"/>
          </p:cNvPicPr>
          <p:nvPr/>
        </p:nvPicPr>
        <p:blipFill>
          <a:blip r:embed="rId3">
            <a:extLst>
              <a:ext uri="{28A0092B-C50C-407E-A947-70E740481C1C}">
                <a14:useLocalDpi xmlns:a14="http://schemas.microsoft.com/office/drawing/2010/main" val="0"/>
              </a:ext>
            </a:extLst>
          </a:blip>
          <a:srcRect l="19121" t="22002" r="18137" b="8888"/>
          <a:stretch>
            <a:fillRect/>
          </a:stretch>
        </p:blipFill>
        <p:spPr bwMode="auto">
          <a:xfrm>
            <a:off x="376607" y="4194180"/>
            <a:ext cx="769326" cy="7794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151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4789" y="4176713"/>
            <a:ext cx="905608" cy="7810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1516"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241" y="2554288"/>
            <a:ext cx="760535" cy="7810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1517"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7707" y="2516188"/>
            <a:ext cx="559777" cy="7810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1518" name="ZoneTexte 1"/>
          <p:cNvSpPr txBox="1">
            <a:spLocks noChangeArrowheads="1"/>
          </p:cNvSpPr>
          <p:nvPr/>
        </p:nvSpPr>
        <p:spPr bwMode="auto">
          <a:xfrm>
            <a:off x="401520" y="1973127"/>
            <a:ext cx="1002127"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fr-FR" sz="4000" b="1">
                <a:solidFill>
                  <a:srgbClr val="FF0066"/>
                </a:solidFill>
                <a:latin typeface="Century Gothic" pitchFamily="34" charset="0"/>
              </a:rPr>
              <a:t>25</a:t>
            </a:r>
            <a:endParaRPr lang="en-US" altLang="fr-FR" b="1">
              <a:solidFill>
                <a:srgbClr val="FF0066"/>
              </a:solidFill>
              <a:latin typeface="Century Gothic" pitchFamily="34" charset="0"/>
            </a:endParaRPr>
          </a:p>
        </p:txBody>
      </p:sp>
      <p:sp>
        <p:nvSpPr>
          <p:cNvPr id="21519" name="ZoneTexte 16"/>
          <p:cNvSpPr txBox="1">
            <a:spLocks noChangeArrowheads="1"/>
          </p:cNvSpPr>
          <p:nvPr/>
        </p:nvSpPr>
        <p:spPr bwMode="auto">
          <a:xfrm>
            <a:off x="303337" y="3606803"/>
            <a:ext cx="1100309"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fr-FR" sz="4000" b="1">
                <a:solidFill>
                  <a:srgbClr val="FF0066"/>
                </a:solidFill>
                <a:latin typeface="Century Gothic" pitchFamily="34" charset="0"/>
              </a:rPr>
              <a:t>250</a:t>
            </a:r>
          </a:p>
        </p:txBody>
      </p:sp>
      <p:sp>
        <p:nvSpPr>
          <p:cNvPr id="21520" name="ZoneTexte 22"/>
          <p:cNvSpPr txBox="1">
            <a:spLocks noChangeArrowheads="1"/>
          </p:cNvSpPr>
          <p:nvPr/>
        </p:nvSpPr>
        <p:spPr bwMode="auto">
          <a:xfrm>
            <a:off x="4985238" y="1973266"/>
            <a:ext cx="1674994"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fr-FR" sz="4000" b="1">
                <a:solidFill>
                  <a:srgbClr val="FF0066"/>
                </a:solidFill>
                <a:latin typeface="Century Gothic" pitchFamily="34" charset="0"/>
              </a:rPr>
              <a:t>2 800</a:t>
            </a:r>
            <a:endParaRPr lang="en-US" altLang="fr-FR" b="1">
              <a:solidFill>
                <a:srgbClr val="FF0066"/>
              </a:solidFill>
              <a:latin typeface="Century Gothic" pitchFamily="34" charset="0"/>
            </a:endParaRPr>
          </a:p>
        </p:txBody>
      </p:sp>
      <p:sp>
        <p:nvSpPr>
          <p:cNvPr id="21521" name="ZoneTexte 23"/>
          <p:cNvSpPr txBox="1">
            <a:spLocks noChangeArrowheads="1"/>
          </p:cNvSpPr>
          <p:nvPr/>
        </p:nvSpPr>
        <p:spPr bwMode="auto">
          <a:xfrm>
            <a:off x="5008686" y="3559178"/>
            <a:ext cx="1651546"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fr-FR" sz="4000" b="1">
                <a:solidFill>
                  <a:srgbClr val="FF0066"/>
                </a:solidFill>
                <a:latin typeface="Century Gothic" pitchFamily="34" charset="0"/>
              </a:rPr>
              <a:t>5 730</a:t>
            </a:r>
            <a:endParaRPr lang="en-US" altLang="fr-FR" b="1">
              <a:solidFill>
                <a:srgbClr val="FF0066"/>
              </a:solidFill>
              <a:latin typeface="Century Gothic" pitchFamily="34" charset="0"/>
            </a:endParaRPr>
          </a:p>
        </p:txBody>
      </p:sp>
      <p:sp>
        <p:nvSpPr>
          <p:cNvPr id="19" name="Titre 1"/>
          <p:cNvSpPr txBox="1">
            <a:spLocks/>
          </p:cNvSpPr>
          <p:nvPr/>
        </p:nvSpPr>
        <p:spPr>
          <a:xfrm>
            <a:off x="539554" y="228600"/>
            <a:ext cx="5813648" cy="762000"/>
          </a:xfrm>
          <a:prstGeom prst="rect">
            <a:avLst/>
          </a:prstGeom>
        </p:spPr>
        <p:txBody>
          <a:bodyPr/>
          <a:lstStyle>
            <a:lvl1pPr algn="l" rtl="0" eaLnBrk="0" fontAlgn="base" hangingPunct="0">
              <a:spcBef>
                <a:spcPct val="0"/>
              </a:spcBef>
              <a:spcAft>
                <a:spcPct val="0"/>
              </a:spcAft>
              <a:defRPr sz="3200" b="0" cap="all" baseline="0">
                <a:solidFill>
                  <a:srgbClr val="5C2D91"/>
                </a:solidFill>
                <a:latin typeface="Century Gothic" panose="020B0502020202020204" pitchFamily="34" charset="0"/>
                <a:ea typeface="+mj-ea"/>
                <a:cs typeface="+mj-cs"/>
              </a:defRPr>
            </a:lvl1pPr>
            <a:lvl2pPr algn="l" rtl="0" eaLnBrk="0" fontAlgn="base" hangingPunct="0">
              <a:spcBef>
                <a:spcPct val="0"/>
              </a:spcBef>
              <a:spcAft>
                <a:spcPct val="0"/>
              </a:spcAft>
              <a:defRPr sz="1200" b="1">
                <a:solidFill>
                  <a:srgbClr val="C65800"/>
                </a:solidFill>
                <a:latin typeface="Arial" charset="0"/>
                <a:ea typeface="Geneva" pitchFamily="28" charset="-128"/>
              </a:defRPr>
            </a:lvl2pPr>
            <a:lvl3pPr algn="l" rtl="0" eaLnBrk="0" fontAlgn="base" hangingPunct="0">
              <a:spcBef>
                <a:spcPct val="0"/>
              </a:spcBef>
              <a:spcAft>
                <a:spcPct val="0"/>
              </a:spcAft>
              <a:defRPr sz="1200" b="1">
                <a:solidFill>
                  <a:srgbClr val="C65800"/>
                </a:solidFill>
                <a:latin typeface="Arial" charset="0"/>
                <a:ea typeface="Geneva" pitchFamily="28" charset="-128"/>
              </a:defRPr>
            </a:lvl3pPr>
            <a:lvl4pPr algn="l" rtl="0" eaLnBrk="0" fontAlgn="base" hangingPunct="0">
              <a:spcBef>
                <a:spcPct val="0"/>
              </a:spcBef>
              <a:spcAft>
                <a:spcPct val="0"/>
              </a:spcAft>
              <a:defRPr sz="1200" b="1">
                <a:solidFill>
                  <a:srgbClr val="C65800"/>
                </a:solidFill>
                <a:latin typeface="Arial" charset="0"/>
                <a:ea typeface="Geneva" pitchFamily="28" charset="-128"/>
              </a:defRPr>
            </a:lvl4pPr>
            <a:lvl5pPr algn="l" rtl="0" eaLnBrk="0" fontAlgn="base" hangingPunct="0">
              <a:spcBef>
                <a:spcPct val="0"/>
              </a:spcBef>
              <a:spcAft>
                <a:spcPct val="0"/>
              </a:spcAft>
              <a:defRPr sz="1200" b="1">
                <a:solidFill>
                  <a:srgbClr val="C65800"/>
                </a:solidFill>
                <a:latin typeface="Arial" charset="0"/>
                <a:ea typeface="Geneva" pitchFamily="28" charset="-128"/>
              </a:defRPr>
            </a:lvl5pPr>
            <a:lvl6pPr marL="457200" algn="l" rtl="0" fontAlgn="base">
              <a:spcBef>
                <a:spcPct val="0"/>
              </a:spcBef>
              <a:spcAft>
                <a:spcPct val="0"/>
              </a:spcAft>
              <a:defRPr sz="1200" b="1">
                <a:solidFill>
                  <a:srgbClr val="C65800"/>
                </a:solidFill>
                <a:latin typeface="Arial" charset="0"/>
                <a:ea typeface="Geneva" pitchFamily="28" charset="-128"/>
              </a:defRPr>
            </a:lvl6pPr>
            <a:lvl7pPr marL="914400" algn="l" rtl="0" fontAlgn="base">
              <a:spcBef>
                <a:spcPct val="0"/>
              </a:spcBef>
              <a:spcAft>
                <a:spcPct val="0"/>
              </a:spcAft>
              <a:defRPr sz="1200" b="1">
                <a:solidFill>
                  <a:srgbClr val="C65800"/>
                </a:solidFill>
                <a:latin typeface="Arial" charset="0"/>
                <a:ea typeface="Geneva" pitchFamily="28" charset="-128"/>
              </a:defRPr>
            </a:lvl7pPr>
            <a:lvl8pPr marL="1371600" algn="l" rtl="0" fontAlgn="base">
              <a:spcBef>
                <a:spcPct val="0"/>
              </a:spcBef>
              <a:spcAft>
                <a:spcPct val="0"/>
              </a:spcAft>
              <a:defRPr sz="1200" b="1">
                <a:solidFill>
                  <a:srgbClr val="C65800"/>
                </a:solidFill>
                <a:latin typeface="Arial" charset="0"/>
                <a:ea typeface="Geneva" pitchFamily="28" charset="-128"/>
              </a:defRPr>
            </a:lvl8pPr>
            <a:lvl9pPr marL="1828800" algn="l" rtl="0" fontAlgn="base">
              <a:spcBef>
                <a:spcPct val="0"/>
              </a:spcBef>
              <a:spcAft>
                <a:spcPct val="0"/>
              </a:spcAft>
              <a:defRPr sz="1200" b="1">
                <a:solidFill>
                  <a:srgbClr val="C65800"/>
                </a:solidFill>
                <a:latin typeface="Arial" charset="0"/>
                <a:ea typeface="Geneva" pitchFamily="28" charset="-128"/>
              </a:defRPr>
            </a:lvl9pPr>
          </a:lstStyle>
          <a:p>
            <a:r>
              <a:rPr lang="fr-FR" kern="0" dirty="0" smtClean="0"/>
              <a:t>CHIFFRES CLES</a:t>
            </a:r>
            <a:endParaRPr lang="fr-FR" kern="0" dirty="0"/>
          </a:p>
        </p:txBody>
      </p:sp>
    </p:spTree>
    <p:extLst>
      <p:ext uri="{BB962C8B-B14F-4D97-AF65-F5344CB8AC3E}">
        <p14:creationId xmlns:p14="http://schemas.microsoft.com/office/powerpoint/2010/main" val="2559158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554"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19" y="5114840"/>
            <a:ext cx="720969" cy="7715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266" name="Espace réservé du contenu 2"/>
          <p:cNvSpPr>
            <a:spLocks noGrp="1"/>
          </p:cNvSpPr>
          <p:nvPr>
            <p:ph idx="1"/>
          </p:nvPr>
        </p:nvSpPr>
        <p:spPr>
          <a:xfrm>
            <a:off x="433756" y="908721"/>
            <a:ext cx="8493369" cy="1064544"/>
          </a:xfrm>
          <a:solidFill>
            <a:schemeClr val="bg1">
              <a:lumMod val="95000"/>
            </a:schemeClr>
          </a:solidFill>
        </p:spPr>
        <p:txBody>
          <a:bodyPr/>
          <a:lstStyle/>
          <a:p>
            <a:pPr marL="0" indent="0">
              <a:defRPr/>
            </a:pPr>
            <a:r>
              <a:rPr lang="en-US" altLang="fr-FR" dirty="0" err="1" smtClean="0">
                <a:solidFill>
                  <a:srgbClr val="4F5866"/>
                </a:solidFill>
                <a:latin typeface="Century Gothic" pitchFamily="34" charset="0"/>
                <a:ea typeface="+mn-ea"/>
              </a:rPr>
              <a:t>Chaque</a:t>
            </a:r>
            <a:r>
              <a:rPr lang="en-US" altLang="fr-FR" dirty="0" smtClean="0">
                <a:solidFill>
                  <a:srgbClr val="4F5866"/>
                </a:solidFill>
                <a:latin typeface="Century Gothic" pitchFamily="34" charset="0"/>
                <a:ea typeface="+mn-ea"/>
              </a:rPr>
              <a:t> </a:t>
            </a:r>
            <a:r>
              <a:rPr lang="en-US" altLang="fr-FR" dirty="0" err="1" smtClean="0">
                <a:solidFill>
                  <a:srgbClr val="4F5866"/>
                </a:solidFill>
                <a:latin typeface="Century Gothic" pitchFamily="34" charset="0"/>
                <a:ea typeface="+mn-ea"/>
              </a:rPr>
              <a:t>année</a:t>
            </a:r>
            <a:r>
              <a:rPr lang="en-US" altLang="fr-FR" dirty="0" smtClean="0">
                <a:solidFill>
                  <a:srgbClr val="4F5866"/>
                </a:solidFill>
                <a:latin typeface="Century Gothic" pitchFamily="34" charset="0"/>
                <a:ea typeface="+mn-ea"/>
              </a:rPr>
              <a:t>, le HCERES </a:t>
            </a:r>
            <a:r>
              <a:rPr lang="en-US" altLang="fr-FR" dirty="0" err="1" smtClean="0">
                <a:solidFill>
                  <a:srgbClr val="4F5866"/>
                </a:solidFill>
                <a:latin typeface="Century Gothic" pitchFamily="34" charset="0"/>
                <a:ea typeface="+mn-ea"/>
              </a:rPr>
              <a:t>évalue</a:t>
            </a:r>
            <a:r>
              <a:rPr lang="en-US" altLang="fr-FR" dirty="0" smtClean="0">
                <a:solidFill>
                  <a:srgbClr val="4F5866"/>
                </a:solidFill>
                <a:latin typeface="Century Gothic" pitchFamily="34" charset="0"/>
                <a:ea typeface="+mn-ea"/>
              </a:rPr>
              <a:t> </a:t>
            </a:r>
            <a:r>
              <a:rPr lang="en-US" altLang="fr-FR" dirty="0" err="1" smtClean="0">
                <a:solidFill>
                  <a:srgbClr val="4F5866"/>
                </a:solidFill>
                <a:latin typeface="Century Gothic" pitchFamily="34" charset="0"/>
                <a:ea typeface="+mn-ea"/>
              </a:rPr>
              <a:t>en</a:t>
            </a:r>
            <a:r>
              <a:rPr lang="en-US" altLang="fr-FR" dirty="0" smtClean="0">
                <a:solidFill>
                  <a:srgbClr val="4F5866"/>
                </a:solidFill>
                <a:latin typeface="Century Gothic" pitchFamily="34" charset="0"/>
                <a:ea typeface="+mn-ea"/>
              </a:rPr>
              <a:t> </a:t>
            </a:r>
            <a:r>
              <a:rPr lang="en-US" altLang="fr-FR" dirty="0" err="1" smtClean="0">
                <a:solidFill>
                  <a:srgbClr val="4F5866"/>
                </a:solidFill>
                <a:latin typeface="Century Gothic" pitchFamily="34" charset="0"/>
                <a:ea typeface="+mn-ea"/>
              </a:rPr>
              <a:t>moyenne</a:t>
            </a:r>
            <a:r>
              <a:rPr lang="en-US" altLang="fr-FR" dirty="0" smtClean="0">
                <a:solidFill>
                  <a:srgbClr val="4F5866"/>
                </a:solidFill>
                <a:latin typeface="Century Gothic" pitchFamily="34" charset="0"/>
                <a:ea typeface="+mn-ea"/>
              </a:rPr>
              <a:t> :</a:t>
            </a:r>
          </a:p>
          <a:p>
            <a:pPr marL="0" indent="0">
              <a:defRPr/>
            </a:pPr>
            <a:endParaRPr lang="en-US" altLang="fr-FR" dirty="0" smtClean="0">
              <a:solidFill>
                <a:srgbClr val="4F5866"/>
              </a:solidFill>
              <a:latin typeface="Century Gothic" pitchFamily="34" charset="0"/>
              <a:ea typeface="+mn-ea"/>
            </a:endParaRPr>
          </a:p>
        </p:txBody>
      </p:sp>
      <p:sp>
        <p:nvSpPr>
          <p:cNvPr id="4" name="Titre 1"/>
          <p:cNvSpPr txBox="1">
            <a:spLocks/>
          </p:cNvSpPr>
          <p:nvPr/>
        </p:nvSpPr>
        <p:spPr>
          <a:xfrm>
            <a:off x="319456" y="115893"/>
            <a:ext cx="8607669" cy="936625"/>
          </a:xfrm>
          <a:prstGeom prst="rect">
            <a:avLst/>
          </a:prstGeom>
        </p:spPr>
        <p:txBody>
          <a:bodyPr/>
          <a:lstStyle>
            <a:lvl1pPr algn="l" rtl="0" eaLnBrk="0" fontAlgn="base" hangingPunct="0">
              <a:spcBef>
                <a:spcPct val="0"/>
              </a:spcBef>
              <a:spcAft>
                <a:spcPct val="0"/>
              </a:spcAft>
              <a:defRPr sz="3200">
                <a:solidFill>
                  <a:srgbClr val="4A4F54"/>
                </a:solidFill>
                <a:latin typeface="Trebuchet MS"/>
                <a:ea typeface="+mj-ea"/>
                <a:cs typeface="+mj-cs"/>
              </a:defRPr>
            </a:lvl1pPr>
            <a:lvl2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2pPr>
            <a:lvl3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3pPr>
            <a:lvl4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4pPr>
            <a:lvl5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5pPr>
            <a:lvl6pPr marL="457200" algn="l" rtl="0" fontAlgn="base">
              <a:spcBef>
                <a:spcPct val="0"/>
              </a:spcBef>
              <a:spcAft>
                <a:spcPct val="0"/>
              </a:spcAft>
              <a:defRPr sz="1200" b="1">
                <a:solidFill>
                  <a:srgbClr val="C65800"/>
                </a:solidFill>
                <a:latin typeface="Arial" charset="0"/>
                <a:ea typeface="ＭＳ Ｐゴシック" charset="0"/>
                <a:cs typeface="Geneva" charset="0"/>
              </a:defRPr>
            </a:lvl6pPr>
            <a:lvl7pPr marL="914400" algn="l" rtl="0" fontAlgn="base">
              <a:spcBef>
                <a:spcPct val="0"/>
              </a:spcBef>
              <a:spcAft>
                <a:spcPct val="0"/>
              </a:spcAft>
              <a:defRPr sz="1200" b="1">
                <a:solidFill>
                  <a:srgbClr val="C65800"/>
                </a:solidFill>
                <a:latin typeface="Arial" charset="0"/>
                <a:ea typeface="ＭＳ Ｐゴシック" charset="0"/>
                <a:cs typeface="Geneva" charset="0"/>
              </a:defRPr>
            </a:lvl7pPr>
            <a:lvl8pPr marL="1371600" algn="l" rtl="0" fontAlgn="base">
              <a:spcBef>
                <a:spcPct val="0"/>
              </a:spcBef>
              <a:spcAft>
                <a:spcPct val="0"/>
              </a:spcAft>
              <a:defRPr sz="1200" b="1">
                <a:solidFill>
                  <a:srgbClr val="C65800"/>
                </a:solidFill>
                <a:latin typeface="Arial" charset="0"/>
                <a:ea typeface="ＭＳ Ｐゴシック" charset="0"/>
                <a:cs typeface="Geneva" charset="0"/>
              </a:defRPr>
            </a:lvl8pPr>
            <a:lvl9pPr marL="1828800" algn="l" rtl="0" fontAlgn="base">
              <a:spcBef>
                <a:spcPct val="0"/>
              </a:spcBef>
              <a:spcAft>
                <a:spcPct val="0"/>
              </a:spcAft>
              <a:defRPr sz="1200" b="1">
                <a:solidFill>
                  <a:srgbClr val="C65800"/>
                </a:solidFill>
                <a:latin typeface="Arial" charset="0"/>
                <a:ea typeface="ＭＳ Ｐゴシック" charset="0"/>
                <a:cs typeface="Geneva" charset="0"/>
              </a:defRPr>
            </a:lvl9pPr>
          </a:lstStyle>
          <a:p>
            <a:endParaRPr lang="fr-FR" sz="2800" kern="0" dirty="0"/>
          </a:p>
        </p:txBody>
      </p:sp>
      <p:sp>
        <p:nvSpPr>
          <p:cNvPr id="23557" name="ZoneTexte 1"/>
          <p:cNvSpPr txBox="1">
            <a:spLocks noChangeArrowheads="1"/>
          </p:cNvSpPr>
          <p:nvPr/>
        </p:nvSpPr>
        <p:spPr bwMode="auto">
          <a:xfrm>
            <a:off x="6383218" y="2147888"/>
            <a:ext cx="2511669"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fr-FR">
                <a:solidFill>
                  <a:srgbClr val="FF0066"/>
                </a:solidFill>
                <a:latin typeface="Century Gothic" pitchFamily="34" charset="0"/>
              </a:rPr>
              <a:t>Entités de recherche</a:t>
            </a:r>
            <a:endParaRPr lang="fr-FR" altLang="fr-FR">
              <a:solidFill>
                <a:srgbClr val="FF0066"/>
              </a:solidFill>
            </a:endParaRPr>
          </a:p>
        </p:txBody>
      </p:sp>
      <p:sp>
        <p:nvSpPr>
          <p:cNvPr id="23558" name="ZoneTexte 9"/>
          <p:cNvSpPr txBox="1">
            <a:spLocks noChangeArrowheads="1"/>
          </p:cNvSpPr>
          <p:nvPr/>
        </p:nvSpPr>
        <p:spPr bwMode="auto">
          <a:xfrm>
            <a:off x="6383215" y="3752855"/>
            <a:ext cx="254390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fr-FR">
                <a:solidFill>
                  <a:srgbClr val="FF0066"/>
                </a:solidFill>
                <a:latin typeface="Century Gothic" pitchFamily="34" charset="0"/>
              </a:rPr>
              <a:t>Formations</a:t>
            </a:r>
          </a:p>
        </p:txBody>
      </p:sp>
      <p:sp>
        <p:nvSpPr>
          <p:cNvPr id="23559" name="ZoneTexte 11"/>
          <p:cNvSpPr txBox="1">
            <a:spLocks noChangeArrowheads="1"/>
          </p:cNvSpPr>
          <p:nvPr/>
        </p:nvSpPr>
        <p:spPr bwMode="auto">
          <a:xfrm>
            <a:off x="1132744" y="2170113"/>
            <a:ext cx="3040673"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fr-FR" dirty="0" err="1">
                <a:solidFill>
                  <a:srgbClr val="FF0066"/>
                </a:solidFill>
                <a:latin typeface="Century Gothic" pitchFamily="34" charset="0"/>
              </a:rPr>
              <a:t>Regroupements</a:t>
            </a:r>
            <a:r>
              <a:rPr lang="en-US" altLang="fr-FR" dirty="0">
                <a:solidFill>
                  <a:srgbClr val="FF0066"/>
                </a:solidFill>
                <a:latin typeface="Century Gothic" pitchFamily="34" charset="0"/>
              </a:rPr>
              <a:t> </a:t>
            </a:r>
            <a:r>
              <a:rPr lang="en-US" altLang="fr-FR" dirty="0" err="1">
                <a:solidFill>
                  <a:srgbClr val="FF0066"/>
                </a:solidFill>
                <a:latin typeface="Century Gothic" pitchFamily="34" charset="0"/>
              </a:rPr>
              <a:t>territoriaux</a:t>
            </a:r>
            <a:endParaRPr lang="en-US" altLang="fr-FR" dirty="0">
              <a:solidFill>
                <a:srgbClr val="FF0066"/>
              </a:solidFill>
              <a:latin typeface="Century Gothic" pitchFamily="34" charset="0"/>
            </a:endParaRPr>
          </a:p>
          <a:p>
            <a:r>
              <a:rPr lang="en-US" altLang="fr-FR" sz="1600" dirty="0">
                <a:solidFill>
                  <a:srgbClr val="4A4F54"/>
                </a:solidFill>
                <a:latin typeface="Century Gothic" pitchFamily="34" charset="0"/>
              </a:rPr>
              <a:t>(clusters ) </a:t>
            </a:r>
          </a:p>
        </p:txBody>
      </p:sp>
      <p:sp>
        <p:nvSpPr>
          <p:cNvPr id="23560" name="ZoneTexte 12"/>
          <p:cNvSpPr txBox="1">
            <a:spLocks noChangeArrowheads="1"/>
          </p:cNvSpPr>
          <p:nvPr/>
        </p:nvSpPr>
        <p:spPr bwMode="auto">
          <a:xfrm>
            <a:off x="1173776" y="3717929"/>
            <a:ext cx="3683977"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fr-FR">
                <a:solidFill>
                  <a:srgbClr val="FF0066"/>
                </a:solidFill>
                <a:latin typeface="Century Gothic" pitchFamily="34" charset="0"/>
              </a:rPr>
              <a:t>Etablissements d’ESR et organismes de recherche</a:t>
            </a:r>
          </a:p>
        </p:txBody>
      </p:sp>
      <p:sp>
        <p:nvSpPr>
          <p:cNvPr id="23561" name="ZoneTexte 2"/>
          <p:cNvSpPr txBox="1">
            <a:spLocks noChangeArrowheads="1"/>
          </p:cNvSpPr>
          <p:nvPr/>
        </p:nvSpPr>
        <p:spPr bwMode="auto">
          <a:xfrm>
            <a:off x="901849" y="5114840"/>
            <a:ext cx="7051431"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fr-FR" dirty="0">
                <a:solidFill>
                  <a:srgbClr val="FF0066"/>
                </a:solidFill>
                <a:latin typeface="Century Gothic" pitchFamily="34" charset="0"/>
              </a:rPr>
              <a:t>Retours </a:t>
            </a:r>
            <a:r>
              <a:rPr lang="en-US" altLang="fr-FR" dirty="0" err="1">
                <a:solidFill>
                  <a:srgbClr val="FF0066"/>
                </a:solidFill>
                <a:latin typeface="Century Gothic" pitchFamily="34" charset="0"/>
              </a:rPr>
              <a:t>d’expérience</a:t>
            </a:r>
            <a:r>
              <a:rPr lang="en-US" altLang="fr-FR" dirty="0">
                <a:solidFill>
                  <a:srgbClr val="FF0066"/>
                </a:solidFill>
                <a:latin typeface="Century Gothic" pitchFamily="34" charset="0"/>
              </a:rPr>
              <a:t>, questionnaires de satisfaction : </a:t>
            </a:r>
            <a:r>
              <a:rPr lang="en-US" altLang="fr-FR" dirty="0" err="1">
                <a:solidFill>
                  <a:srgbClr val="FF0066"/>
                </a:solidFill>
                <a:latin typeface="Century Gothic" pitchFamily="34" charset="0"/>
              </a:rPr>
              <a:t>amélioration</a:t>
            </a:r>
            <a:r>
              <a:rPr lang="en-US" altLang="fr-FR" dirty="0">
                <a:solidFill>
                  <a:srgbClr val="FF0066"/>
                </a:solidFill>
                <a:latin typeface="Century Gothic" pitchFamily="34" charset="0"/>
              </a:rPr>
              <a:t> continue de la </a:t>
            </a:r>
            <a:r>
              <a:rPr lang="en-US" altLang="fr-FR" dirty="0" err="1">
                <a:solidFill>
                  <a:srgbClr val="FF0066"/>
                </a:solidFill>
                <a:latin typeface="Century Gothic" pitchFamily="34" charset="0"/>
              </a:rPr>
              <a:t>qualité</a:t>
            </a:r>
            <a:endParaRPr lang="en-US" altLang="fr-FR" sz="1800" dirty="0">
              <a:solidFill>
                <a:srgbClr val="4A4F54"/>
              </a:solidFill>
              <a:latin typeface="Century Gothic" pitchFamily="34" charset="0"/>
            </a:endParaRPr>
          </a:p>
        </p:txBody>
      </p:sp>
      <p:pic>
        <p:nvPicPr>
          <p:cNvPr id="23562" name="Picture 8"/>
          <p:cNvPicPr>
            <a:picLocks noChangeAspect="1" noChangeArrowheads="1"/>
          </p:cNvPicPr>
          <p:nvPr/>
        </p:nvPicPr>
        <p:blipFill>
          <a:blip r:embed="rId3">
            <a:extLst>
              <a:ext uri="{28A0092B-C50C-407E-A947-70E740481C1C}">
                <a14:useLocalDpi xmlns:a14="http://schemas.microsoft.com/office/drawing/2010/main" val="0"/>
              </a:ext>
            </a:extLst>
          </a:blip>
          <a:srcRect l="19121" t="22002" r="18137" b="8888"/>
          <a:stretch>
            <a:fillRect/>
          </a:stretch>
        </p:blipFill>
        <p:spPr bwMode="auto">
          <a:xfrm>
            <a:off x="376607" y="4194180"/>
            <a:ext cx="769326" cy="7794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356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4789" y="4176713"/>
            <a:ext cx="905608" cy="7810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3564"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241" y="2554288"/>
            <a:ext cx="760535" cy="7810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3565"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7707" y="2516188"/>
            <a:ext cx="559777" cy="7810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3566" name="ZoneTexte 1"/>
          <p:cNvSpPr txBox="1">
            <a:spLocks noChangeArrowheads="1"/>
          </p:cNvSpPr>
          <p:nvPr/>
        </p:nvSpPr>
        <p:spPr bwMode="auto">
          <a:xfrm>
            <a:off x="433754" y="1973268"/>
            <a:ext cx="948104"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fr-FR" sz="4000" b="1" dirty="0">
                <a:solidFill>
                  <a:srgbClr val="FF0066"/>
                </a:solidFill>
                <a:latin typeface="Century Gothic" pitchFamily="34" charset="0"/>
              </a:rPr>
              <a:t>5</a:t>
            </a:r>
            <a:endParaRPr lang="en-US" altLang="fr-FR" b="1" dirty="0">
              <a:solidFill>
                <a:srgbClr val="FF0066"/>
              </a:solidFill>
              <a:latin typeface="Century Gothic" pitchFamily="34" charset="0"/>
            </a:endParaRPr>
          </a:p>
        </p:txBody>
      </p:sp>
      <p:sp>
        <p:nvSpPr>
          <p:cNvPr id="23567" name="ZoneTexte 16"/>
          <p:cNvSpPr txBox="1">
            <a:spLocks noChangeArrowheads="1"/>
          </p:cNvSpPr>
          <p:nvPr/>
        </p:nvSpPr>
        <p:spPr bwMode="auto">
          <a:xfrm>
            <a:off x="303338" y="3606802"/>
            <a:ext cx="999392"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fr-FR" sz="4000" b="1">
                <a:solidFill>
                  <a:srgbClr val="FF0066"/>
                </a:solidFill>
                <a:latin typeface="Century Gothic" pitchFamily="34" charset="0"/>
              </a:rPr>
              <a:t>60</a:t>
            </a:r>
          </a:p>
        </p:txBody>
      </p:sp>
      <p:sp>
        <p:nvSpPr>
          <p:cNvPr id="23568" name="ZoneTexte 22"/>
          <p:cNvSpPr txBox="1">
            <a:spLocks noChangeArrowheads="1"/>
          </p:cNvSpPr>
          <p:nvPr/>
        </p:nvSpPr>
        <p:spPr bwMode="auto">
          <a:xfrm>
            <a:off x="4985238" y="1973268"/>
            <a:ext cx="1460989"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fr-FR" sz="4000" b="1">
                <a:solidFill>
                  <a:srgbClr val="FF0066"/>
                </a:solidFill>
                <a:latin typeface="Century Gothic" pitchFamily="34" charset="0"/>
              </a:rPr>
              <a:t>575</a:t>
            </a:r>
            <a:endParaRPr lang="en-US" altLang="fr-FR" b="1">
              <a:solidFill>
                <a:srgbClr val="FF0066"/>
              </a:solidFill>
              <a:latin typeface="Century Gothic" pitchFamily="34" charset="0"/>
            </a:endParaRPr>
          </a:p>
        </p:txBody>
      </p:sp>
      <p:sp>
        <p:nvSpPr>
          <p:cNvPr id="23569" name="ZoneTexte 23"/>
          <p:cNvSpPr txBox="1">
            <a:spLocks noChangeArrowheads="1"/>
          </p:cNvSpPr>
          <p:nvPr/>
        </p:nvSpPr>
        <p:spPr bwMode="auto">
          <a:xfrm>
            <a:off x="5008687" y="3559176"/>
            <a:ext cx="1795563"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fr-FR" sz="4000" b="1" dirty="0">
                <a:solidFill>
                  <a:srgbClr val="FF0066"/>
                </a:solidFill>
                <a:latin typeface="Century Gothic" pitchFamily="34" charset="0"/>
              </a:rPr>
              <a:t>1 050</a:t>
            </a:r>
            <a:endParaRPr lang="en-US" altLang="fr-FR" b="1" dirty="0">
              <a:solidFill>
                <a:srgbClr val="FF0066"/>
              </a:solidFill>
              <a:latin typeface="Century Gothic" pitchFamily="34" charset="0"/>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399" y="115893"/>
            <a:ext cx="5969000" cy="854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244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4" y="228600"/>
            <a:ext cx="7272808" cy="762000"/>
          </a:xfrm>
        </p:spPr>
        <p:txBody>
          <a:bodyPr/>
          <a:lstStyle/>
          <a:p>
            <a:r>
              <a:rPr lang="fr-FR" altLang="fr-FR" dirty="0">
                <a:latin typeface="Trebuchet MS" pitchFamily="34" charset="0"/>
              </a:rPr>
              <a:t>HCERES : statut et organisation</a:t>
            </a:r>
            <a:endParaRPr lang="fr-FR" dirty="0"/>
          </a:p>
        </p:txBody>
      </p:sp>
      <p:sp>
        <p:nvSpPr>
          <p:cNvPr id="3" name="Espace réservé du contenu 2"/>
          <p:cNvSpPr>
            <a:spLocks noGrp="1"/>
          </p:cNvSpPr>
          <p:nvPr>
            <p:ph idx="1"/>
          </p:nvPr>
        </p:nvSpPr>
        <p:spPr>
          <a:xfrm>
            <a:off x="615752" y="1196752"/>
            <a:ext cx="7315200" cy="4899248"/>
          </a:xfrm>
        </p:spPr>
        <p:txBody>
          <a:bodyPr/>
          <a:lstStyle/>
          <a:p>
            <a:pPr marL="0" indent="0">
              <a:defRPr/>
            </a:pPr>
            <a:r>
              <a:rPr lang="en-US" altLang="fr-FR" sz="2000" dirty="0" err="1">
                <a:solidFill>
                  <a:srgbClr val="FF0066"/>
                </a:solidFill>
                <a:latin typeface="Trebuchet MS" pitchFamily="34" charset="0"/>
              </a:rPr>
              <a:t>Organisation</a:t>
            </a:r>
            <a:r>
              <a:rPr lang="en-US" altLang="fr-FR" sz="2000" dirty="0">
                <a:solidFill>
                  <a:srgbClr val="FF0066"/>
                </a:solidFill>
                <a:latin typeface="Trebuchet MS" pitchFamily="34" charset="0"/>
              </a:rPr>
              <a:t> </a:t>
            </a:r>
            <a:r>
              <a:rPr lang="en-US" altLang="fr-FR" sz="2000" dirty="0" err="1">
                <a:solidFill>
                  <a:srgbClr val="FF0066"/>
                </a:solidFill>
                <a:latin typeface="Trebuchet MS" pitchFamily="34" charset="0"/>
              </a:rPr>
              <a:t>scientifique</a:t>
            </a:r>
            <a:endParaRPr lang="en-US" altLang="fr-FR" sz="2000" dirty="0">
              <a:solidFill>
                <a:srgbClr val="FF0066"/>
              </a:solidFill>
              <a:latin typeface="Trebuchet MS" pitchFamily="34" charset="0"/>
            </a:endParaRPr>
          </a:p>
          <a:p>
            <a:pPr lvl="2">
              <a:defRPr/>
            </a:pPr>
            <a:r>
              <a:rPr lang="en-US" altLang="fr-FR" dirty="0"/>
              <a:t>115 </a:t>
            </a:r>
            <a:r>
              <a:rPr lang="en-US" altLang="fr-FR" dirty="0" err="1" smtClean="0"/>
              <a:t>conseillers</a:t>
            </a:r>
            <a:r>
              <a:rPr lang="en-US" altLang="fr-FR" dirty="0" smtClean="0"/>
              <a:t> </a:t>
            </a:r>
            <a:r>
              <a:rPr lang="en-US" altLang="fr-FR" dirty="0" err="1"/>
              <a:t>scientifiques</a:t>
            </a:r>
            <a:r>
              <a:rPr lang="en-US" altLang="fr-FR" dirty="0"/>
              <a:t> à temps </a:t>
            </a:r>
            <a:r>
              <a:rPr lang="en-US" altLang="fr-FR" dirty="0" err="1"/>
              <a:t>partiel</a:t>
            </a:r>
            <a:r>
              <a:rPr lang="en-US" altLang="fr-FR" dirty="0"/>
              <a:t> (</a:t>
            </a:r>
            <a:r>
              <a:rPr lang="en-US" altLang="fr-FR" dirty="0" err="1"/>
              <a:t>enseignants-chercheurs</a:t>
            </a:r>
            <a:r>
              <a:rPr lang="en-US" altLang="fr-FR" dirty="0"/>
              <a:t>, </a:t>
            </a:r>
            <a:r>
              <a:rPr lang="en-US" altLang="fr-FR" dirty="0" err="1"/>
              <a:t>chercheurs</a:t>
            </a:r>
            <a:r>
              <a:rPr lang="en-US" altLang="fr-FR" dirty="0"/>
              <a:t>), </a:t>
            </a:r>
            <a:r>
              <a:rPr lang="en-US" altLang="fr-FR" dirty="0" err="1"/>
              <a:t>mandat</a:t>
            </a:r>
            <a:r>
              <a:rPr lang="en-US" altLang="fr-FR" dirty="0"/>
              <a:t> de 4 </a:t>
            </a:r>
            <a:r>
              <a:rPr lang="en-US" altLang="fr-FR" dirty="0" err="1"/>
              <a:t>ans</a:t>
            </a:r>
            <a:endParaRPr lang="en-US" altLang="fr-FR" dirty="0"/>
          </a:p>
          <a:p>
            <a:pPr marL="285750" indent="-285750">
              <a:buFont typeface="Arial" panose="020B0604020202020204" pitchFamily="34" charset="0"/>
              <a:buChar char="•"/>
              <a:defRPr/>
            </a:pPr>
            <a:endParaRPr lang="en-US" altLang="fr-FR" dirty="0">
              <a:latin typeface="Trebuchet MS" pitchFamily="34" charset="0"/>
            </a:endParaRPr>
          </a:p>
          <a:p>
            <a:pPr lvl="2">
              <a:defRPr/>
            </a:pPr>
            <a:r>
              <a:rPr lang="en-US" altLang="fr-FR" dirty="0"/>
              <a:t>4 500 </a:t>
            </a:r>
            <a:r>
              <a:rPr lang="fr-FR" altLang="fr-FR" dirty="0"/>
              <a:t>experts en moyenne sollicités chaque année dont 20% hors de France</a:t>
            </a:r>
            <a:endParaRPr lang="en-US" altLang="fr-FR" dirty="0"/>
          </a:p>
          <a:p>
            <a:pPr marL="0" indent="0">
              <a:defRPr/>
            </a:pPr>
            <a:endParaRPr lang="en-US" altLang="fr-FR" sz="2000" dirty="0">
              <a:solidFill>
                <a:srgbClr val="FF0066"/>
              </a:solidFill>
              <a:latin typeface="Trebuchet MS" pitchFamily="34" charset="0"/>
            </a:endParaRPr>
          </a:p>
          <a:p>
            <a:pPr marL="0" indent="0">
              <a:defRPr/>
            </a:pPr>
            <a:r>
              <a:rPr lang="en-US" altLang="fr-FR" sz="2000" dirty="0" err="1">
                <a:solidFill>
                  <a:srgbClr val="FF0066"/>
                </a:solidFill>
                <a:latin typeface="Trebuchet MS" pitchFamily="34" charset="0"/>
              </a:rPr>
              <a:t>Organisation</a:t>
            </a:r>
            <a:r>
              <a:rPr lang="en-US" altLang="fr-FR" sz="2000" dirty="0">
                <a:solidFill>
                  <a:srgbClr val="FF0066"/>
                </a:solidFill>
                <a:latin typeface="Trebuchet MS" pitchFamily="34" charset="0"/>
              </a:rPr>
              <a:t> administrative « support »</a:t>
            </a:r>
          </a:p>
          <a:p>
            <a:pPr lvl="2">
              <a:defRPr/>
            </a:pPr>
            <a:r>
              <a:rPr lang="en-US" altLang="fr-FR" dirty="0"/>
              <a:t>102 </a:t>
            </a:r>
            <a:r>
              <a:rPr lang="fr-FR" altLang="fr-FR" dirty="0"/>
              <a:t>personnels administratifs et techniques à temps plein</a:t>
            </a:r>
            <a:endParaRPr lang="en-US" altLang="fr-FR" dirty="0"/>
          </a:p>
          <a:p>
            <a:pPr marL="0" indent="0">
              <a:defRPr/>
            </a:pPr>
            <a:endParaRPr lang="en-US" altLang="fr-FR" sz="2000" dirty="0">
              <a:solidFill>
                <a:srgbClr val="FF0066"/>
              </a:solidFill>
              <a:latin typeface="Trebuchet MS" pitchFamily="34" charset="0"/>
            </a:endParaRPr>
          </a:p>
          <a:p>
            <a:pPr marL="0" indent="0">
              <a:defRPr/>
            </a:pPr>
            <a:r>
              <a:rPr lang="en-US" altLang="fr-FR" sz="2000" dirty="0">
                <a:solidFill>
                  <a:srgbClr val="FF0066"/>
                </a:solidFill>
                <a:latin typeface="Trebuchet MS" pitchFamily="34" charset="0"/>
              </a:rPr>
              <a:t>Budget 2016 : </a:t>
            </a:r>
            <a:r>
              <a:rPr lang="en-US" altLang="fr-FR" dirty="0">
                <a:latin typeface="Trebuchet MS" pitchFamily="34" charset="0"/>
              </a:rPr>
              <a:t>18,2 M€</a:t>
            </a:r>
          </a:p>
          <a:p>
            <a:endParaRPr lang="fr-FR" dirty="0"/>
          </a:p>
        </p:txBody>
      </p:sp>
    </p:spTree>
    <p:extLst>
      <p:ext uri="{BB962C8B-B14F-4D97-AF65-F5344CB8AC3E}">
        <p14:creationId xmlns:p14="http://schemas.microsoft.com/office/powerpoint/2010/main" val="3982746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0" y="263769"/>
            <a:ext cx="9144000" cy="6330462"/>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fr-FR" altLang="fr-FR" sz="2215"/>
          </a:p>
        </p:txBody>
      </p:sp>
      <p:sp>
        <p:nvSpPr>
          <p:cNvPr id="19458" name="Text Box 7"/>
          <p:cNvSpPr txBox="1">
            <a:spLocks noChangeArrowheads="1"/>
          </p:cNvSpPr>
          <p:nvPr/>
        </p:nvSpPr>
        <p:spPr bwMode="auto">
          <a:xfrm>
            <a:off x="5004289" y="703385"/>
            <a:ext cx="3657600" cy="348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spcBef>
                <a:spcPct val="50000"/>
              </a:spcBef>
            </a:pPr>
            <a:r>
              <a:rPr lang="fr-FR" altLang="fr-FR" sz="1662">
                <a:solidFill>
                  <a:srgbClr val="4A4F54"/>
                </a:solidFill>
                <a:latin typeface="Trebuchet MS" charset="0"/>
              </a:rPr>
              <a:t>Accra, 8 novembre 2017</a:t>
            </a:r>
          </a:p>
        </p:txBody>
      </p:sp>
      <p:sp>
        <p:nvSpPr>
          <p:cNvPr id="19459" name="Text Box 8"/>
          <p:cNvSpPr txBox="1">
            <a:spLocks noChangeArrowheads="1"/>
          </p:cNvSpPr>
          <p:nvPr/>
        </p:nvSpPr>
        <p:spPr bwMode="auto">
          <a:xfrm>
            <a:off x="983274" y="1966546"/>
            <a:ext cx="7017726" cy="179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fr-FR" altLang="fr-FR" sz="3692" b="1">
                <a:solidFill>
                  <a:srgbClr val="FF0066"/>
                </a:solidFill>
                <a:latin typeface="Trebuchet MS" charset="0"/>
              </a:rPr>
              <a:t>Synopsis de l’évaluation/accréditation d’une formation à l’étranger</a:t>
            </a:r>
          </a:p>
        </p:txBody>
      </p:sp>
      <p:cxnSp>
        <p:nvCxnSpPr>
          <p:cNvPr id="10" name="Connecteur droit 9"/>
          <p:cNvCxnSpPr>
            <a:cxnSpLocks noChangeShapeType="1"/>
          </p:cNvCxnSpPr>
          <p:nvPr/>
        </p:nvCxnSpPr>
        <p:spPr bwMode="auto">
          <a:xfrm flipV="1">
            <a:off x="0" y="4558812"/>
            <a:ext cx="9144000" cy="17585"/>
          </a:xfrm>
          <a:prstGeom prst="line">
            <a:avLst/>
          </a:prstGeom>
          <a:noFill/>
          <a:ln w="25400">
            <a:solidFill>
              <a:srgbClr val="FF0066"/>
            </a:solidFill>
            <a:round/>
            <a:headEnd/>
            <a:tailEn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pic>
        <p:nvPicPr>
          <p:cNvPr id="19461" name="Imag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423" y="4576397"/>
            <a:ext cx="1729154" cy="17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701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p:nvPr>
        </p:nvSpPr>
        <p:spPr>
          <a:xfrm>
            <a:off x="467458" y="357554"/>
            <a:ext cx="6336323" cy="678474"/>
          </a:xfrm>
        </p:spPr>
        <p:txBody>
          <a:bodyPr/>
          <a:lstStyle/>
          <a:p>
            <a:r>
              <a:rPr lang="fr-FR" altLang="fr-FR">
                <a:solidFill>
                  <a:srgbClr val="FF0066"/>
                </a:solidFill>
                <a:latin typeface="Trebuchet MS" charset="0"/>
              </a:rPr>
              <a:t>Evaluation/accréditation</a:t>
            </a:r>
          </a:p>
        </p:txBody>
      </p:sp>
      <p:sp>
        <p:nvSpPr>
          <p:cNvPr id="21506" name="Espace réservé du contenu 2"/>
          <p:cNvSpPr>
            <a:spLocks noGrp="1"/>
          </p:cNvSpPr>
          <p:nvPr>
            <p:ph idx="1"/>
          </p:nvPr>
        </p:nvSpPr>
        <p:spPr>
          <a:xfrm>
            <a:off x="899746" y="1633904"/>
            <a:ext cx="7315200" cy="3798277"/>
          </a:xfrm>
        </p:spPr>
        <p:txBody>
          <a:bodyPr/>
          <a:lstStyle/>
          <a:p>
            <a:pPr marL="211021" algn="just">
              <a:lnSpc>
                <a:spcPts val="1108"/>
              </a:lnSpc>
              <a:spcBef>
                <a:spcPts val="785"/>
              </a:spcBef>
            </a:pPr>
            <a:r>
              <a:rPr lang="fr-FR" altLang="fr-FR">
                <a:latin typeface="Trebuchet MS" charset="0"/>
              </a:rPr>
              <a:t> </a:t>
            </a:r>
          </a:p>
          <a:p>
            <a:pPr marL="211021"/>
            <a:r>
              <a:rPr lang="fr-FR" altLang="fr-FR" sz="2954">
                <a:latin typeface="Trebuchet MS" charset="0"/>
              </a:rPr>
              <a:t> </a:t>
            </a:r>
            <a:endParaRPr lang="fr-FR" altLang="fr-FR">
              <a:latin typeface="Trebuchet MS" charset="0"/>
            </a:endParaRPr>
          </a:p>
          <a:p>
            <a:pPr marL="211021" algn="just">
              <a:lnSpc>
                <a:spcPts val="1108"/>
              </a:lnSpc>
              <a:spcBef>
                <a:spcPts val="923"/>
              </a:spcBef>
            </a:pPr>
            <a:r>
              <a:rPr lang="fr-FR" altLang="fr-FR" sz="2954">
                <a:solidFill>
                  <a:srgbClr val="FF0066"/>
                </a:solidFill>
                <a:latin typeface="Century Gothic" charset="0"/>
              </a:rPr>
              <a:t> </a:t>
            </a:r>
          </a:p>
          <a:p>
            <a:pPr marL="211021"/>
            <a:endParaRPr lang="fr-FR" altLang="fr-FR">
              <a:latin typeface="Trebuchet MS" charset="0"/>
            </a:endParaRPr>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643" y="770792"/>
            <a:ext cx="8826011" cy="47844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44974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29" name="Titre 1"/>
          <p:cNvSpPr>
            <a:spLocks noGrp="1"/>
          </p:cNvSpPr>
          <p:nvPr>
            <p:ph type="title"/>
          </p:nvPr>
        </p:nvSpPr>
        <p:spPr>
          <a:xfrm>
            <a:off x="467458" y="357554"/>
            <a:ext cx="6762750" cy="678474"/>
          </a:xfrm>
        </p:spPr>
        <p:txBody>
          <a:bodyPr/>
          <a:lstStyle/>
          <a:p>
            <a:r>
              <a:rPr lang="fr-FR" altLang="fr-FR">
                <a:solidFill>
                  <a:srgbClr val="FF0066"/>
                </a:solidFill>
                <a:latin typeface="Trebuchet MS" charset="0"/>
              </a:rPr>
              <a:t>Le référentiel de l’évaluation externe</a:t>
            </a:r>
          </a:p>
        </p:txBody>
      </p:sp>
      <p:graphicFrame>
        <p:nvGraphicFramePr>
          <p:cNvPr id="4" name="Espace réservé du contenu 3"/>
          <p:cNvGraphicFramePr>
            <a:graphicFrameLocks noGrp="1"/>
          </p:cNvGraphicFramePr>
          <p:nvPr>
            <p:ph idx="1"/>
          </p:nvPr>
        </p:nvGraphicFramePr>
        <p:xfrm>
          <a:off x="450927" y="1235525"/>
          <a:ext cx="8308615" cy="4453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48415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fr-FR" altLang="fr-FR" dirty="0" smtClean="0"/>
              <a:t>STATUT ET ORGANISATION</a:t>
            </a:r>
          </a:p>
        </p:txBody>
      </p:sp>
      <p:sp>
        <p:nvSpPr>
          <p:cNvPr id="4099" name="Rectangle 3"/>
          <p:cNvSpPr>
            <a:spLocks noGrp="1" noChangeArrowheads="1"/>
          </p:cNvSpPr>
          <p:nvPr>
            <p:ph type="subTitle" idx="1"/>
          </p:nvPr>
        </p:nvSpPr>
        <p:spPr/>
        <p:txBody>
          <a:bodyPr/>
          <a:lstStyle/>
          <a:p>
            <a:pPr eaLnBrk="1" hangingPunct="1"/>
            <a:endParaRPr lang="fr-FR" altLang="fr-FR"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a:xfrm>
            <a:off x="467458" y="101601"/>
            <a:ext cx="8569038" cy="735013"/>
          </a:xfrm>
        </p:spPr>
        <p:txBody>
          <a:bodyPr/>
          <a:lstStyle/>
          <a:p>
            <a:r>
              <a:rPr lang="fr-FR" altLang="fr-FR" dirty="0" smtClean="0">
                <a:latin typeface="Trebuchet MS" pitchFamily="34" charset="0"/>
              </a:rPr>
              <a:t>INTERNATIONAL : Evaluation des établissements</a:t>
            </a:r>
          </a:p>
        </p:txBody>
      </p:sp>
      <p:sp>
        <p:nvSpPr>
          <p:cNvPr id="3" name="Espace réservé du contenu 2"/>
          <p:cNvSpPr>
            <a:spLocks noGrp="1"/>
          </p:cNvSpPr>
          <p:nvPr>
            <p:ph idx="1"/>
          </p:nvPr>
        </p:nvSpPr>
        <p:spPr>
          <a:xfrm>
            <a:off x="827584" y="1628800"/>
            <a:ext cx="7315200" cy="4473575"/>
          </a:xfrm>
        </p:spPr>
        <p:txBody>
          <a:bodyPr/>
          <a:lstStyle/>
          <a:p>
            <a:pPr>
              <a:defRPr/>
            </a:pPr>
            <a:r>
              <a:rPr lang="fr-FR" sz="2400" dirty="0" smtClean="0"/>
              <a:t>Référentiel en 6 domaines :</a:t>
            </a:r>
          </a:p>
          <a:p>
            <a:pPr>
              <a:defRPr/>
            </a:pPr>
            <a:endParaRPr lang="fr-FR" dirty="0" smtClean="0"/>
          </a:p>
          <a:p>
            <a:pPr marL="514350" indent="-514350">
              <a:buFont typeface="+mj-lt"/>
              <a:buAutoNum type="arabicPeriod"/>
              <a:defRPr/>
            </a:pPr>
            <a:r>
              <a:rPr lang="fr-FR" sz="2400" dirty="0" smtClean="0"/>
              <a:t>stratégie  ET GOUVERNANCE</a:t>
            </a:r>
          </a:p>
          <a:p>
            <a:pPr marL="514350" indent="-514350">
              <a:buFont typeface="+mj-lt"/>
              <a:buAutoNum type="arabicPeriod"/>
              <a:defRPr/>
            </a:pPr>
            <a:r>
              <a:rPr lang="fr-FR" sz="2400" dirty="0" smtClean="0"/>
              <a:t>recherche </a:t>
            </a:r>
            <a:r>
              <a:rPr lang="fr-FR" sz="2400" dirty="0"/>
              <a:t>et </a:t>
            </a:r>
            <a:r>
              <a:rPr lang="fr-FR" sz="2400" dirty="0" smtClean="0"/>
              <a:t>formation</a:t>
            </a:r>
          </a:p>
          <a:p>
            <a:pPr marL="514350" indent="-514350">
              <a:buFont typeface="+mj-lt"/>
              <a:buAutoNum type="arabicPeriod"/>
              <a:defRPr/>
            </a:pPr>
            <a:r>
              <a:rPr lang="fr-FR" sz="2400" dirty="0" smtClean="0"/>
              <a:t>PARCOURS DE L’étudiant</a:t>
            </a:r>
          </a:p>
          <a:p>
            <a:pPr marL="514350" indent="-514350">
              <a:buFont typeface="+mj-lt"/>
              <a:buAutoNum type="arabicPeriod"/>
              <a:defRPr/>
            </a:pPr>
            <a:r>
              <a:rPr lang="fr-FR" sz="2400" dirty="0" smtClean="0"/>
              <a:t>Relations </a:t>
            </a:r>
            <a:r>
              <a:rPr lang="fr-FR" sz="2400" dirty="0" err="1" smtClean="0"/>
              <a:t>exterieures</a:t>
            </a:r>
            <a:endParaRPr lang="fr-FR" sz="2400" dirty="0" smtClean="0"/>
          </a:p>
          <a:p>
            <a:pPr marL="514350" indent="-514350">
              <a:buFont typeface="+mj-lt"/>
              <a:buAutoNum type="arabicPeriod"/>
              <a:defRPr/>
            </a:pPr>
            <a:r>
              <a:rPr lang="fr-FR" sz="2400" dirty="0" smtClean="0"/>
              <a:t>Pilotage</a:t>
            </a:r>
          </a:p>
          <a:p>
            <a:pPr marL="514350" indent="-514350">
              <a:buFont typeface="+mj-lt"/>
              <a:buAutoNum type="arabicPeriod"/>
              <a:defRPr/>
            </a:pPr>
            <a:r>
              <a:rPr lang="fr-FR" sz="2400" dirty="0" smtClean="0"/>
              <a:t>Qualité et </a:t>
            </a:r>
            <a:r>
              <a:rPr lang="fr-FR" sz="2400" dirty="0" err="1" smtClean="0"/>
              <a:t>ethique</a:t>
            </a:r>
            <a:endParaRPr lang="fr-FR" sz="2400" dirty="0"/>
          </a:p>
        </p:txBody>
      </p:sp>
    </p:spTree>
    <p:extLst>
      <p:ext uri="{BB962C8B-B14F-4D97-AF65-F5344CB8AC3E}">
        <p14:creationId xmlns:p14="http://schemas.microsoft.com/office/powerpoint/2010/main" val="179260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lvl="0">
              <a:defRPr/>
            </a:pPr>
            <a:endParaRPr lang="fr-FR" sz="2400" b="1" dirty="0" smtClean="0">
              <a:solidFill>
                <a:srgbClr val="ED145B"/>
              </a:solidFill>
              <a:latin typeface="Century Gothic" panose="020B0502020202020204" pitchFamily="34" charset="0"/>
            </a:endParaRPr>
          </a:p>
          <a:p>
            <a:pPr lvl="0">
              <a:defRPr/>
            </a:pPr>
            <a:r>
              <a:rPr lang="fr-FR" sz="2400" b="1" dirty="0" smtClean="0">
                <a:solidFill>
                  <a:srgbClr val="ED145B"/>
                </a:solidFill>
                <a:latin typeface="Century Gothic" panose="020B0502020202020204" pitchFamily="34" charset="0"/>
              </a:rPr>
              <a:t>Référentiel </a:t>
            </a:r>
            <a:r>
              <a:rPr lang="fr-FR" sz="2400" b="1" dirty="0">
                <a:solidFill>
                  <a:srgbClr val="ED145B"/>
                </a:solidFill>
                <a:latin typeface="Century Gothic" panose="020B0502020202020204" pitchFamily="34" charset="0"/>
              </a:rPr>
              <a:t>en </a:t>
            </a:r>
            <a:r>
              <a:rPr lang="fr-FR" sz="2400" b="1" dirty="0" smtClean="0">
                <a:solidFill>
                  <a:srgbClr val="ED145B"/>
                </a:solidFill>
                <a:latin typeface="Century Gothic" panose="020B0502020202020204" pitchFamily="34" charset="0"/>
              </a:rPr>
              <a:t>4 </a:t>
            </a:r>
            <a:r>
              <a:rPr lang="fr-FR" sz="2400" b="1" dirty="0">
                <a:solidFill>
                  <a:srgbClr val="ED145B"/>
                </a:solidFill>
                <a:latin typeface="Century Gothic" panose="020B0502020202020204" pitchFamily="34" charset="0"/>
              </a:rPr>
              <a:t>domaines :</a:t>
            </a:r>
          </a:p>
          <a:p>
            <a:pPr lvl="0">
              <a:defRPr/>
            </a:pPr>
            <a:endParaRPr lang="fr-FR" sz="1800" b="1" dirty="0">
              <a:solidFill>
                <a:srgbClr val="ED145B"/>
              </a:solidFill>
              <a:latin typeface="Century Gothic" panose="020B0502020202020204" pitchFamily="34" charset="0"/>
            </a:endParaRPr>
          </a:p>
          <a:p>
            <a:pPr marL="514350" lvl="0" indent="-514350">
              <a:buFont typeface="+mj-lt"/>
              <a:buAutoNum type="arabicPeriod"/>
              <a:defRPr/>
            </a:pPr>
            <a:r>
              <a:rPr lang="fr-FR" sz="2400" b="1" dirty="0" smtClean="0">
                <a:solidFill>
                  <a:srgbClr val="ED145B"/>
                </a:solidFill>
                <a:latin typeface="Century Gothic" panose="020B0502020202020204" pitchFamily="34" charset="0"/>
              </a:rPr>
              <a:t>Finalité de la formation</a:t>
            </a:r>
            <a:endParaRPr lang="fr-FR" sz="2400" b="1" dirty="0">
              <a:solidFill>
                <a:srgbClr val="ED145B"/>
              </a:solidFill>
              <a:latin typeface="Century Gothic" panose="020B0502020202020204" pitchFamily="34" charset="0"/>
            </a:endParaRPr>
          </a:p>
          <a:p>
            <a:pPr marL="514350" lvl="0" indent="-514350">
              <a:buFont typeface="+mj-lt"/>
              <a:buAutoNum type="arabicPeriod"/>
              <a:defRPr/>
            </a:pPr>
            <a:r>
              <a:rPr lang="fr-FR" sz="2400" b="1" dirty="0" smtClean="0">
                <a:solidFill>
                  <a:srgbClr val="ED145B"/>
                </a:solidFill>
                <a:latin typeface="Century Gothic" panose="020B0502020202020204" pitchFamily="34" charset="0"/>
              </a:rPr>
              <a:t>Positionnement de la formation</a:t>
            </a:r>
            <a:endParaRPr lang="fr-FR" sz="2400" b="1" dirty="0">
              <a:solidFill>
                <a:srgbClr val="ED145B"/>
              </a:solidFill>
              <a:latin typeface="Century Gothic" panose="020B0502020202020204" pitchFamily="34" charset="0"/>
            </a:endParaRPr>
          </a:p>
          <a:p>
            <a:pPr marL="514350" lvl="0" indent="-514350">
              <a:buFont typeface="+mj-lt"/>
              <a:buAutoNum type="arabicPeriod"/>
              <a:defRPr/>
            </a:pPr>
            <a:r>
              <a:rPr lang="fr-FR" sz="2400" b="1" dirty="0" smtClean="0">
                <a:solidFill>
                  <a:srgbClr val="ED145B"/>
                </a:solidFill>
                <a:latin typeface="Century Gothic" panose="020B0502020202020204" pitchFamily="34" charset="0"/>
              </a:rPr>
              <a:t>Organisation pédagogique de la formation</a:t>
            </a:r>
            <a:endParaRPr lang="fr-FR" sz="2400" b="1" dirty="0">
              <a:solidFill>
                <a:srgbClr val="ED145B"/>
              </a:solidFill>
              <a:latin typeface="Century Gothic" panose="020B0502020202020204" pitchFamily="34" charset="0"/>
            </a:endParaRPr>
          </a:p>
          <a:p>
            <a:pPr marL="514350" lvl="0" indent="-514350">
              <a:buFont typeface="+mj-lt"/>
              <a:buAutoNum type="arabicPeriod"/>
              <a:defRPr/>
            </a:pPr>
            <a:r>
              <a:rPr lang="fr-FR" sz="2400" b="1" dirty="0" smtClean="0">
                <a:solidFill>
                  <a:srgbClr val="ED145B"/>
                </a:solidFill>
                <a:latin typeface="Century Gothic" panose="020B0502020202020204" pitchFamily="34" charset="0"/>
              </a:rPr>
              <a:t>Pilotage de la formation</a:t>
            </a:r>
            <a:endParaRPr lang="fr-FR" sz="2400" b="1" dirty="0">
              <a:solidFill>
                <a:srgbClr val="ED145B"/>
              </a:solidFill>
              <a:latin typeface="Century Gothic" panose="020B0502020202020204" pitchFamily="34" charset="0"/>
            </a:endParaRPr>
          </a:p>
          <a:p>
            <a:endParaRPr lang="fr-FR" dirty="0"/>
          </a:p>
        </p:txBody>
      </p:sp>
      <p:sp>
        <p:nvSpPr>
          <p:cNvPr id="4" name="Rectangle 3"/>
          <p:cNvSpPr/>
          <p:nvPr/>
        </p:nvSpPr>
        <p:spPr>
          <a:xfrm>
            <a:off x="640149" y="260648"/>
            <a:ext cx="7459042" cy="1077218"/>
          </a:xfrm>
          <a:prstGeom prst="rect">
            <a:avLst/>
          </a:prstGeom>
        </p:spPr>
        <p:txBody>
          <a:bodyPr wrap="square">
            <a:spAutoFit/>
          </a:bodyPr>
          <a:lstStyle/>
          <a:p>
            <a:r>
              <a:rPr lang="fr-FR" altLang="fr-FR" sz="3200" kern="0" cap="all" dirty="0">
                <a:solidFill>
                  <a:srgbClr val="5C2D91"/>
                </a:solidFill>
                <a:latin typeface="Trebuchet MS" pitchFamily="34" charset="0"/>
                <a:ea typeface="Geneva"/>
              </a:rPr>
              <a:t>INTERNATIONAL : Evaluation </a:t>
            </a:r>
            <a:r>
              <a:rPr lang="fr-FR" altLang="fr-FR" sz="3200" kern="0" cap="all" dirty="0" smtClean="0">
                <a:solidFill>
                  <a:srgbClr val="5C2D91"/>
                </a:solidFill>
                <a:latin typeface="Trebuchet MS" pitchFamily="34" charset="0"/>
                <a:ea typeface="Geneva"/>
              </a:rPr>
              <a:t>des programmes/formations</a:t>
            </a:r>
            <a:endParaRPr lang="fr-FR" dirty="0"/>
          </a:p>
        </p:txBody>
      </p:sp>
    </p:spTree>
    <p:extLst>
      <p:ext uri="{BB962C8B-B14F-4D97-AF65-F5344CB8AC3E}">
        <p14:creationId xmlns:p14="http://schemas.microsoft.com/office/powerpoint/2010/main" val="1281821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1"/>
          <p:cNvSpPr>
            <a:spLocks noGrp="1"/>
          </p:cNvSpPr>
          <p:nvPr>
            <p:ph type="title"/>
          </p:nvPr>
        </p:nvSpPr>
        <p:spPr>
          <a:xfrm>
            <a:off x="467458" y="357554"/>
            <a:ext cx="6336323" cy="678474"/>
          </a:xfrm>
        </p:spPr>
        <p:txBody>
          <a:bodyPr/>
          <a:lstStyle/>
          <a:p>
            <a:r>
              <a:rPr lang="fr-FR" altLang="fr-FR">
                <a:solidFill>
                  <a:srgbClr val="FF0066"/>
                </a:solidFill>
                <a:latin typeface="Trebuchet MS" charset="0"/>
              </a:rPr>
              <a:t>Le dossier d’autoévaluation</a:t>
            </a:r>
          </a:p>
        </p:txBody>
      </p:sp>
      <p:sp>
        <p:nvSpPr>
          <p:cNvPr id="24578" name="Espace réservé du contenu 2"/>
          <p:cNvSpPr>
            <a:spLocks noGrp="1"/>
          </p:cNvSpPr>
          <p:nvPr>
            <p:ph idx="1"/>
          </p:nvPr>
        </p:nvSpPr>
        <p:spPr>
          <a:xfrm>
            <a:off x="899746" y="1368669"/>
            <a:ext cx="7315200" cy="4063512"/>
          </a:xfrm>
        </p:spPr>
        <p:txBody>
          <a:bodyPr/>
          <a:lstStyle/>
          <a:p>
            <a:r>
              <a:rPr lang="fr-FR" altLang="fr-FR" dirty="0">
                <a:latin typeface="Trebuchet MS" charset="0"/>
              </a:rPr>
              <a:t>4 éléments + annexes :</a:t>
            </a:r>
          </a:p>
          <a:p>
            <a:endParaRPr lang="fr-FR" altLang="fr-FR" dirty="0">
              <a:latin typeface="Trebuchet MS" charset="0"/>
            </a:endParaRPr>
          </a:p>
          <a:p>
            <a:pPr>
              <a:buFontTx/>
              <a:buAutoNum type="arabicPeriod"/>
            </a:pPr>
            <a:r>
              <a:rPr lang="fr-FR" altLang="fr-FR" dirty="0">
                <a:solidFill>
                  <a:schemeClr val="tx1"/>
                </a:solidFill>
                <a:latin typeface="Trebuchet MS" charset="0"/>
              </a:rPr>
              <a:t>la stratégie formation de l’établissement et les raisons de sa demande d’évaluation</a:t>
            </a:r>
          </a:p>
          <a:p>
            <a:pPr>
              <a:buFontTx/>
              <a:buAutoNum type="arabicPeriod"/>
            </a:pPr>
            <a:r>
              <a:rPr lang="fr-FR" altLang="fr-FR" dirty="0">
                <a:solidFill>
                  <a:schemeClr val="tx1"/>
                </a:solidFill>
                <a:latin typeface="Trebuchet MS" charset="0"/>
              </a:rPr>
              <a:t>la fiche de caractérisation détaillée</a:t>
            </a:r>
          </a:p>
          <a:p>
            <a:pPr>
              <a:buFontTx/>
              <a:buAutoNum type="arabicPeriod"/>
            </a:pPr>
            <a:r>
              <a:rPr lang="fr-FR" altLang="fr-FR" dirty="0">
                <a:solidFill>
                  <a:schemeClr val="tx1"/>
                </a:solidFill>
                <a:latin typeface="Trebuchet MS" charset="0"/>
              </a:rPr>
              <a:t>le rapport d’autoévaluation rédigé selon le plan du référentiel</a:t>
            </a:r>
          </a:p>
          <a:p>
            <a:pPr>
              <a:buFontTx/>
              <a:buAutoNum type="arabicPeriod"/>
            </a:pPr>
            <a:r>
              <a:rPr lang="fr-FR" altLang="fr-FR" dirty="0">
                <a:solidFill>
                  <a:schemeClr val="tx1"/>
                </a:solidFill>
                <a:latin typeface="Trebuchet MS" charset="0"/>
              </a:rPr>
              <a:t>l’analyse SWOT</a:t>
            </a:r>
          </a:p>
          <a:p>
            <a:pPr marL="550998" lvl="1" indent="-422041">
              <a:buFont typeface="Wingdings" charset="2"/>
              <a:buChar char="Ø"/>
            </a:pPr>
            <a:r>
              <a:rPr lang="fr-FR" altLang="fr-FR" dirty="0">
                <a:solidFill>
                  <a:schemeClr val="tx1"/>
                </a:solidFill>
                <a:latin typeface="Trebuchet MS" charset="0"/>
              </a:rPr>
              <a:t>30 pages + annexes</a:t>
            </a:r>
          </a:p>
          <a:p>
            <a:endParaRPr lang="fr-FR" altLang="fr-FR" dirty="0">
              <a:latin typeface="Trebuchet MS" charset="0"/>
            </a:endParaRPr>
          </a:p>
        </p:txBody>
      </p:sp>
    </p:spTree>
    <p:extLst>
      <p:ext uri="{BB962C8B-B14F-4D97-AF65-F5344CB8AC3E}">
        <p14:creationId xmlns:p14="http://schemas.microsoft.com/office/powerpoint/2010/main" val="2021959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1"/>
          <p:cNvSpPr>
            <a:spLocks noGrp="1"/>
          </p:cNvSpPr>
          <p:nvPr>
            <p:ph type="title"/>
          </p:nvPr>
        </p:nvSpPr>
        <p:spPr>
          <a:xfrm>
            <a:off x="467458" y="357554"/>
            <a:ext cx="6336323" cy="678474"/>
          </a:xfrm>
        </p:spPr>
        <p:txBody>
          <a:bodyPr/>
          <a:lstStyle/>
          <a:p>
            <a:r>
              <a:rPr lang="fr-FR" altLang="fr-FR">
                <a:solidFill>
                  <a:srgbClr val="FF0066"/>
                </a:solidFill>
                <a:latin typeface="Trebuchet MS" charset="0"/>
              </a:rPr>
              <a:t>L’évaluation externe</a:t>
            </a:r>
          </a:p>
        </p:txBody>
      </p:sp>
      <p:sp>
        <p:nvSpPr>
          <p:cNvPr id="25602" name="Espace réservé du contenu 2"/>
          <p:cNvSpPr>
            <a:spLocks noGrp="1"/>
          </p:cNvSpPr>
          <p:nvPr>
            <p:ph idx="1"/>
          </p:nvPr>
        </p:nvSpPr>
        <p:spPr>
          <a:xfrm>
            <a:off x="899746" y="1169377"/>
            <a:ext cx="7315200" cy="4262804"/>
          </a:xfrm>
        </p:spPr>
        <p:txBody>
          <a:bodyPr/>
          <a:lstStyle/>
          <a:p>
            <a:pPr marL="128957" lvl="1"/>
            <a:r>
              <a:rPr lang="fr-FR" altLang="fr-FR">
                <a:latin typeface="Trebuchet MS" charset="0"/>
              </a:rPr>
              <a:t>       </a:t>
            </a:r>
            <a:r>
              <a:rPr lang="fr-FR" altLang="fr-FR" sz="2585">
                <a:solidFill>
                  <a:srgbClr val="FF0066"/>
                </a:solidFill>
                <a:latin typeface="Trebuchet MS" charset="0"/>
              </a:rPr>
              <a:t>Un principe-clé : l’évaluation par les pairs</a:t>
            </a:r>
          </a:p>
          <a:p>
            <a:pPr marL="474796" indent="-474796">
              <a:buFontTx/>
              <a:buAutoNum type="arabicPeriod"/>
            </a:pPr>
            <a:r>
              <a:rPr lang="fr-FR" altLang="fr-FR">
                <a:latin typeface="Trebuchet MS" charset="0"/>
              </a:rPr>
              <a:t>Analyse du dossier</a:t>
            </a:r>
          </a:p>
          <a:p>
            <a:pPr marL="474796" indent="-474796">
              <a:buFontTx/>
              <a:buAutoNum type="arabicPeriod"/>
            </a:pPr>
            <a:r>
              <a:rPr lang="fr-FR" altLang="fr-FR">
                <a:latin typeface="Trebuchet MS" charset="0"/>
              </a:rPr>
              <a:t>Visite du comité d’experts </a:t>
            </a:r>
          </a:p>
          <a:p>
            <a:pPr marL="902699" lvl="2" indent="-422041">
              <a:buFont typeface="Arial" charset="0"/>
              <a:buChar char="•"/>
            </a:pPr>
            <a:r>
              <a:rPr lang="fr-FR" altLang="fr-FR" sz="2215">
                <a:latin typeface="Trebuchet MS" charset="0"/>
              </a:rPr>
              <a:t>4  experts sur site pendant 2 à 3 jours</a:t>
            </a:r>
          </a:p>
          <a:p>
            <a:pPr marL="902699" lvl="2" indent="-422041">
              <a:buFont typeface="Arial" charset="0"/>
              <a:buChar char="•"/>
            </a:pPr>
            <a:r>
              <a:rPr lang="fr-FR" altLang="fr-FR" sz="2215">
                <a:latin typeface="Trebuchet MS" charset="0"/>
              </a:rPr>
              <a:t>+ un représentant du HCERES</a:t>
            </a:r>
          </a:p>
          <a:p>
            <a:pPr marL="902699" lvl="2" indent="-422041">
              <a:buFont typeface="Arial" charset="0"/>
              <a:buChar char="•"/>
            </a:pPr>
            <a:r>
              <a:rPr lang="fr-FR" altLang="fr-FR" sz="2215">
                <a:latin typeface="Trebuchet MS" charset="0"/>
              </a:rPr>
              <a:t>Un seul lieu</a:t>
            </a:r>
          </a:p>
          <a:p>
            <a:pPr marL="902699" lvl="2" indent="-422041">
              <a:buFont typeface="Arial" charset="0"/>
              <a:buChar char="•"/>
            </a:pPr>
            <a:r>
              <a:rPr lang="fr-FR" altLang="fr-FR" sz="2215">
                <a:latin typeface="Trebuchet MS" charset="0"/>
              </a:rPr>
              <a:t>Des entretiens séparés avec la direction et des panels représentatifs des acteurs, usagers et partenaires de l’établissement</a:t>
            </a:r>
          </a:p>
          <a:p>
            <a:pPr marL="902699" lvl="2" indent="-422041">
              <a:buFont typeface="Arial" charset="0"/>
              <a:buChar char="•"/>
            </a:pPr>
            <a:r>
              <a:rPr lang="fr-FR" altLang="fr-FR" sz="2215">
                <a:latin typeface="Trebuchet MS" charset="0"/>
              </a:rPr>
              <a:t>Des debriefings à huis clos du comité d’experts</a:t>
            </a:r>
          </a:p>
        </p:txBody>
      </p:sp>
    </p:spTree>
    <p:extLst>
      <p:ext uri="{BB962C8B-B14F-4D97-AF65-F5344CB8AC3E}">
        <p14:creationId xmlns:p14="http://schemas.microsoft.com/office/powerpoint/2010/main" val="12861030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5" name="Titre 1"/>
          <p:cNvSpPr>
            <a:spLocks noGrp="1"/>
          </p:cNvSpPr>
          <p:nvPr>
            <p:ph type="title"/>
          </p:nvPr>
        </p:nvSpPr>
        <p:spPr>
          <a:xfrm>
            <a:off x="184639" y="263769"/>
            <a:ext cx="7045569" cy="1038958"/>
          </a:xfrm>
        </p:spPr>
        <p:txBody>
          <a:bodyPr/>
          <a:lstStyle/>
          <a:p>
            <a:r>
              <a:rPr lang="fr-FR" altLang="fr-FR">
                <a:solidFill>
                  <a:srgbClr val="FF0066"/>
                </a:solidFill>
                <a:latin typeface="Trebuchet MS" charset="0"/>
              </a:rPr>
              <a:t>La production du rapport d’évaluation -1 - </a:t>
            </a:r>
            <a:br>
              <a:rPr lang="fr-FR" altLang="fr-FR">
                <a:solidFill>
                  <a:srgbClr val="FF0066"/>
                </a:solidFill>
                <a:latin typeface="Trebuchet MS" charset="0"/>
              </a:rPr>
            </a:br>
            <a:endParaRPr lang="fr-FR" altLang="fr-FR">
              <a:solidFill>
                <a:srgbClr val="FF0066"/>
              </a:solidFill>
              <a:latin typeface="Trebuchet MS" charset="0"/>
            </a:endParaRPr>
          </a:p>
        </p:txBody>
      </p:sp>
      <p:graphicFrame>
        <p:nvGraphicFramePr>
          <p:cNvPr id="2" name="Espace réservé du contenu 1"/>
          <p:cNvGraphicFramePr>
            <a:graphicFrameLocks noGrp="1"/>
          </p:cNvGraphicFramePr>
          <p:nvPr>
            <p:ph idx="1"/>
          </p:nvPr>
        </p:nvGraphicFramePr>
        <p:xfrm>
          <a:off x="899746" y="1633904"/>
          <a:ext cx="7315200" cy="3798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15585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9" name="Titre 1"/>
          <p:cNvSpPr>
            <a:spLocks noGrp="1"/>
          </p:cNvSpPr>
          <p:nvPr>
            <p:ph type="title"/>
          </p:nvPr>
        </p:nvSpPr>
        <p:spPr>
          <a:xfrm>
            <a:off x="184639" y="263769"/>
            <a:ext cx="7045569" cy="1038958"/>
          </a:xfrm>
        </p:spPr>
        <p:txBody>
          <a:bodyPr/>
          <a:lstStyle/>
          <a:p>
            <a:r>
              <a:rPr lang="fr-FR" altLang="fr-FR">
                <a:solidFill>
                  <a:srgbClr val="FF0066"/>
                </a:solidFill>
                <a:latin typeface="Trebuchet MS" charset="0"/>
              </a:rPr>
              <a:t>La production du rapport d’évaluation -2 - </a:t>
            </a:r>
            <a:br>
              <a:rPr lang="fr-FR" altLang="fr-FR">
                <a:solidFill>
                  <a:srgbClr val="FF0066"/>
                </a:solidFill>
                <a:latin typeface="Trebuchet MS" charset="0"/>
              </a:rPr>
            </a:br>
            <a:endParaRPr lang="fr-FR" altLang="fr-FR">
              <a:solidFill>
                <a:srgbClr val="FF0066"/>
              </a:solidFill>
              <a:latin typeface="Trebuchet MS" charset="0"/>
            </a:endParaRPr>
          </a:p>
        </p:txBody>
      </p:sp>
      <p:graphicFrame>
        <p:nvGraphicFramePr>
          <p:cNvPr id="2" name="Espace réservé du contenu 1"/>
          <p:cNvGraphicFramePr>
            <a:graphicFrameLocks noGrp="1"/>
          </p:cNvGraphicFramePr>
          <p:nvPr>
            <p:ph idx="1"/>
          </p:nvPr>
        </p:nvGraphicFramePr>
        <p:xfrm>
          <a:off x="450927" y="1235525"/>
          <a:ext cx="8109209" cy="4130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35482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re 1"/>
          <p:cNvSpPr>
            <a:spLocks noGrp="1"/>
          </p:cNvSpPr>
          <p:nvPr>
            <p:ph type="title"/>
          </p:nvPr>
        </p:nvSpPr>
        <p:spPr>
          <a:xfrm>
            <a:off x="467458" y="357554"/>
            <a:ext cx="6336323" cy="678474"/>
          </a:xfrm>
        </p:spPr>
        <p:txBody>
          <a:bodyPr/>
          <a:lstStyle/>
          <a:p>
            <a:r>
              <a:rPr lang="fr-FR" altLang="fr-FR">
                <a:solidFill>
                  <a:srgbClr val="FF0066"/>
                </a:solidFill>
                <a:latin typeface="Trebuchet MS" charset="0"/>
              </a:rPr>
              <a:t>L’accréditation</a:t>
            </a:r>
          </a:p>
        </p:txBody>
      </p:sp>
      <p:sp>
        <p:nvSpPr>
          <p:cNvPr id="28674" name="Espace réservé du contenu 2"/>
          <p:cNvSpPr>
            <a:spLocks noGrp="1"/>
          </p:cNvSpPr>
          <p:nvPr>
            <p:ph idx="1"/>
          </p:nvPr>
        </p:nvSpPr>
        <p:spPr>
          <a:xfrm>
            <a:off x="899746" y="1633904"/>
            <a:ext cx="7315200" cy="3798277"/>
          </a:xfrm>
        </p:spPr>
        <p:txBody>
          <a:bodyPr/>
          <a:lstStyle/>
          <a:p>
            <a:pPr marL="422041" indent="-422041">
              <a:buFontTx/>
              <a:buChar char="•"/>
            </a:pPr>
            <a:r>
              <a:rPr lang="fr-FR" altLang="fr-FR" dirty="0">
                <a:latin typeface="Trebuchet MS" charset="0"/>
              </a:rPr>
              <a:t>L</a:t>
            </a:r>
            <a:r>
              <a:rPr lang="ja-JP" altLang="fr-FR" dirty="0">
                <a:latin typeface="Trebuchet MS" charset="0"/>
              </a:rPr>
              <a:t>’</a:t>
            </a:r>
            <a:r>
              <a:rPr lang="fr-FR" altLang="ja-JP" dirty="0">
                <a:latin typeface="Trebuchet MS" charset="0"/>
              </a:rPr>
              <a:t>accréditation intervient après publication du rapport d</a:t>
            </a:r>
            <a:r>
              <a:rPr lang="ja-JP" altLang="fr-FR" dirty="0">
                <a:latin typeface="Trebuchet MS" charset="0"/>
              </a:rPr>
              <a:t>’</a:t>
            </a:r>
            <a:r>
              <a:rPr lang="fr-FR" altLang="ja-JP" dirty="0">
                <a:latin typeface="Trebuchet MS" charset="0"/>
              </a:rPr>
              <a:t>évaluation, et à la demande de l</a:t>
            </a:r>
            <a:r>
              <a:rPr lang="ja-JP" altLang="fr-FR" dirty="0">
                <a:latin typeface="Trebuchet MS" charset="0"/>
              </a:rPr>
              <a:t>’</a:t>
            </a:r>
            <a:r>
              <a:rPr lang="fr-FR" altLang="ja-JP" dirty="0">
                <a:latin typeface="Trebuchet MS" charset="0"/>
              </a:rPr>
              <a:t>établissement. </a:t>
            </a:r>
          </a:p>
          <a:p>
            <a:pPr marL="422041" indent="-422041">
              <a:buFontTx/>
              <a:buChar char="•"/>
            </a:pPr>
            <a:r>
              <a:rPr lang="fr-FR" altLang="fr-FR" dirty="0">
                <a:latin typeface="Trebuchet MS" charset="0"/>
              </a:rPr>
              <a:t>C</a:t>
            </a:r>
            <a:r>
              <a:rPr lang="ja-JP" altLang="fr-FR" dirty="0">
                <a:latin typeface="Trebuchet MS" charset="0"/>
              </a:rPr>
              <a:t>’</a:t>
            </a:r>
            <a:r>
              <a:rPr lang="fr-FR" altLang="ja-JP" dirty="0">
                <a:latin typeface="Trebuchet MS" charset="0"/>
              </a:rPr>
              <a:t>est la reconnaissance par le HCERES de la conformité de la formation à ses 4 critères :</a:t>
            </a:r>
          </a:p>
          <a:p>
            <a:pPr marL="550998" lvl="1" indent="-422041">
              <a:buFont typeface="Arial" charset="0"/>
              <a:buChar char="•"/>
            </a:pPr>
            <a:r>
              <a:rPr lang="fr-FR" altLang="fr-FR" sz="1846" dirty="0">
                <a:solidFill>
                  <a:schemeClr val="tx1"/>
                </a:solidFill>
                <a:latin typeface="Trebuchet MS" charset="0"/>
              </a:rPr>
              <a:t>finalité de la formation,</a:t>
            </a:r>
          </a:p>
          <a:p>
            <a:pPr marL="550998" lvl="1" indent="-422041">
              <a:buFont typeface="Arial" charset="0"/>
              <a:buChar char="•"/>
            </a:pPr>
            <a:r>
              <a:rPr lang="fr-FR" altLang="fr-FR" sz="1846" dirty="0">
                <a:solidFill>
                  <a:schemeClr val="tx1"/>
                </a:solidFill>
                <a:latin typeface="Trebuchet MS" charset="0"/>
              </a:rPr>
              <a:t>positionnement,</a:t>
            </a:r>
          </a:p>
          <a:p>
            <a:pPr marL="550998" lvl="1" indent="-422041">
              <a:buFont typeface="Arial" charset="0"/>
              <a:buChar char="•"/>
            </a:pPr>
            <a:r>
              <a:rPr lang="fr-FR" altLang="fr-FR" sz="1846" dirty="0">
                <a:solidFill>
                  <a:schemeClr val="tx1"/>
                </a:solidFill>
                <a:latin typeface="Trebuchet MS" charset="0"/>
              </a:rPr>
              <a:t>organisation pédagogique,</a:t>
            </a:r>
          </a:p>
          <a:p>
            <a:pPr marL="550998" lvl="1" indent="-422041">
              <a:buFont typeface="Arial" charset="0"/>
              <a:buChar char="•"/>
            </a:pPr>
            <a:r>
              <a:rPr lang="fr-FR" altLang="fr-FR" sz="1846" dirty="0">
                <a:solidFill>
                  <a:schemeClr val="tx1"/>
                </a:solidFill>
                <a:latin typeface="Trebuchet MS" charset="0"/>
              </a:rPr>
              <a:t>pilotage.</a:t>
            </a:r>
          </a:p>
          <a:p>
            <a:pPr marL="422041" indent="-422041">
              <a:buFontTx/>
              <a:buChar char="•"/>
            </a:pPr>
            <a:endParaRPr lang="fr-FR" altLang="fr-FR" dirty="0">
              <a:latin typeface="Trebuchet MS" charset="0"/>
            </a:endParaRPr>
          </a:p>
          <a:p>
            <a:pPr marL="422041" indent="-422041"/>
            <a:endParaRPr lang="fr-FR" altLang="fr-FR" dirty="0">
              <a:latin typeface="Trebuchet MS" charset="0"/>
            </a:endParaRPr>
          </a:p>
          <a:p>
            <a:pPr marL="422041" indent="-422041"/>
            <a:endParaRPr lang="fr-FR" altLang="fr-FR" dirty="0">
              <a:latin typeface="Trebuchet MS" charset="0"/>
            </a:endParaRPr>
          </a:p>
        </p:txBody>
      </p:sp>
    </p:spTree>
    <p:extLst>
      <p:ext uri="{BB962C8B-B14F-4D97-AF65-F5344CB8AC3E}">
        <p14:creationId xmlns:p14="http://schemas.microsoft.com/office/powerpoint/2010/main" val="2994120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7" name="Titre 1"/>
          <p:cNvSpPr>
            <a:spLocks noGrp="1"/>
          </p:cNvSpPr>
          <p:nvPr>
            <p:ph type="title"/>
          </p:nvPr>
        </p:nvSpPr>
        <p:spPr>
          <a:xfrm>
            <a:off x="467458" y="357554"/>
            <a:ext cx="6336323" cy="678474"/>
          </a:xfrm>
        </p:spPr>
        <p:txBody>
          <a:bodyPr/>
          <a:lstStyle/>
          <a:p>
            <a:r>
              <a:rPr lang="fr-FR" altLang="fr-FR">
                <a:solidFill>
                  <a:srgbClr val="FF0066"/>
                </a:solidFill>
                <a:latin typeface="Trebuchet MS" charset="0"/>
              </a:rPr>
              <a:t>L’accréditation</a:t>
            </a:r>
          </a:p>
        </p:txBody>
      </p:sp>
      <p:sp>
        <p:nvSpPr>
          <p:cNvPr id="29698" name="Espace réservé du contenu 2"/>
          <p:cNvSpPr>
            <a:spLocks noGrp="1"/>
          </p:cNvSpPr>
          <p:nvPr>
            <p:ph idx="1"/>
          </p:nvPr>
        </p:nvSpPr>
        <p:spPr>
          <a:xfrm>
            <a:off x="583223" y="1235320"/>
            <a:ext cx="8376138" cy="3798277"/>
          </a:xfrm>
        </p:spPr>
        <p:txBody>
          <a:bodyPr/>
          <a:lstStyle/>
          <a:p>
            <a:pPr algn="just"/>
            <a:r>
              <a:rPr lang="fr-FR" altLang="fr-FR" sz="1662">
                <a:latin typeface="Trebuchet MS" charset="0"/>
              </a:rPr>
              <a:t>Outre la définition des compétences nationales du HCERES, la loi du 22 juillet 2013 indique que le HCERES « peut également participer, dans le cadre de programmes de coopération européens ou internationaux ou à la demande des autorités compétentes, à l’évaluation d’organismes étrangers ou internationaux de recherche et d’enseignement supérieur ». Fort de cette compétence légale, membre de plein droit de l’ENQA et inscrit au registre européen EQAR des agences d’évaluation et d’assurance qualité de l’enseignement supérieur, le HCERES est régulièrement sollicité par des institutions étrangères pour conduire des activités d’évaluation et d’accréditation, non seulement de formations, mais aussi d’institutions.</a:t>
            </a:r>
          </a:p>
          <a:p>
            <a:pPr algn="just"/>
            <a:endParaRPr lang="fr-FR" altLang="fr-FR" sz="1662">
              <a:latin typeface="Trebuchet MS" charset="0"/>
            </a:endParaRPr>
          </a:p>
          <a:p>
            <a:pPr algn="just"/>
            <a:r>
              <a:rPr lang="fr-FR" altLang="fr-FR" sz="1662">
                <a:latin typeface="Trebuchet MS" charset="0"/>
              </a:rPr>
              <a:t>Dans le respect des procédures internationales en la matière, le HCERES mène des activités d’évaluation et d’accréditation de programmes à l’étranger. Dans ce cadre, il faut souligner que l’accréditation est conçue comme la délivrance « d’un label HCERES », attestant de la qualité d’une formation ou d’un établissement et non comme valant équivalence à un diplôme français. La reconnaissance des équivalences des diplômes étrangers relève en effet de la seule compétence ministérielle.</a:t>
            </a:r>
          </a:p>
        </p:txBody>
      </p:sp>
    </p:spTree>
    <p:extLst>
      <p:ext uri="{BB962C8B-B14F-4D97-AF65-F5344CB8AC3E}">
        <p14:creationId xmlns:p14="http://schemas.microsoft.com/office/powerpoint/2010/main" val="6639041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1" name="Titre 1"/>
          <p:cNvSpPr>
            <a:spLocks noGrp="1"/>
          </p:cNvSpPr>
          <p:nvPr>
            <p:ph type="title"/>
          </p:nvPr>
        </p:nvSpPr>
        <p:spPr>
          <a:xfrm>
            <a:off x="467458" y="357554"/>
            <a:ext cx="6336323" cy="678474"/>
          </a:xfrm>
        </p:spPr>
        <p:txBody>
          <a:bodyPr/>
          <a:lstStyle/>
          <a:p>
            <a:r>
              <a:rPr lang="fr-FR" altLang="fr-FR">
                <a:solidFill>
                  <a:srgbClr val="FF0066"/>
                </a:solidFill>
                <a:latin typeface="Trebuchet MS" charset="0"/>
              </a:rPr>
              <a:t>L’accréditation</a:t>
            </a:r>
          </a:p>
        </p:txBody>
      </p:sp>
      <p:sp>
        <p:nvSpPr>
          <p:cNvPr id="30722" name="Espace réservé du contenu 2"/>
          <p:cNvSpPr>
            <a:spLocks noGrp="1"/>
          </p:cNvSpPr>
          <p:nvPr>
            <p:ph idx="1"/>
          </p:nvPr>
        </p:nvSpPr>
        <p:spPr>
          <a:xfrm>
            <a:off x="583223" y="1235320"/>
            <a:ext cx="8376138" cy="3798277"/>
          </a:xfrm>
        </p:spPr>
        <p:txBody>
          <a:bodyPr/>
          <a:lstStyle/>
          <a:p>
            <a:pPr algn="just"/>
            <a:r>
              <a:rPr lang="fr-FR" altLang="fr-FR" sz="1662">
                <a:latin typeface="Trebuchet MS" charset="0"/>
              </a:rPr>
              <a:t>L’accréditation est différente de l’évaluation en ce sens qu’elle désigne la reconnaissance par le HCERES, après évaluation, de la compétence d’un établissement ou d’une formation à exercer ses missions. Comme l’évaluation, l’accréditation repose sur un référentiel qui définit des exigences précises en termes de système qualité et de compétences techniques. C’est en fonction des résultats de l’évaluation préalable et de l’amplitude des différences entre les exigences du référentiel et la réalité observée à un moment donné, que le HCERES émet une décision motivée suivant ou non la proposition d’avis d’accréditation formulée par le comité d’experts d’évaluation et délivre ou non l’accréditation à l’établissement ou la formation.</a:t>
            </a:r>
          </a:p>
          <a:p>
            <a:pPr algn="just"/>
            <a:r>
              <a:rPr lang="fr-FR" altLang="fr-FR" sz="1662">
                <a:latin typeface="Trebuchet MS" charset="0"/>
              </a:rPr>
              <a:t>Pour mener à bien ses activités d’accréditation d’établissements ou de programmes à l’étranger, le HCERES dispose d’une commission d’accréditation dont le travail commence dès que la phase d’évaluation est achevée avec la publication du rapport définitif. Les phases d’évaluation et d’accréditation sont en effet bien distinctes et assurées par des acteurs différents sur la base de référentiels propres mais liés. La commission d’accréditation fonde ses décisions sur des critères d’accréditation. Ceux-ci ont été construits en prenant en compte les ESG et les critères de qualité identifiés par le HCERES.</a:t>
            </a:r>
          </a:p>
        </p:txBody>
      </p:sp>
    </p:spTree>
    <p:extLst>
      <p:ext uri="{BB962C8B-B14F-4D97-AF65-F5344CB8AC3E}">
        <p14:creationId xmlns:p14="http://schemas.microsoft.com/office/powerpoint/2010/main" val="20591835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5" name="Titre 1"/>
          <p:cNvSpPr>
            <a:spLocks noGrp="1"/>
          </p:cNvSpPr>
          <p:nvPr>
            <p:ph type="title"/>
          </p:nvPr>
        </p:nvSpPr>
        <p:spPr>
          <a:xfrm>
            <a:off x="467458" y="357554"/>
            <a:ext cx="6336323" cy="678474"/>
          </a:xfrm>
        </p:spPr>
        <p:txBody>
          <a:bodyPr/>
          <a:lstStyle/>
          <a:p>
            <a:r>
              <a:rPr lang="fr-FR" altLang="fr-FR">
                <a:solidFill>
                  <a:srgbClr val="FF0066"/>
                </a:solidFill>
                <a:latin typeface="Trebuchet MS" charset="0"/>
              </a:rPr>
              <a:t>L’accréditation</a:t>
            </a:r>
          </a:p>
        </p:txBody>
      </p:sp>
      <p:sp>
        <p:nvSpPr>
          <p:cNvPr id="31746" name="Espace réservé du contenu 2"/>
          <p:cNvSpPr>
            <a:spLocks noGrp="1"/>
          </p:cNvSpPr>
          <p:nvPr>
            <p:ph idx="1"/>
          </p:nvPr>
        </p:nvSpPr>
        <p:spPr>
          <a:xfrm>
            <a:off x="252047" y="1292469"/>
            <a:ext cx="8707315" cy="3798277"/>
          </a:xfrm>
        </p:spPr>
        <p:txBody>
          <a:bodyPr/>
          <a:lstStyle/>
          <a:p>
            <a:pPr algn="just"/>
            <a:r>
              <a:rPr lang="fr-FR" altLang="fr-FR" sz="1200">
                <a:latin typeface="Trebuchet MS" charset="0"/>
              </a:rPr>
              <a:t>Le travail de la commission d’accréditation est à distinguer de celui des experts du comité d’évaluation. Ce dernier, sur la base d’un rapport d’autoévaluation préparée par l’entité évaluée dresse un diagnostic de la situation de celle-ci, accompagné de la formulation de points forts, points faibles et recommandations. La commission d’accréditation apprécie, sur la base du rapport d’évaluation, la compétence d’un établissement ou d’une formation à exercer ses missions et, in fine, la reconnaissance par le HCERES de cette compétence.</a:t>
            </a:r>
          </a:p>
          <a:p>
            <a:pPr algn="just"/>
            <a:r>
              <a:rPr lang="fr-FR" altLang="fr-FR" sz="1200">
                <a:latin typeface="Trebuchet MS" charset="0"/>
              </a:rPr>
              <a:t>L’accréditation vise à vérifier la conformité aux critères d’accréditation au sein des domaines suivants :</a:t>
            </a:r>
          </a:p>
          <a:p>
            <a:pPr algn="just"/>
            <a:r>
              <a:rPr lang="fr-FR" altLang="fr-FR" sz="1200">
                <a:solidFill>
                  <a:srgbClr val="FF0066"/>
                </a:solidFill>
                <a:latin typeface="Trebuchet MS" charset="0"/>
              </a:rPr>
              <a:t>La finalité</a:t>
            </a:r>
          </a:p>
          <a:p>
            <a:pPr algn="just"/>
            <a:r>
              <a:rPr lang="fr-FR" altLang="fr-FR" sz="1200">
                <a:solidFill>
                  <a:srgbClr val="FF0066"/>
                </a:solidFill>
                <a:latin typeface="Trebuchet MS" charset="0"/>
              </a:rPr>
              <a:t>Le positionnement dans l’environnement</a:t>
            </a:r>
          </a:p>
          <a:p>
            <a:pPr algn="just"/>
            <a:r>
              <a:rPr lang="fr-FR" altLang="fr-FR" sz="1200">
                <a:solidFill>
                  <a:srgbClr val="FF0066"/>
                </a:solidFill>
                <a:latin typeface="Trebuchet MS" charset="0"/>
              </a:rPr>
              <a:t>L’organisation pédagogique</a:t>
            </a:r>
          </a:p>
          <a:p>
            <a:pPr algn="just"/>
            <a:r>
              <a:rPr lang="fr-FR" altLang="fr-FR" sz="1200">
                <a:solidFill>
                  <a:srgbClr val="FF0066"/>
                </a:solidFill>
                <a:latin typeface="Trebuchet MS" charset="0"/>
              </a:rPr>
              <a:t>Le pilotage</a:t>
            </a:r>
          </a:p>
          <a:p>
            <a:pPr algn="just"/>
            <a:r>
              <a:rPr lang="fr-FR" altLang="fr-FR" sz="1200">
                <a:latin typeface="Trebuchet MS" charset="0"/>
              </a:rPr>
              <a:t>La commission d’accréditation se prononce critère par critère et rend un avis motivé. Dans le référentiel d’accréditation, le choix a été fait de ne conserver qu’un seul critère par domaine pour mieux identifier les attendus essentiels d’un établissement ou d’une formation.</a:t>
            </a:r>
          </a:p>
          <a:p>
            <a:pPr algn="just"/>
            <a:r>
              <a:rPr lang="fr-FR" altLang="fr-FR" sz="1200">
                <a:latin typeface="Trebuchet MS" charset="0"/>
              </a:rPr>
              <a:t>La commission d’accréditation est une commission pérenne, composée de représentants du HCERES, du Conseil du HCERES, et de personnalités qualifiées. Les membres de la commission sont désignés par le Président du HCERES pour une durée de 4 ans renouvelable.</a:t>
            </a:r>
          </a:p>
          <a:p>
            <a:pPr algn="just"/>
            <a:r>
              <a:rPr lang="fr-FR" altLang="fr-FR" sz="1200">
                <a:latin typeface="Trebuchet MS" charset="0"/>
              </a:rPr>
              <a:t>La commission d’accréditation se réunit au moins 3 fois par an. Ses travaux sont régis par les mêmes principes de professionnalisme, d’indépendance et d’éthique qui irriguent l’action du HCERES, conformément à la charte de l’évaluation du HCERES. En cas de conflit d’intérêts entre un membre de la commission et l’entité évaluée, il est procédé à son remplacement.</a:t>
            </a:r>
          </a:p>
          <a:p>
            <a:pPr algn="just"/>
            <a:r>
              <a:rPr lang="fr-FR" altLang="fr-FR" sz="1200">
                <a:latin typeface="Trebuchet MS" charset="0"/>
              </a:rPr>
              <a:t> </a:t>
            </a:r>
          </a:p>
          <a:p>
            <a:pPr algn="just"/>
            <a:r>
              <a:rPr lang="fr-FR" altLang="fr-FR" sz="1200">
                <a:latin typeface="Trebuchet MS" charset="0"/>
              </a:rPr>
              <a:t>Chaque dossier d’évaluation est porté devant la commission d’accréditation par un rapporteur, membre du HCERES qui a coordonné l’évaluation. </a:t>
            </a:r>
          </a:p>
        </p:txBody>
      </p:sp>
    </p:spTree>
    <p:extLst>
      <p:ext uri="{BB962C8B-B14F-4D97-AF65-F5344CB8AC3E}">
        <p14:creationId xmlns:p14="http://schemas.microsoft.com/office/powerpoint/2010/main" val="19989870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383932" y="144468"/>
            <a:ext cx="7860477" cy="547687"/>
          </a:xfrm>
        </p:spPr>
        <p:txBody>
          <a:bodyPr/>
          <a:lstStyle/>
          <a:p>
            <a:r>
              <a:rPr lang="fr-FR" altLang="fr-FR" dirty="0" smtClean="0">
                <a:latin typeface="Trebuchet MS" pitchFamily="34" charset="0"/>
              </a:rPr>
              <a:t>HCERES : statut et organisation</a:t>
            </a:r>
          </a:p>
        </p:txBody>
      </p:sp>
      <p:sp>
        <p:nvSpPr>
          <p:cNvPr id="8194" name="Espace réservé du contenu 2"/>
          <p:cNvSpPr>
            <a:spLocks noGrp="1"/>
          </p:cNvSpPr>
          <p:nvPr>
            <p:ph idx="1"/>
          </p:nvPr>
        </p:nvSpPr>
        <p:spPr>
          <a:xfrm>
            <a:off x="383931" y="1124745"/>
            <a:ext cx="8376138" cy="4825206"/>
          </a:xfrm>
        </p:spPr>
        <p:txBody>
          <a:bodyPr/>
          <a:lstStyle/>
          <a:p>
            <a:pPr lvl="2">
              <a:defRPr/>
            </a:pPr>
            <a:r>
              <a:rPr lang="en-US" altLang="fr-FR" b="1" cap="all" dirty="0" err="1">
                <a:solidFill>
                  <a:srgbClr val="ED145B"/>
                </a:solidFill>
                <a:cs typeface="+mn-cs"/>
              </a:rPr>
              <a:t>Statut</a:t>
            </a:r>
            <a:r>
              <a:rPr lang="en-US" altLang="fr-FR" b="1" cap="all" dirty="0">
                <a:solidFill>
                  <a:srgbClr val="ED145B"/>
                </a:solidFill>
                <a:cs typeface="+mn-cs"/>
              </a:rPr>
              <a:t> </a:t>
            </a:r>
            <a:r>
              <a:rPr lang="en-US" altLang="fr-FR" sz="2000" dirty="0" smtClean="0">
                <a:solidFill>
                  <a:srgbClr val="FF0066"/>
                </a:solidFill>
                <a:latin typeface="Trebuchet MS" pitchFamily="34" charset="0"/>
                <a:ea typeface="+mn-ea"/>
              </a:rPr>
              <a:t>: </a:t>
            </a:r>
            <a:r>
              <a:rPr lang="en-US" altLang="fr-FR" dirty="0" err="1" smtClean="0"/>
              <a:t>Autorité</a:t>
            </a:r>
            <a:r>
              <a:rPr lang="en-US" altLang="fr-FR" dirty="0" smtClean="0"/>
              <a:t> administrative </a:t>
            </a:r>
            <a:r>
              <a:rPr lang="en-US" altLang="fr-FR" dirty="0" err="1" smtClean="0"/>
              <a:t>indépendante</a:t>
            </a:r>
            <a:r>
              <a:rPr lang="en-US" altLang="fr-FR" dirty="0" smtClean="0"/>
              <a:t>, </a:t>
            </a:r>
            <a:r>
              <a:rPr lang="en-US" altLang="fr-FR" dirty="0"/>
              <a:t>avec </a:t>
            </a:r>
            <a:r>
              <a:rPr lang="en-US" altLang="fr-FR" dirty="0" err="1"/>
              <a:t>une</a:t>
            </a:r>
            <a:r>
              <a:rPr lang="en-US" altLang="fr-FR" dirty="0"/>
              <a:t> mission de service public.</a:t>
            </a:r>
          </a:p>
          <a:p>
            <a:pPr lvl="2">
              <a:defRPr/>
            </a:pPr>
            <a:r>
              <a:rPr lang="en-US" altLang="fr-FR" dirty="0" err="1" smtClean="0"/>
              <a:t>L’évaluation</a:t>
            </a:r>
            <a:r>
              <a:rPr lang="en-US" altLang="fr-FR" dirty="0" smtClean="0"/>
              <a:t> </a:t>
            </a:r>
            <a:r>
              <a:rPr lang="en-US" altLang="fr-FR" dirty="0" err="1" smtClean="0"/>
              <a:t>est</a:t>
            </a:r>
            <a:r>
              <a:rPr lang="en-US" altLang="fr-FR" dirty="0" smtClean="0"/>
              <a:t> </a:t>
            </a:r>
            <a:r>
              <a:rPr lang="en-US" altLang="fr-FR" dirty="0" err="1" smtClean="0"/>
              <a:t>obligatoire</a:t>
            </a:r>
            <a:r>
              <a:rPr lang="en-US" altLang="fr-FR" dirty="0"/>
              <a:t> </a:t>
            </a:r>
            <a:r>
              <a:rPr lang="en-US" altLang="fr-FR" dirty="0" smtClean="0"/>
              <a:t>pour les </a:t>
            </a:r>
            <a:r>
              <a:rPr lang="en-US" altLang="fr-FR" dirty="0" err="1" smtClean="0"/>
              <a:t>établissements</a:t>
            </a:r>
            <a:r>
              <a:rPr lang="en-US" altLang="fr-FR" dirty="0" smtClean="0"/>
              <a:t> </a:t>
            </a:r>
            <a:r>
              <a:rPr lang="en-US" altLang="fr-FR" dirty="0" err="1" smtClean="0"/>
              <a:t>français</a:t>
            </a:r>
            <a:r>
              <a:rPr lang="en-US" altLang="fr-FR" dirty="0"/>
              <a:t> </a:t>
            </a:r>
            <a:r>
              <a:rPr lang="en-US" altLang="fr-FR" dirty="0" smtClean="0"/>
              <a:t>sous </a:t>
            </a:r>
            <a:r>
              <a:rPr lang="en-US" altLang="fr-FR" dirty="0" err="1" smtClean="0"/>
              <a:t>contrat</a:t>
            </a:r>
            <a:r>
              <a:rPr lang="en-US" altLang="fr-FR" dirty="0" smtClean="0"/>
              <a:t> avec  </a:t>
            </a:r>
            <a:r>
              <a:rPr lang="en-US" altLang="fr-FR" dirty="0" err="1" smtClean="0"/>
              <a:t>l’Etat</a:t>
            </a:r>
            <a:r>
              <a:rPr lang="en-US" altLang="fr-FR" dirty="0"/>
              <a:t>.</a:t>
            </a:r>
            <a:endParaRPr lang="en-US" altLang="fr-FR" dirty="0" smtClean="0"/>
          </a:p>
          <a:p>
            <a:pPr lvl="2">
              <a:defRPr/>
            </a:pPr>
            <a:endParaRPr lang="en-US" altLang="fr-FR" sz="2000" dirty="0">
              <a:solidFill>
                <a:srgbClr val="FF0066"/>
              </a:solidFill>
              <a:latin typeface="Trebuchet MS" pitchFamily="34" charset="0"/>
              <a:ea typeface="+mn-ea"/>
            </a:endParaRPr>
          </a:p>
          <a:p>
            <a:pPr marL="0" indent="0">
              <a:defRPr/>
            </a:pPr>
            <a:r>
              <a:rPr lang="en-US" altLang="fr-FR" dirty="0" err="1"/>
              <a:t>Organisation</a:t>
            </a:r>
            <a:endParaRPr lang="en-US" altLang="fr-FR" dirty="0"/>
          </a:p>
          <a:p>
            <a:pPr>
              <a:buFont typeface="Arial" panose="020B0604020202020204" pitchFamily="34" charset="0"/>
              <a:buChar char="•"/>
              <a:defRPr/>
            </a:pPr>
            <a:r>
              <a:rPr lang="en-US" altLang="fr-FR" b="0" cap="none" dirty="0" smtClean="0">
                <a:solidFill>
                  <a:schemeClr val="tx1"/>
                </a:solidFill>
              </a:rPr>
              <a:t>  </a:t>
            </a:r>
            <a:r>
              <a:rPr lang="en-US" altLang="fr-FR" b="0" cap="none" dirty="0" err="1" smtClean="0">
                <a:solidFill>
                  <a:schemeClr val="tx1"/>
                </a:solidFill>
              </a:rPr>
              <a:t>Président</a:t>
            </a:r>
            <a:endParaRPr lang="en-US" altLang="fr-FR" b="0" cap="none" dirty="0">
              <a:solidFill>
                <a:schemeClr val="tx1"/>
              </a:solidFill>
            </a:endParaRPr>
          </a:p>
          <a:p>
            <a:pPr>
              <a:buFont typeface="Arial" panose="020B0604020202020204" pitchFamily="34" charset="0"/>
              <a:buChar char="•"/>
              <a:defRPr/>
            </a:pPr>
            <a:r>
              <a:rPr lang="en-US" altLang="fr-FR" b="0" cap="none" dirty="0" smtClean="0">
                <a:solidFill>
                  <a:schemeClr val="tx1"/>
                </a:solidFill>
              </a:rPr>
              <a:t>  </a:t>
            </a:r>
            <a:r>
              <a:rPr lang="en-US" altLang="fr-FR" b="0" cap="none" dirty="0" err="1" smtClean="0">
                <a:solidFill>
                  <a:schemeClr val="tx1"/>
                </a:solidFill>
              </a:rPr>
              <a:t>Collège</a:t>
            </a:r>
            <a:r>
              <a:rPr lang="en-US" altLang="fr-FR" b="0" cap="none" dirty="0" smtClean="0">
                <a:solidFill>
                  <a:schemeClr val="tx1"/>
                </a:solidFill>
              </a:rPr>
              <a:t> du HCERES : 30 </a:t>
            </a:r>
            <a:r>
              <a:rPr lang="en-US" altLang="fr-FR" b="0" cap="none" dirty="0" err="1" smtClean="0">
                <a:solidFill>
                  <a:schemeClr val="tx1"/>
                </a:solidFill>
              </a:rPr>
              <a:t>membres</a:t>
            </a:r>
            <a:r>
              <a:rPr lang="en-US" altLang="fr-FR" b="0" cap="none" dirty="0" smtClean="0">
                <a:solidFill>
                  <a:schemeClr val="tx1"/>
                </a:solidFill>
              </a:rPr>
              <a:t> </a:t>
            </a:r>
            <a:r>
              <a:rPr lang="en-US" altLang="fr-FR" b="0" cap="none" dirty="0" err="1" smtClean="0">
                <a:solidFill>
                  <a:schemeClr val="tx1"/>
                </a:solidFill>
              </a:rPr>
              <a:t>représentant</a:t>
            </a:r>
            <a:r>
              <a:rPr lang="en-US" altLang="fr-FR" b="0" cap="none" dirty="0" smtClean="0">
                <a:solidFill>
                  <a:schemeClr val="tx1"/>
                </a:solidFill>
              </a:rPr>
              <a:t> les parties </a:t>
            </a:r>
            <a:r>
              <a:rPr lang="en-US" altLang="fr-FR" b="0" cap="none" dirty="0" err="1" smtClean="0">
                <a:solidFill>
                  <a:schemeClr val="tx1"/>
                </a:solidFill>
              </a:rPr>
              <a:t>prenantes</a:t>
            </a:r>
            <a:r>
              <a:rPr lang="en-US" altLang="fr-FR" b="0" cap="none" dirty="0" smtClean="0">
                <a:solidFill>
                  <a:schemeClr val="tx1"/>
                </a:solidFill>
              </a:rPr>
              <a:t> </a:t>
            </a:r>
          </a:p>
          <a:p>
            <a:pPr>
              <a:defRPr/>
            </a:pPr>
            <a:r>
              <a:rPr lang="en-US" altLang="fr-FR" b="0" cap="none" dirty="0" smtClean="0">
                <a:solidFill>
                  <a:schemeClr val="tx1"/>
                </a:solidFill>
              </a:rPr>
              <a:t>(</a:t>
            </a:r>
            <a:r>
              <a:rPr lang="en-US" altLang="fr-FR" b="0" cap="none" dirty="0" err="1" smtClean="0">
                <a:solidFill>
                  <a:schemeClr val="tx1"/>
                </a:solidFill>
              </a:rPr>
              <a:t>chercheurs</a:t>
            </a:r>
            <a:r>
              <a:rPr lang="en-US" altLang="fr-FR" b="0" cap="none" dirty="0" smtClean="0">
                <a:solidFill>
                  <a:schemeClr val="tx1"/>
                </a:solidFill>
              </a:rPr>
              <a:t>, </a:t>
            </a:r>
            <a:r>
              <a:rPr lang="en-US" altLang="fr-FR" b="0" cap="none" dirty="0" err="1" smtClean="0">
                <a:solidFill>
                  <a:schemeClr val="tx1"/>
                </a:solidFill>
              </a:rPr>
              <a:t>enseignants-chercheurs</a:t>
            </a:r>
            <a:r>
              <a:rPr lang="en-US" altLang="fr-FR" b="0" cap="none" dirty="0" smtClean="0">
                <a:solidFill>
                  <a:schemeClr val="tx1"/>
                </a:solidFill>
              </a:rPr>
              <a:t>, </a:t>
            </a:r>
            <a:r>
              <a:rPr lang="en-US" altLang="fr-FR" b="0" cap="none" dirty="0" err="1" smtClean="0">
                <a:solidFill>
                  <a:schemeClr val="tx1"/>
                </a:solidFill>
              </a:rPr>
              <a:t>étudiants</a:t>
            </a:r>
            <a:r>
              <a:rPr lang="en-US" altLang="fr-FR" b="0" cap="none" dirty="0" smtClean="0">
                <a:solidFill>
                  <a:schemeClr val="tx1"/>
                </a:solidFill>
              </a:rPr>
              <a:t> , </a:t>
            </a:r>
            <a:r>
              <a:rPr lang="en-US" altLang="fr-FR" b="0" cap="none" dirty="0" err="1" smtClean="0">
                <a:solidFill>
                  <a:schemeClr val="tx1"/>
                </a:solidFill>
              </a:rPr>
              <a:t>parlementaires</a:t>
            </a:r>
            <a:r>
              <a:rPr lang="en-US" altLang="fr-FR" b="0" cap="none" dirty="0" smtClean="0">
                <a:solidFill>
                  <a:schemeClr val="tx1"/>
                </a:solidFill>
              </a:rPr>
              <a:t> et </a:t>
            </a:r>
            <a:r>
              <a:rPr lang="en-US" altLang="fr-FR" b="0" cap="none" dirty="0" err="1" smtClean="0">
                <a:solidFill>
                  <a:schemeClr val="tx1"/>
                </a:solidFill>
              </a:rPr>
              <a:t>personnalités</a:t>
            </a:r>
            <a:r>
              <a:rPr lang="en-US" altLang="fr-FR" b="0" cap="none" dirty="0" smtClean="0">
                <a:solidFill>
                  <a:schemeClr val="tx1"/>
                </a:solidFill>
              </a:rPr>
              <a:t> </a:t>
            </a:r>
            <a:r>
              <a:rPr lang="en-US" altLang="fr-FR" b="0" cap="none" dirty="0" err="1" smtClean="0">
                <a:solidFill>
                  <a:schemeClr val="tx1"/>
                </a:solidFill>
              </a:rPr>
              <a:t>qualifiées</a:t>
            </a:r>
            <a:r>
              <a:rPr lang="en-US" altLang="fr-FR" b="0" cap="none" dirty="0" smtClean="0">
                <a:solidFill>
                  <a:schemeClr val="tx1"/>
                </a:solidFill>
              </a:rPr>
              <a:t>)</a:t>
            </a:r>
          </a:p>
          <a:p>
            <a:pPr>
              <a:buFont typeface="Arial" panose="020B0604020202020204" pitchFamily="34" charset="0"/>
              <a:buChar char="•"/>
              <a:defRPr/>
            </a:pPr>
            <a:endParaRPr lang="en-US" altLang="fr-FR" b="0" cap="none" dirty="0">
              <a:solidFill>
                <a:schemeClr val="tx1"/>
              </a:solidFill>
            </a:endParaRPr>
          </a:p>
        </p:txBody>
      </p:sp>
    </p:spTree>
    <p:extLst>
      <p:ext uri="{BB962C8B-B14F-4D97-AF65-F5344CB8AC3E}">
        <p14:creationId xmlns:p14="http://schemas.microsoft.com/office/powerpoint/2010/main" val="33726401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69" name="Titre 1"/>
          <p:cNvSpPr>
            <a:spLocks noGrp="1"/>
          </p:cNvSpPr>
          <p:nvPr>
            <p:ph type="title"/>
          </p:nvPr>
        </p:nvSpPr>
        <p:spPr>
          <a:xfrm>
            <a:off x="467458" y="357554"/>
            <a:ext cx="6336323" cy="678474"/>
          </a:xfrm>
        </p:spPr>
        <p:txBody>
          <a:bodyPr/>
          <a:lstStyle/>
          <a:p>
            <a:r>
              <a:rPr lang="fr-FR" altLang="fr-FR">
                <a:solidFill>
                  <a:srgbClr val="FF0066"/>
                </a:solidFill>
                <a:latin typeface="Trebuchet MS" charset="0"/>
              </a:rPr>
              <a:t>L’accréditation</a:t>
            </a:r>
          </a:p>
        </p:txBody>
      </p:sp>
      <p:sp>
        <p:nvSpPr>
          <p:cNvPr id="32770" name="Espace réservé du contenu 2"/>
          <p:cNvSpPr>
            <a:spLocks noGrp="1"/>
          </p:cNvSpPr>
          <p:nvPr>
            <p:ph idx="1"/>
          </p:nvPr>
        </p:nvSpPr>
        <p:spPr>
          <a:xfrm>
            <a:off x="899746" y="1633904"/>
            <a:ext cx="7315200" cy="3798277"/>
          </a:xfrm>
        </p:spPr>
        <p:txBody>
          <a:bodyPr/>
          <a:lstStyle/>
          <a:p>
            <a:pPr marL="422041" indent="-422041">
              <a:buFontTx/>
              <a:buChar char="•"/>
            </a:pPr>
            <a:r>
              <a:rPr lang="fr-FR" altLang="fr-FR">
                <a:latin typeface="Trebuchet MS" charset="0"/>
              </a:rPr>
              <a:t>La commission d</a:t>
            </a:r>
            <a:r>
              <a:rPr lang="ja-JP" altLang="fr-FR">
                <a:latin typeface="Trebuchet MS" charset="0"/>
              </a:rPr>
              <a:t>’</a:t>
            </a:r>
            <a:r>
              <a:rPr lang="fr-FR" altLang="ja-JP">
                <a:latin typeface="Trebuchet MS" charset="0"/>
              </a:rPr>
              <a:t>accréditation est pérenne et spécialisée, elle se réunit 3 fois/an.</a:t>
            </a:r>
          </a:p>
          <a:p>
            <a:pPr marL="422041" indent="-422041">
              <a:buFontTx/>
              <a:buChar char="•"/>
            </a:pPr>
            <a:r>
              <a:rPr lang="fr-FR" altLang="fr-FR">
                <a:latin typeface="Trebuchet MS" charset="0"/>
              </a:rPr>
              <a:t>Composée de 8 personnes : membres internes du HCERES et personnalités extérieures qualifiées.</a:t>
            </a:r>
          </a:p>
          <a:p>
            <a:pPr marL="422041" indent="-422041">
              <a:buFontTx/>
              <a:buChar char="•"/>
            </a:pPr>
            <a:r>
              <a:rPr lang="fr-FR" altLang="fr-FR">
                <a:latin typeface="Trebuchet MS" charset="0"/>
              </a:rPr>
              <a:t>Présidée par le président du HCERES</a:t>
            </a:r>
          </a:p>
          <a:p>
            <a:pPr marL="422041" indent="-422041">
              <a:buFontTx/>
              <a:buChar char="•"/>
            </a:pPr>
            <a:r>
              <a:rPr lang="fr-FR" altLang="fr-FR">
                <a:latin typeface="Trebuchet MS" charset="0"/>
              </a:rPr>
              <a:t>Le rapporteur est le directeur du DEI.</a:t>
            </a:r>
          </a:p>
          <a:p>
            <a:pPr marL="422041" indent="-422041"/>
            <a:endParaRPr lang="fr-FR" altLang="fr-FR">
              <a:latin typeface="Trebuchet MS" charset="0"/>
            </a:endParaRPr>
          </a:p>
          <a:p>
            <a:pPr marL="422041" indent="-422041"/>
            <a:endParaRPr lang="fr-FR" altLang="fr-FR">
              <a:latin typeface="Trebuchet MS" charset="0"/>
            </a:endParaRPr>
          </a:p>
          <a:p>
            <a:pPr marL="422041" indent="-422041"/>
            <a:endParaRPr lang="fr-FR" altLang="fr-FR">
              <a:latin typeface="Trebuchet MS" charset="0"/>
            </a:endParaRPr>
          </a:p>
          <a:p>
            <a:pPr marL="422041" indent="-422041"/>
            <a:endParaRPr lang="fr-FR" altLang="fr-FR">
              <a:latin typeface="Trebuchet MS" charset="0"/>
            </a:endParaRPr>
          </a:p>
        </p:txBody>
      </p:sp>
    </p:spTree>
    <p:extLst>
      <p:ext uri="{BB962C8B-B14F-4D97-AF65-F5344CB8AC3E}">
        <p14:creationId xmlns:p14="http://schemas.microsoft.com/office/powerpoint/2010/main" val="17413269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re 1"/>
          <p:cNvSpPr>
            <a:spLocks noGrp="1"/>
          </p:cNvSpPr>
          <p:nvPr>
            <p:ph type="title"/>
          </p:nvPr>
        </p:nvSpPr>
        <p:spPr>
          <a:xfrm>
            <a:off x="467458" y="357554"/>
            <a:ext cx="6336323" cy="678474"/>
          </a:xfrm>
        </p:spPr>
        <p:txBody>
          <a:bodyPr/>
          <a:lstStyle/>
          <a:p>
            <a:r>
              <a:rPr lang="fr-FR" altLang="fr-FR">
                <a:solidFill>
                  <a:srgbClr val="FF0066"/>
                </a:solidFill>
                <a:latin typeface="Trebuchet MS" charset="0"/>
              </a:rPr>
              <a:t>L’accréditation</a:t>
            </a:r>
          </a:p>
        </p:txBody>
      </p:sp>
      <p:graphicFrame>
        <p:nvGraphicFramePr>
          <p:cNvPr id="7" name="Espace réservé du contenu 1"/>
          <p:cNvGraphicFramePr>
            <a:graphicFrameLocks noGrp="1"/>
          </p:cNvGraphicFramePr>
          <p:nvPr>
            <p:ph idx="1"/>
          </p:nvPr>
        </p:nvGraphicFramePr>
        <p:xfrm>
          <a:off x="899746" y="1633904"/>
          <a:ext cx="7315200" cy="3798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48232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7" name="Titre 1"/>
          <p:cNvSpPr>
            <a:spLocks noGrp="1"/>
          </p:cNvSpPr>
          <p:nvPr>
            <p:ph type="title"/>
          </p:nvPr>
        </p:nvSpPr>
        <p:spPr>
          <a:xfrm>
            <a:off x="252046" y="370743"/>
            <a:ext cx="6336323" cy="678473"/>
          </a:xfrm>
        </p:spPr>
        <p:txBody>
          <a:bodyPr/>
          <a:lstStyle/>
          <a:p>
            <a:r>
              <a:rPr lang="fr-FR" altLang="fr-FR">
                <a:solidFill>
                  <a:srgbClr val="FF0066"/>
                </a:solidFill>
                <a:latin typeface="Trebuchet MS" charset="0"/>
              </a:rPr>
              <a:t>La décision d’accréditation</a:t>
            </a:r>
          </a:p>
        </p:txBody>
      </p:sp>
      <p:sp>
        <p:nvSpPr>
          <p:cNvPr id="31746" name="Espace réservé du contenu 2"/>
          <p:cNvSpPr>
            <a:spLocks noGrp="1"/>
          </p:cNvSpPr>
          <p:nvPr>
            <p:ph idx="1"/>
          </p:nvPr>
        </p:nvSpPr>
        <p:spPr>
          <a:xfrm>
            <a:off x="252047" y="1235320"/>
            <a:ext cx="8175381" cy="3798277"/>
          </a:xfrm>
        </p:spPr>
        <p:txBody>
          <a:bodyPr/>
          <a:lstStyle/>
          <a:p>
            <a:pPr algn="just"/>
            <a:r>
              <a:rPr lang="fr-FR" altLang="fr-FR" sz="1477">
                <a:latin typeface="Trebuchet MS" charset="0"/>
              </a:rPr>
              <a:t>La commission d’accréditation étudie le rapport d’évaluation définitif et l’avis proposé par le comité d’experts, au regard des critères d’accréditation. Pour répondre à d’éventuelles questions des membres de la commission, le rapporteur dispose du dossier d’auto-évaluation de l’entité évaluée. À l’issue de ses travaux, la commission d’accréditation rend une décision. Celle-ci est toujours motivée, et peut être différente de la proposition formulée par le comité d’experts. Cette décision peut prendre les formes suivantes :</a:t>
            </a:r>
          </a:p>
          <a:p>
            <a:pPr algn="just">
              <a:buFontTx/>
              <a:buAutoNum type="arabicPeriod"/>
            </a:pPr>
            <a:endParaRPr lang="fr-FR" altLang="fr-FR" sz="1477">
              <a:latin typeface="Trebuchet MS" charset="0"/>
            </a:endParaRPr>
          </a:p>
          <a:p>
            <a:pPr algn="just">
              <a:buFontTx/>
              <a:buAutoNum type="arabicPeriod"/>
            </a:pPr>
            <a:r>
              <a:rPr lang="fr-FR" altLang="fr-FR" sz="1477">
                <a:latin typeface="Trebuchet MS" charset="0"/>
              </a:rPr>
              <a:t>accréditation pour cinq ans, sans condition</a:t>
            </a:r>
          </a:p>
          <a:p>
            <a:pPr algn="just">
              <a:buFontTx/>
              <a:buAutoNum type="arabicPeriod"/>
            </a:pPr>
            <a:r>
              <a:rPr lang="fr-FR" altLang="fr-FR" sz="1477">
                <a:latin typeface="Trebuchet MS" charset="0"/>
              </a:rPr>
              <a:t>accréditation avec condition :</a:t>
            </a:r>
          </a:p>
          <a:p>
            <a:pPr lvl="1" algn="just">
              <a:buFont typeface="Arial" charset="0"/>
              <a:buChar char="•"/>
            </a:pPr>
            <a:r>
              <a:rPr lang="fr-FR" altLang="fr-FR" sz="1477">
                <a:latin typeface="Trebuchet MS" charset="0"/>
              </a:rPr>
              <a:t>prise en compte des recommandations prescriptives identifiées dans le rapport d’évaluation ;</a:t>
            </a:r>
          </a:p>
          <a:p>
            <a:pPr lvl="1" algn="just">
              <a:buFont typeface="Arial" charset="0"/>
              <a:buChar char="•"/>
            </a:pPr>
            <a:r>
              <a:rPr lang="fr-FR" altLang="fr-FR" sz="1477">
                <a:latin typeface="Trebuchet MS" charset="0"/>
              </a:rPr>
              <a:t>visite de suivi après deux années de fonctionnement</a:t>
            </a:r>
          </a:p>
          <a:p>
            <a:pPr lvl="1" algn="just">
              <a:buFont typeface="Arial" charset="0"/>
              <a:buChar char="•"/>
            </a:pPr>
            <a:endParaRPr lang="fr-FR" altLang="fr-FR" sz="1477">
              <a:latin typeface="Trebuchet MS" charset="0"/>
            </a:endParaRPr>
          </a:p>
          <a:p>
            <a:pPr algn="just"/>
            <a:r>
              <a:rPr lang="fr-FR" altLang="fr-FR" sz="1477">
                <a:latin typeface="Trebuchet MS" charset="0"/>
              </a:rPr>
              <a:t>3. décision défavorable d’accréditation.</a:t>
            </a:r>
          </a:p>
          <a:p>
            <a:pPr algn="just"/>
            <a:endParaRPr lang="fr-FR" altLang="fr-FR" sz="1477">
              <a:latin typeface="Trebuchet MS" charset="0"/>
            </a:endParaRPr>
          </a:p>
          <a:p>
            <a:r>
              <a:rPr lang="fr-FR" altLang="fr-FR" sz="1477">
                <a:latin typeface="Trebuchet MS" charset="0"/>
              </a:rPr>
              <a:t>Une procédure de recours existe en ce qui concerne les décisions prises par le HCERES en matière d’accréditation.</a:t>
            </a:r>
          </a:p>
          <a:p>
            <a:r>
              <a:rPr lang="fr-FR" altLang="fr-FR" sz="1477">
                <a:latin typeface="Trebuchet MS" charset="0"/>
              </a:rPr>
              <a:t>Le rapport d’évaluation et la décision finale d’accréditation sont publiés par le HCERES.</a:t>
            </a:r>
          </a:p>
          <a:p>
            <a:pPr algn="just"/>
            <a:endParaRPr lang="fr-FR" altLang="fr-FR" sz="1477">
              <a:latin typeface="Trebuchet MS" charset="0"/>
            </a:endParaRPr>
          </a:p>
        </p:txBody>
      </p:sp>
    </p:spTree>
    <p:extLst>
      <p:ext uri="{BB962C8B-B14F-4D97-AF65-F5344CB8AC3E}">
        <p14:creationId xmlns:p14="http://schemas.microsoft.com/office/powerpoint/2010/main" val="16737420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1" name="Titre 1"/>
          <p:cNvSpPr>
            <a:spLocks noGrp="1"/>
          </p:cNvSpPr>
          <p:nvPr>
            <p:ph type="title"/>
          </p:nvPr>
        </p:nvSpPr>
        <p:spPr>
          <a:xfrm>
            <a:off x="252046" y="370743"/>
            <a:ext cx="6336323" cy="678473"/>
          </a:xfrm>
        </p:spPr>
        <p:txBody>
          <a:bodyPr/>
          <a:lstStyle/>
          <a:p>
            <a:r>
              <a:rPr lang="fr-FR" altLang="fr-FR">
                <a:solidFill>
                  <a:srgbClr val="FF0066"/>
                </a:solidFill>
                <a:latin typeface="Trebuchet MS" charset="0"/>
              </a:rPr>
              <a:t>Le référentiel d’accréditation</a:t>
            </a:r>
          </a:p>
        </p:txBody>
      </p:sp>
      <p:sp>
        <p:nvSpPr>
          <p:cNvPr id="35842" name="Espace réservé du contenu 2"/>
          <p:cNvSpPr>
            <a:spLocks noGrp="1"/>
          </p:cNvSpPr>
          <p:nvPr>
            <p:ph idx="1"/>
          </p:nvPr>
        </p:nvSpPr>
        <p:spPr>
          <a:xfrm>
            <a:off x="252047" y="1235320"/>
            <a:ext cx="8175381" cy="3798277"/>
          </a:xfrm>
        </p:spPr>
        <p:txBody>
          <a:bodyPr/>
          <a:lstStyle/>
          <a:p>
            <a:r>
              <a:rPr lang="fr-FR" altLang="fr-FR" sz="1477">
                <a:latin typeface="Trebuchet MS" charset="0"/>
              </a:rPr>
              <a:t>Le HCERES a construit son processus d’évaluation et d’accréditation sur la base d’objectifs qu’une formation délivrée par un établissement d’enseignement supérieur se doit atteindre afin d’assurer un certain niveau de qualité. Ces objectifs sont répartis en quatre domaines au sein desquels figurent les critères d’accréditation.</a:t>
            </a:r>
          </a:p>
          <a:p>
            <a:r>
              <a:rPr lang="fr-FR" altLang="fr-FR" sz="1477">
                <a:latin typeface="Trebuchet MS" charset="0"/>
              </a:rPr>
              <a:t> </a:t>
            </a:r>
          </a:p>
          <a:p>
            <a:r>
              <a:rPr lang="fr-FR" altLang="fr-FR" sz="1477">
                <a:solidFill>
                  <a:srgbClr val="FF0066"/>
                </a:solidFill>
                <a:latin typeface="Trebuchet MS" charset="0"/>
              </a:rPr>
              <a:t>Domaine 1 : Finalité de la formation</a:t>
            </a:r>
          </a:p>
          <a:p>
            <a:r>
              <a:rPr lang="fr-FR" altLang="fr-FR" sz="1477">
                <a:latin typeface="Trebuchet MS" charset="0"/>
              </a:rPr>
              <a:t>CRITERE D’ACCREDITATION</a:t>
            </a:r>
          </a:p>
          <a:p>
            <a:r>
              <a:rPr lang="fr-FR" altLang="fr-FR" sz="1477">
                <a:latin typeface="Trebuchet MS" charset="0"/>
              </a:rPr>
              <a:t>La formatiion affiche de façon claire et lisible les connaissances et compétences à acquérir.</a:t>
            </a:r>
          </a:p>
          <a:p>
            <a:r>
              <a:rPr lang="fr-FR" altLang="fr-FR" sz="1477">
                <a:latin typeface="Trebuchet MS" charset="0"/>
              </a:rPr>
              <a:t>Les étudiants et parties prenantes connaissent les débouchés de la formation en matière de métiers et de poursuite d’étude.</a:t>
            </a:r>
          </a:p>
          <a:p>
            <a:r>
              <a:rPr lang="fr-FR" altLang="fr-FR" sz="1477">
                <a:latin typeface="Trebuchet MS" charset="0"/>
              </a:rPr>
              <a:t> </a:t>
            </a:r>
          </a:p>
          <a:p>
            <a:r>
              <a:rPr lang="fr-FR" altLang="fr-FR" sz="1477">
                <a:latin typeface="Trebuchet MS" charset="0"/>
              </a:rPr>
              <a:t> </a:t>
            </a:r>
          </a:p>
          <a:p>
            <a:r>
              <a:rPr lang="fr-FR" altLang="fr-FR" sz="1477">
                <a:solidFill>
                  <a:srgbClr val="FF0066"/>
                </a:solidFill>
                <a:latin typeface="Trebuchet MS" charset="0"/>
              </a:rPr>
              <a:t>Domaine 2 : Positionnement de la formation</a:t>
            </a:r>
          </a:p>
          <a:p>
            <a:r>
              <a:rPr lang="fr-FR" altLang="fr-FR" sz="1477">
                <a:latin typeface="Trebuchet MS" charset="0"/>
              </a:rPr>
              <a:t>CRITERE D’ACCREDITATION</a:t>
            </a:r>
          </a:p>
          <a:p>
            <a:r>
              <a:rPr lang="fr-FR" altLang="fr-FR" sz="1477">
                <a:latin typeface="Trebuchet MS" charset="0"/>
              </a:rPr>
              <a:t>La formation a défini un positionnement global adapté à ses finalités incluant une articulation claire avec la recherche, des partenariats académiques et/ou avec le monde socio-économique, des partenariats nationaux et/ou internationaux.</a:t>
            </a:r>
          </a:p>
          <a:p>
            <a:r>
              <a:rPr lang="fr-FR" altLang="fr-FR" sz="1477">
                <a:latin typeface="Trebuchet MS" charset="0"/>
              </a:rPr>
              <a:t> </a:t>
            </a:r>
          </a:p>
        </p:txBody>
      </p:sp>
    </p:spTree>
    <p:extLst>
      <p:ext uri="{BB962C8B-B14F-4D97-AF65-F5344CB8AC3E}">
        <p14:creationId xmlns:p14="http://schemas.microsoft.com/office/powerpoint/2010/main" val="6949641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5" name="Titre 1"/>
          <p:cNvSpPr>
            <a:spLocks noGrp="1"/>
          </p:cNvSpPr>
          <p:nvPr>
            <p:ph type="title"/>
          </p:nvPr>
        </p:nvSpPr>
        <p:spPr>
          <a:xfrm>
            <a:off x="252046" y="370743"/>
            <a:ext cx="6336323" cy="678473"/>
          </a:xfrm>
        </p:spPr>
        <p:txBody>
          <a:bodyPr/>
          <a:lstStyle/>
          <a:p>
            <a:r>
              <a:rPr lang="fr-FR" altLang="fr-FR">
                <a:solidFill>
                  <a:srgbClr val="FF0066"/>
                </a:solidFill>
                <a:latin typeface="Trebuchet MS" charset="0"/>
              </a:rPr>
              <a:t>Le référentiel d’accréditation</a:t>
            </a:r>
          </a:p>
        </p:txBody>
      </p:sp>
      <p:sp>
        <p:nvSpPr>
          <p:cNvPr id="36866" name="Espace réservé du contenu 2"/>
          <p:cNvSpPr>
            <a:spLocks noGrp="1"/>
          </p:cNvSpPr>
          <p:nvPr>
            <p:ph idx="1"/>
          </p:nvPr>
        </p:nvSpPr>
        <p:spPr>
          <a:xfrm>
            <a:off x="252047" y="1235320"/>
            <a:ext cx="8175381" cy="3798277"/>
          </a:xfrm>
        </p:spPr>
        <p:txBody>
          <a:bodyPr/>
          <a:lstStyle/>
          <a:p>
            <a:r>
              <a:rPr lang="fr-FR" altLang="fr-FR" sz="1477">
                <a:solidFill>
                  <a:srgbClr val="FF0066"/>
                </a:solidFill>
                <a:latin typeface="Trebuchet MS" charset="0"/>
              </a:rPr>
              <a:t>Domaine 3 : Organisation pédagogique de la formation</a:t>
            </a:r>
          </a:p>
          <a:p>
            <a:r>
              <a:rPr lang="fr-FR" altLang="fr-FR" sz="1477">
                <a:latin typeface="Trebuchet MS" charset="0"/>
              </a:rPr>
              <a:t>CRITERE D’ACCREDITATION</a:t>
            </a:r>
          </a:p>
          <a:p>
            <a:r>
              <a:rPr lang="fr-FR" altLang="fr-FR" sz="1477">
                <a:latin typeface="Trebuchet MS" charset="0"/>
              </a:rPr>
              <a:t>La formation intègre des modules d’enseignement structurés, progressifs, adaptés aux différents publics. Elle permet d’acquérir des connaissances et compétences additionnelles et est cohérente avec le contexte socio-énomique.</a:t>
            </a:r>
          </a:p>
          <a:p>
            <a:r>
              <a:rPr lang="fr-FR" altLang="fr-FR" sz="1477">
                <a:latin typeface="Trebuchet MS" charset="0"/>
              </a:rPr>
              <a:t>La formation intègre des dispositifs d’aide à l’insertion professionnelle tels que projets et stages, TICE et innovations pédagogiques. </a:t>
            </a:r>
          </a:p>
          <a:p>
            <a:r>
              <a:rPr lang="fr-FR" altLang="fr-FR" sz="1477">
                <a:latin typeface="Trebuchet MS" charset="0"/>
              </a:rPr>
              <a:t>La formation est ouverte à l’international. </a:t>
            </a:r>
          </a:p>
          <a:p>
            <a:r>
              <a:rPr lang="fr-FR" altLang="fr-FR" sz="1477">
                <a:latin typeface="Trebuchet MS" charset="0"/>
              </a:rPr>
              <a:t> </a:t>
            </a:r>
          </a:p>
          <a:p>
            <a:r>
              <a:rPr lang="fr-FR" altLang="fr-FR" sz="1477">
                <a:solidFill>
                  <a:srgbClr val="FF0066"/>
                </a:solidFill>
                <a:latin typeface="Trebuchet MS" charset="0"/>
              </a:rPr>
              <a:t>Domaine 4 : Pilotage de la formation</a:t>
            </a:r>
          </a:p>
          <a:p>
            <a:r>
              <a:rPr lang="fr-FR" altLang="fr-FR" sz="1477">
                <a:latin typeface="Trebuchet MS" charset="0"/>
              </a:rPr>
              <a:t>CRITERE D’ACCREDITATION</a:t>
            </a:r>
          </a:p>
          <a:p>
            <a:r>
              <a:rPr lang="fr-FR" altLang="fr-FR" sz="1477">
                <a:latin typeface="Trebuchet MS" charset="0"/>
              </a:rPr>
              <a:t>La formation a un dispositif de pilotage clair et opérationnel, incluant la participation des partenaires et des étudiants.</a:t>
            </a:r>
          </a:p>
          <a:p>
            <a:r>
              <a:rPr lang="fr-FR" altLang="fr-FR" sz="1477">
                <a:latin typeface="Trebuchet MS" charset="0"/>
              </a:rPr>
              <a:t>Elle est mise en œuvre par une équipe pédagogique organisée disposant de données précises et à jour.</a:t>
            </a:r>
          </a:p>
          <a:p>
            <a:r>
              <a:rPr lang="fr-FR" altLang="fr-FR" sz="1477">
                <a:latin typeface="Trebuchet MS" charset="0"/>
              </a:rPr>
              <a:t>Les modalités de contrôle des connaissances sont explicites et connues des étudiants.</a:t>
            </a:r>
          </a:p>
          <a:p>
            <a:r>
              <a:rPr lang="fr-FR" altLang="fr-FR" sz="1477">
                <a:latin typeface="Trebuchet MS" charset="0"/>
              </a:rPr>
              <a:t>Les enseignements et les unités de mise en situation professionnelle sont transcrits en compétences.</a:t>
            </a:r>
          </a:p>
          <a:p>
            <a:r>
              <a:rPr lang="fr-FR" altLang="fr-FR" sz="1477">
                <a:latin typeface="Trebuchet MS" charset="0"/>
              </a:rPr>
              <a:t>Des mesures anti-fraude ont été mises en place.</a:t>
            </a:r>
          </a:p>
        </p:txBody>
      </p:sp>
    </p:spTree>
    <p:extLst>
      <p:ext uri="{BB962C8B-B14F-4D97-AF65-F5344CB8AC3E}">
        <p14:creationId xmlns:p14="http://schemas.microsoft.com/office/powerpoint/2010/main" val="990138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re 1"/>
          <p:cNvSpPr>
            <a:spLocks noGrp="1"/>
          </p:cNvSpPr>
          <p:nvPr>
            <p:ph type="title"/>
          </p:nvPr>
        </p:nvSpPr>
        <p:spPr>
          <a:xfrm>
            <a:off x="252046" y="274027"/>
            <a:ext cx="6336323" cy="678473"/>
          </a:xfrm>
        </p:spPr>
        <p:txBody>
          <a:bodyPr/>
          <a:lstStyle/>
          <a:p>
            <a:r>
              <a:rPr lang="fr-FR" altLang="fr-FR">
                <a:solidFill>
                  <a:srgbClr val="FF0066"/>
                </a:solidFill>
                <a:latin typeface="Trebuchet MS" charset="0"/>
              </a:rPr>
              <a:t>Les CEA évalués et accrédités</a:t>
            </a:r>
          </a:p>
        </p:txBody>
      </p:sp>
      <p:sp>
        <p:nvSpPr>
          <p:cNvPr id="31746" name="Espace réservé du contenu 2"/>
          <p:cNvSpPr>
            <a:spLocks noGrp="1"/>
          </p:cNvSpPr>
          <p:nvPr>
            <p:ph idx="1"/>
          </p:nvPr>
        </p:nvSpPr>
        <p:spPr>
          <a:xfrm>
            <a:off x="252046" y="764704"/>
            <a:ext cx="8639908" cy="3798277"/>
          </a:xfrm>
        </p:spPr>
        <p:txBody>
          <a:bodyPr/>
          <a:lstStyle/>
          <a:p>
            <a:pPr marL="474796" indent="-474796"/>
            <a:r>
              <a:rPr lang="fr-FR" altLang="fr-FR" sz="1600" dirty="0">
                <a:latin typeface="Trebuchet MS" charset="0"/>
              </a:rPr>
              <a:t>Sénégal</a:t>
            </a:r>
          </a:p>
          <a:p>
            <a:pPr marL="474796" indent="-474796"/>
            <a:r>
              <a:rPr lang="fr-FR" altLang="fr-FR" sz="1600" dirty="0">
                <a:solidFill>
                  <a:srgbClr val="FF0000"/>
                </a:solidFill>
                <a:latin typeface="Trebuchet MS" charset="0"/>
              </a:rPr>
              <a:t>CEA MITIC </a:t>
            </a:r>
            <a:r>
              <a:rPr lang="fr-FR" altLang="fr-FR" sz="1600" dirty="0">
                <a:solidFill>
                  <a:schemeClr val="tx1"/>
                </a:solidFill>
                <a:latin typeface="Trebuchet MS" charset="0"/>
              </a:rPr>
              <a:t>(Mathématiques, informatique et TIC), Université Gaston Berger, Saint Louis, Visite exploratoire en juillet 2016</a:t>
            </a:r>
          </a:p>
          <a:p>
            <a:pPr marL="474796" indent="-474796"/>
            <a:r>
              <a:rPr lang="fr-FR" altLang="fr-FR" sz="1600" dirty="0">
                <a:solidFill>
                  <a:schemeClr val="tx1"/>
                </a:solidFill>
                <a:latin typeface="Trebuchet MS" charset="0"/>
              </a:rPr>
              <a:t>2 masters : Développement des systèmes d’information (MADSI) et Réseaux et télécommunications (MART)</a:t>
            </a:r>
            <a:r>
              <a:rPr lang="fr-FR" altLang="fr-FR" sz="1600" dirty="0">
                <a:solidFill>
                  <a:srgbClr val="FF0066"/>
                </a:solidFill>
                <a:latin typeface="Trebuchet MS" charset="0"/>
              </a:rPr>
              <a:t> </a:t>
            </a:r>
            <a:r>
              <a:rPr lang="fr-FR" altLang="fr-FR" sz="1600" dirty="0">
                <a:solidFill>
                  <a:srgbClr val="0000FF"/>
                </a:solidFill>
                <a:latin typeface="Trebuchet MS" charset="0"/>
              </a:rPr>
              <a:t>=&gt; ACCRÉDITATION POUR 5 ANS SANS CONDITION</a:t>
            </a:r>
          </a:p>
          <a:p>
            <a:pPr marL="474796" indent="-474796"/>
            <a:endParaRPr lang="fr-FR" altLang="fr-FR" sz="1600" dirty="0">
              <a:latin typeface="Trebuchet MS" charset="0"/>
            </a:endParaRPr>
          </a:p>
          <a:p>
            <a:pPr marL="474796" indent="-474796"/>
            <a:r>
              <a:rPr lang="fr-FR" altLang="fr-FR" sz="1600" dirty="0">
                <a:solidFill>
                  <a:srgbClr val="FF0000"/>
                </a:solidFill>
                <a:latin typeface="Trebuchet MS" charset="0"/>
              </a:rPr>
              <a:t>CEA SAMEF </a:t>
            </a:r>
            <a:r>
              <a:rPr lang="fr-FR" altLang="fr-FR" sz="1600" dirty="0">
                <a:solidFill>
                  <a:schemeClr val="tx1"/>
                </a:solidFill>
                <a:latin typeface="Trebuchet MS" charset="0"/>
              </a:rPr>
              <a:t>(Santé de la mère et de l’enfant), UCAD, Dakar, Visite exploratoire en juillet 2016</a:t>
            </a:r>
          </a:p>
          <a:p>
            <a:pPr marL="474796" indent="-474796"/>
            <a:r>
              <a:rPr lang="en-US" altLang="fr-FR" sz="1600" dirty="0">
                <a:solidFill>
                  <a:schemeClr val="tx1"/>
                </a:solidFill>
                <a:latin typeface="Trebuchet MS" charset="0"/>
              </a:rPr>
              <a:t>2 masters : Food and human nutrition, santé </a:t>
            </a:r>
            <a:r>
              <a:rPr lang="en-US" altLang="fr-FR" sz="1600" dirty="0" err="1">
                <a:solidFill>
                  <a:schemeClr val="tx1"/>
                </a:solidFill>
                <a:latin typeface="Trebuchet MS" charset="0"/>
              </a:rPr>
              <a:t>publique</a:t>
            </a:r>
            <a:r>
              <a:rPr lang="en-US" altLang="fr-FR" sz="1600" dirty="0">
                <a:solidFill>
                  <a:schemeClr val="tx1"/>
                </a:solidFill>
                <a:latin typeface="Trebuchet MS" charset="0"/>
              </a:rPr>
              <a:t>, </a:t>
            </a:r>
            <a:r>
              <a:rPr lang="fr-FR" altLang="fr-FR" sz="1600" dirty="0">
                <a:solidFill>
                  <a:schemeClr val="tx1"/>
                </a:solidFill>
                <a:latin typeface="Trebuchet MS" charset="0"/>
              </a:rPr>
              <a:t>1 PhD avec 2 spécialités (</a:t>
            </a:r>
            <a:r>
              <a:rPr lang="fr-FR" altLang="fr-FR" sz="1600" dirty="0" err="1">
                <a:solidFill>
                  <a:schemeClr val="tx1"/>
                </a:solidFill>
                <a:latin typeface="Trebuchet MS" charset="0"/>
              </a:rPr>
              <a:t>Pédriatrie</a:t>
            </a:r>
            <a:r>
              <a:rPr lang="fr-FR" altLang="fr-FR" sz="1600" dirty="0">
                <a:solidFill>
                  <a:schemeClr val="tx1"/>
                </a:solidFill>
                <a:latin typeface="Trebuchet MS" charset="0"/>
              </a:rPr>
              <a:t> et obstétrique)</a:t>
            </a:r>
            <a:r>
              <a:rPr lang="en-US" altLang="fr-FR" sz="1600" dirty="0">
                <a:solidFill>
                  <a:srgbClr val="FF0066"/>
                </a:solidFill>
                <a:latin typeface="Trebuchet MS" charset="0"/>
              </a:rPr>
              <a:t> </a:t>
            </a:r>
            <a:r>
              <a:rPr lang="fr-FR" altLang="fr-FR" sz="1600" dirty="0">
                <a:solidFill>
                  <a:srgbClr val="0000FF"/>
                </a:solidFill>
                <a:latin typeface="Trebuchet MS" charset="0"/>
              </a:rPr>
              <a:t>=&gt; EVALUATION EN COURS</a:t>
            </a:r>
          </a:p>
          <a:p>
            <a:pPr marL="474796" indent="-474796"/>
            <a:endParaRPr lang="fr-FR" altLang="fr-FR" sz="1600" dirty="0">
              <a:latin typeface="Trebuchet MS" charset="0"/>
            </a:endParaRPr>
          </a:p>
          <a:p>
            <a:pPr marL="474796" indent="-474796"/>
            <a:r>
              <a:rPr lang="fr-FR" altLang="fr-FR" sz="1600" dirty="0">
                <a:latin typeface="Trebuchet MS" charset="0"/>
              </a:rPr>
              <a:t>Cameroun</a:t>
            </a:r>
          </a:p>
          <a:p>
            <a:pPr marL="474796" indent="-474796"/>
            <a:r>
              <a:rPr lang="fr-FR" altLang="fr-FR" sz="1600" dirty="0">
                <a:solidFill>
                  <a:srgbClr val="FF0000"/>
                </a:solidFill>
                <a:latin typeface="Trebuchet MS" charset="0"/>
              </a:rPr>
              <a:t>CEA CETIC</a:t>
            </a:r>
            <a:r>
              <a:rPr lang="fr-FR" altLang="fr-FR" sz="1600" dirty="0">
                <a:solidFill>
                  <a:schemeClr val="tx1"/>
                </a:solidFill>
                <a:latin typeface="Trebuchet MS" charset="0"/>
              </a:rPr>
              <a:t> </a:t>
            </a:r>
            <a:r>
              <a:rPr lang="fr-FR" altLang="fr-FR" sz="1600" dirty="0" smtClean="0">
                <a:solidFill>
                  <a:schemeClr val="tx1"/>
                </a:solidFill>
                <a:latin typeface="Trebuchet MS" charset="0"/>
              </a:rPr>
              <a:t> </a:t>
            </a:r>
            <a:r>
              <a:rPr lang="fr-FR" altLang="fr-FR" sz="1600" dirty="0">
                <a:solidFill>
                  <a:schemeClr val="tx1"/>
                </a:solidFill>
                <a:latin typeface="Trebuchet MS" charset="0"/>
              </a:rPr>
              <a:t>Université de Yaoundé 1/École Nationale Supérieure Polytechnique de l’Université de Yaoundé I, Visite exploratoire en juillet 2016</a:t>
            </a:r>
          </a:p>
          <a:p>
            <a:pPr marL="474796" indent="-474796"/>
            <a:r>
              <a:rPr lang="fr-FR" altLang="fr-FR" sz="1600" dirty="0">
                <a:solidFill>
                  <a:schemeClr val="tx1"/>
                </a:solidFill>
                <a:latin typeface="Trebuchet MS" charset="0"/>
              </a:rPr>
              <a:t>5 masters : génie informatique, génie électrique, génie des télécommunications, génie mécanique, informatique</a:t>
            </a:r>
            <a:r>
              <a:rPr lang="fr-FR" altLang="fr-FR" sz="1600" dirty="0">
                <a:solidFill>
                  <a:srgbClr val="FF0066"/>
                </a:solidFill>
                <a:latin typeface="Trebuchet MS" charset="0"/>
              </a:rPr>
              <a:t> </a:t>
            </a:r>
            <a:r>
              <a:rPr lang="fr-FR" altLang="fr-FR" sz="1600" dirty="0">
                <a:solidFill>
                  <a:srgbClr val="0000FF"/>
                </a:solidFill>
                <a:latin typeface="Trebuchet MS" charset="0"/>
              </a:rPr>
              <a:t>=&gt; ACCRÉDITATION AVEC CONDITION ET SUIVI À 2 ANS ET DEMI</a:t>
            </a:r>
            <a:endParaRPr lang="fr-FR" altLang="fr-FR" sz="1600" dirty="0">
              <a:latin typeface="Trebuchet MS" charset="0"/>
            </a:endParaRPr>
          </a:p>
          <a:p>
            <a:pPr marL="474796" indent="-474796">
              <a:buFontTx/>
              <a:buChar char="-"/>
            </a:pPr>
            <a:endParaRPr lang="fr-FR" altLang="fr-FR" sz="1600" dirty="0">
              <a:latin typeface="Trebuchet MS" charset="0"/>
            </a:endParaRPr>
          </a:p>
        </p:txBody>
      </p:sp>
    </p:spTree>
    <p:extLst>
      <p:ext uri="{BB962C8B-B14F-4D97-AF65-F5344CB8AC3E}">
        <p14:creationId xmlns:p14="http://schemas.microsoft.com/office/powerpoint/2010/main" val="19735854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re 1"/>
          <p:cNvSpPr>
            <a:spLocks noGrp="1"/>
          </p:cNvSpPr>
          <p:nvPr>
            <p:ph type="title"/>
          </p:nvPr>
        </p:nvSpPr>
        <p:spPr>
          <a:xfrm>
            <a:off x="252046" y="274027"/>
            <a:ext cx="6336323" cy="678473"/>
          </a:xfrm>
        </p:spPr>
        <p:txBody>
          <a:bodyPr/>
          <a:lstStyle/>
          <a:p>
            <a:r>
              <a:rPr lang="fr-FR" altLang="fr-FR">
                <a:solidFill>
                  <a:srgbClr val="FF0066"/>
                </a:solidFill>
                <a:latin typeface="Trebuchet MS" charset="0"/>
              </a:rPr>
              <a:t>Les CEA évalués et accrédités</a:t>
            </a:r>
          </a:p>
        </p:txBody>
      </p:sp>
      <p:sp>
        <p:nvSpPr>
          <p:cNvPr id="31746" name="Espace réservé du contenu 2"/>
          <p:cNvSpPr>
            <a:spLocks noGrp="1"/>
          </p:cNvSpPr>
          <p:nvPr>
            <p:ph idx="1"/>
          </p:nvPr>
        </p:nvSpPr>
        <p:spPr>
          <a:xfrm>
            <a:off x="252046" y="968152"/>
            <a:ext cx="8639908" cy="3798277"/>
          </a:xfrm>
        </p:spPr>
        <p:txBody>
          <a:bodyPr/>
          <a:lstStyle/>
          <a:p>
            <a:r>
              <a:rPr lang="fr-FR" altLang="fr-FR" sz="1600" dirty="0">
                <a:latin typeface="Trebuchet MS" charset="0"/>
              </a:rPr>
              <a:t>Togo</a:t>
            </a:r>
          </a:p>
          <a:p>
            <a:r>
              <a:rPr lang="fr-FR" altLang="fr-FR" sz="1600" dirty="0">
                <a:solidFill>
                  <a:srgbClr val="FF0000"/>
                </a:solidFill>
                <a:latin typeface="Trebuchet MS" charset="0"/>
              </a:rPr>
              <a:t>CEA CERSA </a:t>
            </a:r>
            <a:r>
              <a:rPr lang="fr-FR" altLang="fr-FR" sz="1600" dirty="0">
                <a:solidFill>
                  <a:schemeClr val="tx1"/>
                </a:solidFill>
                <a:latin typeface="Trebuchet MS" charset="0"/>
              </a:rPr>
              <a:t>(sciences avicoles), Université de Lomé, Visite exploratoire en juillet 2016</a:t>
            </a:r>
          </a:p>
          <a:p>
            <a:r>
              <a:rPr lang="fr-FR" altLang="fr-FR" sz="1600" dirty="0">
                <a:solidFill>
                  <a:schemeClr val="tx1"/>
                </a:solidFill>
                <a:latin typeface="Trebuchet MS" charset="0"/>
              </a:rPr>
              <a:t>1 master : sciences aviaires, 5 spécialités </a:t>
            </a:r>
            <a:r>
              <a:rPr lang="fr-FR" altLang="fr-FR" sz="1600" dirty="0">
                <a:solidFill>
                  <a:srgbClr val="0000FF"/>
                </a:solidFill>
                <a:latin typeface="Trebuchet MS" charset="0"/>
              </a:rPr>
              <a:t>=&gt; VISITE DES EXPERTS EN OCTOBRE 2017, ACCRÉDITATION SANS CONDITION</a:t>
            </a:r>
            <a:endParaRPr lang="fr-FR" altLang="fr-FR" sz="1600" dirty="0">
              <a:solidFill>
                <a:srgbClr val="FF0066"/>
              </a:solidFill>
              <a:latin typeface="Trebuchet MS" charset="0"/>
            </a:endParaRPr>
          </a:p>
          <a:p>
            <a:endParaRPr lang="fr-FR" altLang="fr-FR" sz="1600" dirty="0">
              <a:latin typeface="Trebuchet MS" charset="0"/>
            </a:endParaRPr>
          </a:p>
          <a:p>
            <a:r>
              <a:rPr lang="fr-FR" altLang="fr-FR" sz="1600" dirty="0">
                <a:latin typeface="Trebuchet MS" charset="0"/>
              </a:rPr>
              <a:t>Bénin</a:t>
            </a:r>
          </a:p>
          <a:p>
            <a:r>
              <a:rPr lang="fr-FR" altLang="fr-FR" sz="1600" dirty="0">
                <a:solidFill>
                  <a:srgbClr val="FF0000"/>
                </a:solidFill>
                <a:latin typeface="Trebuchet MS" charset="0"/>
              </a:rPr>
              <a:t>CEA SMA </a:t>
            </a:r>
            <a:r>
              <a:rPr lang="fr-FR" altLang="fr-FR" sz="1600" dirty="0">
                <a:solidFill>
                  <a:schemeClr val="tx1"/>
                </a:solidFill>
                <a:latin typeface="Trebuchet MS" charset="0"/>
              </a:rPr>
              <a:t>(mathématiques fondamentales et applications), Porto-Novo, visite exploratoire en octobre 2017</a:t>
            </a:r>
          </a:p>
          <a:p>
            <a:r>
              <a:rPr lang="fr-FR" altLang="fr-FR" sz="1600" dirty="0">
                <a:solidFill>
                  <a:schemeClr val="tx1"/>
                </a:solidFill>
                <a:latin typeface="Trebuchet MS" charset="0"/>
              </a:rPr>
              <a:t>2 masters : TIC, options SI et Réseaux; et Mathématiques fondamentales et applications</a:t>
            </a:r>
          </a:p>
          <a:p>
            <a:r>
              <a:rPr lang="fr-FR" altLang="fr-FR" sz="1600" dirty="0">
                <a:solidFill>
                  <a:srgbClr val="0000FF"/>
                </a:solidFill>
                <a:latin typeface="Trebuchet MS" charset="0"/>
              </a:rPr>
              <a:t>=&gt; EN ATTENTE DE LA VISITE DES EXPERTS (fin du </a:t>
            </a:r>
            <a:r>
              <a:rPr lang="fr-FR" altLang="fr-FR" sz="1600" dirty="0" err="1">
                <a:solidFill>
                  <a:srgbClr val="0000FF"/>
                </a:solidFill>
                <a:latin typeface="Trebuchet MS" charset="0"/>
              </a:rPr>
              <a:t>process</a:t>
            </a:r>
            <a:r>
              <a:rPr lang="fr-FR" altLang="fr-FR" sz="1600" dirty="0">
                <a:solidFill>
                  <a:srgbClr val="0000FF"/>
                </a:solidFill>
                <a:latin typeface="Trebuchet MS" charset="0"/>
              </a:rPr>
              <a:t> vers avril-mai 2018)</a:t>
            </a:r>
            <a:endParaRPr lang="fr-FR" altLang="fr-FR" sz="1600" dirty="0">
              <a:solidFill>
                <a:srgbClr val="FF0066"/>
              </a:solidFill>
              <a:latin typeface="Trebuchet MS" charset="0"/>
            </a:endParaRPr>
          </a:p>
          <a:p>
            <a:endParaRPr lang="fr-FR" altLang="fr-FR" sz="2215" dirty="0">
              <a:latin typeface="Trebuchet MS" charset="0"/>
            </a:endParaRPr>
          </a:p>
        </p:txBody>
      </p:sp>
    </p:spTree>
    <p:extLst>
      <p:ext uri="{BB962C8B-B14F-4D97-AF65-F5344CB8AC3E}">
        <p14:creationId xmlns:p14="http://schemas.microsoft.com/office/powerpoint/2010/main" val="179944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795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a:t>
            </a:r>
            <a:r>
              <a:rPr lang="fr-FR" dirty="0" err="1" smtClean="0"/>
              <a:t>college</a:t>
            </a:r>
            <a:endParaRPr lang="fr-F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30" y="980728"/>
            <a:ext cx="8519746" cy="51182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17825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539554" y="228600"/>
            <a:ext cx="6984776" cy="762000"/>
          </a:xfrm>
        </p:spPr>
        <p:txBody>
          <a:bodyPr/>
          <a:lstStyle/>
          <a:p>
            <a:r>
              <a:rPr lang="fr-FR" altLang="fr-FR" dirty="0">
                <a:latin typeface="Trebuchet MS" pitchFamily="34" charset="0"/>
              </a:rPr>
              <a:t>HCERES : statut et organisation</a:t>
            </a:r>
            <a:endParaRPr lang="fr-FR" dirty="0"/>
          </a:p>
        </p:txBody>
      </p:sp>
      <p:sp>
        <p:nvSpPr>
          <p:cNvPr id="3" name="Espace réservé du contenu 2"/>
          <p:cNvSpPr>
            <a:spLocks noGrp="1"/>
          </p:cNvSpPr>
          <p:nvPr>
            <p:ph idx="1"/>
          </p:nvPr>
        </p:nvSpPr>
        <p:spPr>
          <a:xfrm>
            <a:off x="615752" y="1340768"/>
            <a:ext cx="7315200" cy="4755232"/>
          </a:xfrm>
        </p:spPr>
        <p:txBody>
          <a:bodyPr/>
          <a:lstStyle/>
          <a:p>
            <a:pPr marL="285750" indent="-285750">
              <a:buFont typeface="Arial" panose="020B0604020202020204" pitchFamily="34" charset="0"/>
              <a:buChar char="•"/>
              <a:defRPr/>
            </a:pPr>
            <a:r>
              <a:rPr lang="en-US" altLang="fr-FR" dirty="0"/>
              <a:t>4 </a:t>
            </a:r>
            <a:r>
              <a:rPr lang="en-US" altLang="fr-FR" dirty="0" err="1"/>
              <a:t>départements</a:t>
            </a:r>
            <a:r>
              <a:rPr lang="en-US" altLang="fr-FR" dirty="0"/>
              <a:t> </a:t>
            </a:r>
            <a:r>
              <a:rPr lang="en-US" altLang="fr-FR" dirty="0" err="1"/>
              <a:t>d’évaluation</a:t>
            </a:r>
            <a:endParaRPr lang="en-US" altLang="fr-FR" dirty="0"/>
          </a:p>
          <a:p>
            <a:pPr marL="914400" lvl="2" indent="-342900">
              <a:buFont typeface="+mj-lt"/>
              <a:buAutoNum type="arabicPeriod"/>
              <a:defRPr/>
            </a:pPr>
            <a:r>
              <a:rPr lang="en-US" altLang="fr-FR" dirty="0" err="1"/>
              <a:t>Etablissements</a:t>
            </a:r>
            <a:endParaRPr lang="en-US" altLang="fr-FR" dirty="0"/>
          </a:p>
          <a:p>
            <a:pPr marL="914400" lvl="2" indent="-342900">
              <a:buFont typeface="+mj-lt"/>
              <a:buAutoNum type="arabicPeriod"/>
              <a:defRPr/>
            </a:pPr>
            <a:r>
              <a:rPr lang="en-US" altLang="fr-FR" dirty="0" err="1"/>
              <a:t>Regroupements</a:t>
            </a:r>
            <a:r>
              <a:rPr lang="en-US" altLang="fr-FR" dirty="0"/>
              <a:t> </a:t>
            </a:r>
            <a:r>
              <a:rPr lang="en-US" altLang="fr-FR" dirty="0" err="1"/>
              <a:t>d’établissements</a:t>
            </a:r>
            <a:endParaRPr lang="en-US" altLang="fr-FR" dirty="0"/>
          </a:p>
          <a:p>
            <a:pPr marL="914400" lvl="2" indent="-342900">
              <a:buFont typeface="+mj-lt"/>
              <a:buAutoNum type="arabicPeriod"/>
              <a:defRPr/>
            </a:pPr>
            <a:r>
              <a:rPr lang="en-US" altLang="fr-FR" dirty="0"/>
              <a:t> </a:t>
            </a:r>
            <a:r>
              <a:rPr lang="en-US" altLang="fr-FR" dirty="0" err="1"/>
              <a:t>Entités</a:t>
            </a:r>
            <a:r>
              <a:rPr lang="en-US" altLang="fr-FR" dirty="0"/>
              <a:t> de </a:t>
            </a:r>
            <a:r>
              <a:rPr lang="en-US" altLang="fr-FR" dirty="0" err="1"/>
              <a:t>recherche</a:t>
            </a:r>
            <a:endParaRPr lang="en-US" altLang="fr-FR" dirty="0"/>
          </a:p>
          <a:p>
            <a:pPr marL="914400" lvl="2" indent="-342900">
              <a:buFont typeface="+mj-lt"/>
              <a:buAutoNum type="arabicPeriod"/>
              <a:defRPr/>
            </a:pPr>
            <a:r>
              <a:rPr lang="en-US" altLang="fr-FR" dirty="0"/>
              <a:t>Formations</a:t>
            </a:r>
            <a:r>
              <a:rPr lang="en-US" altLang="fr-FR" dirty="0" smtClean="0"/>
              <a:t>.</a:t>
            </a:r>
          </a:p>
          <a:p>
            <a:pPr marL="914400" lvl="2" indent="-342900">
              <a:buFont typeface="+mj-lt"/>
              <a:buAutoNum type="arabicPeriod"/>
              <a:defRPr/>
            </a:pPr>
            <a:endParaRPr lang="en-US" altLang="fr-FR" dirty="0"/>
          </a:p>
          <a:p>
            <a:pPr marL="342900" lvl="1" indent="-342900">
              <a:buFont typeface="Arial" panose="020B0604020202020204" pitchFamily="34" charset="0"/>
              <a:buChar char="•"/>
              <a:defRPr/>
            </a:pPr>
            <a:r>
              <a:rPr lang="en-US" altLang="fr-FR" cap="all" dirty="0">
                <a:cs typeface="+mn-cs"/>
              </a:rPr>
              <a:t>1 </a:t>
            </a:r>
            <a:r>
              <a:rPr lang="en-US" altLang="fr-FR" cap="all" dirty="0" err="1">
                <a:cs typeface="+mn-cs"/>
              </a:rPr>
              <a:t>département</a:t>
            </a:r>
            <a:r>
              <a:rPr lang="en-US" altLang="fr-FR" cap="all" dirty="0">
                <a:cs typeface="+mn-cs"/>
              </a:rPr>
              <a:t> Europe et </a:t>
            </a:r>
            <a:r>
              <a:rPr lang="en-US" altLang="fr-FR" cap="all" dirty="0" smtClean="0">
                <a:cs typeface="+mn-cs"/>
              </a:rPr>
              <a:t>International</a:t>
            </a:r>
          </a:p>
          <a:p>
            <a:pPr marL="342900" lvl="1" indent="-342900">
              <a:buFont typeface="Arial" panose="020B0604020202020204" pitchFamily="34" charset="0"/>
              <a:buChar char="•"/>
              <a:defRPr/>
            </a:pPr>
            <a:endParaRPr lang="en-US" altLang="fr-FR" cap="all" dirty="0">
              <a:cs typeface="+mn-cs"/>
            </a:endParaRPr>
          </a:p>
          <a:p>
            <a:pPr marL="342900" lvl="1" indent="-342900">
              <a:buFont typeface="Arial" panose="020B0604020202020204" pitchFamily="34" charset="0"/>
              <a:buChar char="•"/>
              <a:defRPr/>
            </a:pPr>
            <a:r>
              <a:rPr lang="en-US" altLang="fr-FR" cap="all" dirty="0" err="1">
                <a:cs typeface="+mn-cs"/>
              </a:rPr>
              <a:t>Observatoire</a:t>
            </a:r>
            <a:r>
              <a:rPr lang="en-US" altLang="fr-FR" cap="all" dirty="0">
                <a:cs typeface="+mn-cs"/>
              </a:rPr>
              <a:t> des sciences et techniques </a:t>
            </a:r>
            <a:r>
              <a:rPr lang="en-US" altLang="fr-FR" b="0" dirty="0">
                <a:solidFill>
                  <a:schemeClr val="tx1"/>
                </a:solidFill>
              </a:rPr>
              <a:t>(analyses </a:t>
            </a:r>
            <a:r>
              <a:rPr lang="en-US" altLang="fr-FR" b="0" dirty="0" err="1">
                <a:solidFill>
                  <a:schemeClr val="tx1"/>
                </a:solidFill>
              </a:rPr>
              <a:t>stratégiques</a:t>
            </a:r>
            <a:r>
              <a:rPr lang="en-US" altLang="fr-FR" b="0" dirty="0">
                <a:solidFill>
                  <a:schemeClr val="tx1"/>
                </a:solidFill>
              </a:rPr>
              <a:t>, </a:t>
            </a:r>
            <a:r>
              <a:rPr lang="en-US" altLang="fr-FR" b="0" dirty="0" err="1">
                <a:solidFill>
                  <a:schemeClr val="tx1"/>
                </a:solidFill>
              </a:rPr>
              <a:t>études</a:t>
            </a:r>
            <a:r>
              <a:rPr lang="en-US" altLang="fr-FR" b="0" dirty="0" smtClean="0">
                <a:solidFill>
                  <a:schemeClr val="tx1"/>
                </a:solidFill>
              </a:rPr>
              <a:t>)</a:t>
            </a:r>
          </a:p>
          <a:p>
            <a:pPr marL="342900" lvl="1" indent="-342900">
              <a:buFont typeface="Arial" panose="020B0604020202020204" pitchFamily="34" charset="0"/>
              <a:buChar char="•"/>
              <a:defRPr/>
            </a:pPr>
            <a:endParaRPr lang="en-US" altLang="fr-FR" b="0" dirty="0">
              <a:solidFill>
                <a:schemeClr val="tx1"/>
              </a:solidFill>
            </a:endParaRPr>
          </a:p>
          <a:p>
            <a:pPr marL="285750" indent="-285750">
              <a:buFont typeface="Arial" panose="020B0604020202020204" pitchFamily="34" charset="0"/>
              <a:buChar char="•"/>
              <a:defRPr/>
            </a:pPr>
            <a:r>
              <a:rPr lang="en-US" altLang="fr-FR" dirty="0" smtClean="0"/>
              <a:t>Services </a:t>
            </a:r>
            <a:r>
              <a:rPr lang="en-US" altLang="fr-FR" dirty="0"/>
              <a:t>supports  (</a:t>
            </a:r>
            <a:r>
              <a:rPr lang="en-US" altLang="fr-FR" dirty="0" err="1"/>
              <a:t>Secrétariat</a:t>
            </a:r>
            <a:r>
              <a:rPr lang="en-US" altLang="fr-FR" dirty="0"/>
              <a:t> </a:t>
            </a:r>
            <a:r>
              <a:rPr lang="en-US" altLang="fr-FR" dirty="0" err="1"/>
              <a:t>général</a:t>
            </a:r>
            <a:r>
              <a:rPr lang="en-US" altLang="fr-FR" dirty="0"/>
              <a:t>)</a:t>
            </a:r>
          </a:p>
          <a:p>
            <a:endParaRPr lang="fr-FR" dirty="0"/>
          </a:p>
        </p:txBody>
      </p:sp>
    </p:spTree>
    <p:extLst>
      <p:ext uri="{BB962C8B-B14F-4D97-AF65-F5344CB8AC3E}">
        <p14:creationId xmlns:p14="http://schemas.microsoft.com/office/powerpoint/2010/main" val="25333535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383931" y="144468"/>
            <a:ext cx="6334858" cy="547687"/>
          </a:xfrm>
        </p:spPr>
        <p:txBody>
          <a:bodyPr/>
          <a:lstStyle/>
          <a:p>
            <a:r>
              <a:rPr lang="fr-FR" altLang="fr-FR" dirty="0" smtClean="0">
                <a:latin typeface="Trebuchet MS" pitchFamily="34" charset="0"/>
              </a:rPr>
              <a:t>Reconnaissance européenne</a:t>
            </a:r>
          </a:p>
        </p:txBody>
      </p:sp>
      <p:sp>
        <p:nvSpPr>
          <p:cNvPr id="25603" name="Espace réservé du contenu 2"/>
          <p:cNvSpPr>
            <a:spLocks noGrp="1"/>
          </p:cNvSpPr>
          <p:nvPr>
            <p:ph idx="1"/>
          </p:nvPr>
        </p:nvSpPr>
        <p:spPr>
          <a:xfrm>
            <a:off x="317992" y="1268413"/>
            <a:ext cx="8707315" cy="4824412"/>
          </a:xfrm>
        </p:spPr>
        <p:txBody>
          <a:bodyPr/>
          <a:lstStyle/>
          <a:p>
            <a:pPr lvl="2">
              <a:defRPr/>
            </a:pPr>
            <a:r>
              <a:rPr lang="en-GB" altLang="fr-FR" sz="2000" b="1" cap="all" dirty="0">
                <a:solidFill>
                  <a:srgbClr val="ED145B"/>
                </a:solidFill>
                <a:latin typeface="Trebuchet MS" pitchFamily="34" charset="0"/>
                <a:cs typeface="+mn-cs"/>
              </a:rPr>
              <a:t>Le HCERES  </a:t>
            </a:r>
            <a:r>
              <a:rPr lang="en-GB" altLang="fr-FR" sz="2000" b="1" cap="all" dirty="0" err="1">
                <a:solidFill>
                  <a:srgbClr val="ED145B"/>
                </a:solidFill>
                <a:latin typeface="Trebuchet MS" pitchFamily="34" charset="0"/>
                <a:cs typeface="+mn-cs"/>
              </a:rPr>
              <a:t>est</a:t>
            </a:r>
            <a:r>
              <a:rPr lang="en-GB" altLang="fr-FR" sz="2000" b="1" cap="all" dirty="0">
                <a:solidFill>
                  <a:srgbClr val="ED145B"/>
                </a:solidFill>
                <a:latin typeface="Trebuchet MS" pitchFamily="34" charset="0"/>
                <a:cs typeface="+mn-cs"/>
              </a:rPr>
              <a:t> </a:t>
            </a:r>
            <a:r>
              <a:rPr lang="en-GB" altLang="fr-FR" sz="2000" b="1" cap="all" dirty="0" err="1">
                <a:solidFill>
                  <a:srgbClr val="ED145B"/>
                </a:solidFill>
                <a:latin typeface="Trebuchet MS" pitchFamily="34" charset="0"/>
                <a:cs typeface="+mn-cs"/>
              </a:rPr>
              <a:t>membre</a:t>
            </a:r>
            <a:r>
              <a:rPr lang="en-GB" altLang="fr-FR" sz="2000" b="1" cap="all" dirty="0">
                <a:solidFill>
                  <a:srgbClr val="ED145B"/>
                </a:solidFill>
                <a:latin typeface="Trebuchet MS" pitchFamily="34" charset="0"/>
                <a:cs typeface="+mn-cs"/>
              </a:rPr>
              <a:t> de </a:t>
            </a:r>
            <a:r>
              <a:rPr lang="en-GB" altLang="fr-FR" sz="2000" b="1" cap="all" dirty="0" err="1">
                <a:solidFill>
                  <a:srgbClr val="ED145B"/>
                </a:solidFill>
                <a:latin typeface="Trebuchet MS" pitchFamily="34" charset="0"/>
                <a:cs typeface="+mn-cs"/>
              </a:rPr>
              <a:t>l’ENQA</a:t>
            </a:r>
            <a:r>
              <a:rPr lang="en-GB" altLang="fr-FR" sz="2000" b="1" cap="all" dirty="0">
                <a:solidFill>
                  <a:srgbClr val="ED145B"/>
                </a:solidFill>
                <a:latin typeface="Trebuchet MS" pitchFamily="34" charset="0"/>
                <a:cs typeface="+mn-cs"/>
              </a:rPr>
              <a:t> (European Association for Quality Assurance in Higher Education). </a:t>
            </a:r>
            <a:r>
              <a:rPr lang="en-GB" altLang="fr-FR" dirty="0"/>
              <a:t>L’ENQA </a:t>
            </a:r>
            <a:r>
              <a:rPr lang="en-GB" altLang="fr-FR" dirty="0" err="1" smtClean="0"/>
              <a:t>promeut</a:t>
            </a:r>
            <a:r>
              <a:rPr lang="en-GB" altLang="fr-FR" dirty="0" smtClean="0"/>
              <a:t> la </a:t>
            </a:r>
            <a:r>
              <a:rPr lang="en-GB" altLang="fr-FR" dirty="0" err="1" smtClean="0"/>
              <a:t>coopération</a:t>
            </a:r>
            <a:r>
              <a:rPr lang="en-GB" altLang="fr-FR" dirty="0" smtClean="0"/>
              <a:t> </a:t>
            </a:r>
            <a:r>
              <a:rPr lang="en-GB" altLang="fr-FR" dirty="0" err="1" smtClean="0"/>
              <a:t>européenne</a:t>
            </a:r>
            <a:r>
              <a:rPr lang="en-GB" altLang="fr-FR" dirty="0" smtClean="0"/>
              <a:t> </a:t>
            </a:r>
            <a:r>
              <a:rPr lang="en-GB" altLang="fr-FR" dirty="0" err="1" smtClean="0"/>
              <a:t>en</a:t>
            </a:r>
            <a:r>
              <a:rPr lang="en-GB" altLang="fr-FR" dirty="0" smtClean="0"/>
              <a:t> </a:t>
            </a:r>
            <a:r>
              <a:rPr lang="en-GB" altLang="fr-FR" dirty="0" err="1" smtClean="0"/>
              <a:t>matière</a:t>
            </a:r>
            <a:r>
              <a:rPr lang="en-GB" altLang="fr-FR" dirty="0" smtClean="0"/>
              <a:t> </a:t>
            </a:r>
            <a:r>
              <a:rPr lang="en-GB" altLang="fr-FR" dirty="0" err="1" smtClean="0"/>
              <a:t>d’assurance</a:t>
            </a:r>
            <a:r>
              <a:rPr lang="en-GB" altLang="fr-FR" dirty="0" smtClean="0"/>
              <a:t> </a:t>
            </a:r>
            <a:r>
              <a:rPr lang="en-GB" altLang="fr-FR" dirty="0" err="1" smtClean="0"/>
              <a:t>qualité</a:t>
            </a:r>
            <a:r>
              <a:rPr lang="en-GB" altLang="fr-FR" dirty="0" smtClean="0"/>
              <a:t> </a:t>
            </a:r>
            <a:r>
              <a:rPr lang="en-GB" altLang="fr-FR" dirty="0" err="1" smtClean="0"/>
              <a:t>dans</a:t>
            </a:r>
            <a:r>
              <a:rPr lang="en-GB" altLang="fr-FR" dirty="0" smtClean="0"/>
              <a:t> </a:t>
            </a:r>
            <a:r>
              <a:rPr lang="en-GB" altLang="fr-FR" dirty="0" err="1" smtClean="0"/>
              <a:t>l’enseignement</a:t>
            </a:r>
            <a:r>
              <a:rPr lang="en-GB" altLang="fr-FR" dirty="0" smtClean="0"/>
              <a:t> </a:t>
            </a:r>
            <a:r>
              <a:rPr lang="en-GB" altLang="fr-FR" dirty="0" err="1" smtClean="0"/>
              <a:t>supérieur</a:t>
            </a:r>
            <a:r>
              <a:rPr lang="en-GB" altLang="fr-FR" dirty="0" smtClean="0"/>
              <a:t>..</a:t>
            </a:r>
            <a:endParaRPr lang="en-GB" altLang="fr-FR" dirty="0"/>
          </a:p>
          <a:p>
            <a:r>
              <a:rPr lang="en-GB" altLang="fr-FR" sz="1800" dirty="0" smtClean="0">
                <a:latin typeface="Trebuchet MS" pitchFamily="34" charset="0"/>
              </a:rPr>
              <a:t> </a:t>
            </a:r>
          </a:p>
          <a:p>
            <a:endParaRPr lang="en-GB" altLang="fr-FR" sz="1800" dirty="0" smtClean="0">
              <a:solidFill>
                <a:srgbClr val="FF0066"/>
              </a:solidFill>
              <a:latin typeface="Trebuchet MS" pitchFamily="34" charset="0"/>
            </a:endParaRPr>
          </a:p>
          <a:p>
            <a:endParaRPr lang="en-GB" altLang="fr-FR" sz="1800" dirty="0" smtClean="0">
              <a:solidFill>
                <a:srgbClr val="FF0066"/>
              </a:solidFill>
              <a:latin typeface="Trebuchet MS" pitchFamily="34" charset="0"/>
            </a:endParaRPr>
          </a:p>
          <a:p>
            <a:endParaRPr lang="en-GB" altLang="fr-FR" sz="1100" dirty="0" smtClean="0">
              <a:solidFill>
                <a:srgbClr val="FF0066"/>
              </a:solidFill>
              <a:latin typeface="Trebuchet MS" pitchFamily="34" charset="0"/>
            </a:endParaRPr>
          </a:p>
          <a:p>
            <a:pPr>
              <a:spcBef>
                <a:spcPct val="0"/>
              </a:spcBef>
              <a:buFontTx/>
              <a:buChar char="•"/>
            </a:pPr>
            <a:endParaRPr lang="en-GB" altLang="fr-FR" sz="1100" dirty="0" smtClean="0">
              <a:latin typeface="Trebuchet MS" pitchFamily="34" charset="0"/>
            </a:endParaRPr>
          </a:p>
          <a:p>
            <a:pPr>
              <a:buFontTx/>
              <a:buChar char="•"/>
            </a:pPr>
            <a:endParaRPr lang="en-GB" altLang="fr-FR" sz="1800" dirty="0" smtClean="0">
              <a:latin typeface="Trebuchet MS" pitchFamily="34" charset="0"/>
            </a:endParaRPr>
          </a:p>
          <a:p>
            <a:pPr>
              <a:buFontTx/>
              <a:buChar char="•"/>
            </a:pPr>
            <a:r>
              <a:rPr lang="en-GB" altLang="fr-FR" sz="2000" dirty="0" smtClean="0">
                <a:latin typeface="Trebuchet MS" pitchFamily="34" charset="0"/>
              </a:rPr>
              <a:t>Le HCERES </a:t>
            </a:r>
            <a:r>
              <a:rPr lang="en-GB" altLang="fr-FR" sz="2000" dirty="0" err="1" smtClean="0">
                <a:latin typeface="Trebuchet MS" pitchFamily="34" charset="0"/>
              </a:rPr>
              <a:t>est</a:t>
            </a:r>
            <a:r>
              <a:rPr lang="en-GB" altLang="fr-FR" sz="2000" dirty="0" smtClean="0">
                <a:latin typeface="Trebuchet MS" pitchFamily="34" charset="0"/>
              </a:rPr>
              <a:t> </a:t>
            </a:r>
            <a:r>
              <a:rPr lang="en-GB" altLang="fr-FR" sz="2000" dirty="0" err="1" smtClean="0">
                <a:latin typeface="Trebuchet MS" pitchFamily="34" charset="0"/>
              </a:rPr>
              <a:t>enregistré</a:t>
            </a:r>
            <a:r>
              <a:rPr lang="en-GB" altLang="fr-FR" sz="2000" dirty="0" smtClean="0">
                <a:latin typeface="Trebuchet MS" pitchFamily="34" charset="0"/>
              </a:rPr>
              <a:t> </a:t>
            </a:r>
            <a:r>
              <a:rPr lang="en-GB" altLang="fr-FR" sz="2000" dirty="0" err="1" smtClean="0">
                <a:latin typeface="Trebuchet MS" pitchFamily="34" charset="0"/>
              </a:rPr>
              <a:t>dans</a:t>
            </a:r>
            <a:r>
              <a:rPr lang="en-GB" altLang="fr-FR" sz="2000" dirty="0" smtClean="0">
                <a:latin typeface="Trebuchet MS" pitchFamily="34" charset="0"/>
              </a:rPr>
              <a:t> </a:t>
            </a:r>
            <a:r>
              <a:rPr lang="en-GB" altLang="fr-FR" sz="2000" dirty="0" err="1" smtClean="0">
                <a:latin typeface="Trebuchet MS" pitchFamily="34" charset="0"/>
              </a:rPr>
              <a:t>l’EQAR</a:t>
            </a:r>
            <a:r>
              <a:rPr lang="en-GB" altLang="fr-FR" sz="2000" dirty="0" smtClean="0">
                <a:latin typeface="Trebuchet MS" pitchFamily="34" charset="0"/>
              </a:rPr>
              <a:t>, the European Quality Assurance Register for Higher Education.</a:t>
            </a:r>
          </a:p>
          <a:p>
            <a:pPr>
              <a:spcBef>
                <a:spcPct val="0"/>
              </a:spcBef>
            </a:pPr>
            <a:endParaRPr lang="en-US" altLang="fr-FR" sz="1100" dirty="0" smtClean="0">
              <a:solidFill>
                <a:srgbClr val="FF0066"/>
              </a:solidFill>
              <a:latin typeface="Trebuchet MS" pitchFamily="34" charset="0"/>
            </a:endParaRPr>
          </a:p>
          <a:p>
            <a:pPr>
              <a:spcBef>
                <a:spcPct val="0"/>
              </a:spcBef>
            </a:pPr>
            <a:endParaRPr lang="en-US" altLang="fr-FR" sz="1100" dirty="0" smtClean="0">
              <a:solidFill>
                <a:srgbClr val="FF0066"/>
              </a:solidFill>
              <a:latin typeface="Trebuchet MS" pitchFamily="34" charset="0"/>
            </a:endParaRPr>
          </a:p>
          <a:p>
            <a:pPr>
              <a:spcBef>
                <a:spcPct val="0"/>
              </a:spcBef>
            </a:pPr>
            <a:endParaRPr lang="en-US" altLang="fr-FR" sz="1100" dirty="0" smtClean="0">
              <a:solidFill>
                <a:srgbClr val="FF0066"/>
              </a:solidFill>
              <a:latin typeface="Trebuchet MS" pitchFamily="34" charset="0"/>
            </a:endParaRPr>
          </a:p>
        </p:txBody>
      </p:sp>
      <p:pic>
        <p:nvPicPr>
          <p:cNvPr id="25604"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74125" y="2492375"/>
            <a:ext cx="1359877" cy="1257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5"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3476" y="4941172"/>
            <a:ext cx="2321169" cy="1285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664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MISSIONS ET OBJECTIFS</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17236432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Trebuchet MS" panose="020B0603020202020204" pitchFamily="34" charset="0"/>
              </a:rPr>
              <a:t>MISSIONS ET OBJECTIFS</a:t>
            </a:r>
            <a:endParaRPr lang="fr-FR" dirty="0">
              <a:latin typeface="Trebuchet MS" panose="020B0603020202020204" pitchFamily="34" charset="0"/>
            </a:endParaRPr>
          </a:p>
        </p:txBody>
      </p:sp>
      <p:sp>
        <p:nvSpPr>
          <p:cNvPr id="3" name="Espace réservé du contenu 2"/>
          <p:cNvSpPr>
            <a:spLocks noGrp="1"/>
          </p:cNvSpPr>
          <p:nvPr>
            <p:ph idx="1"/>
          </p:nvPr>
        </p:nvSpPr>
        <p:spPr>
          <a:xfrm>
            <a:off x="615752" y="1124744"/>
            <a:ext cx="7315200" cy="4971256"/>
          </a:xfrm>
        </p:spPr>
        <p:txBody>
          <a:bodyPr/>
          <a:lstStyle/>
          <a:p>
            <a:pPr marL="0" indent="0">
              <a:defRPr/>
            </a:pPr>
            <a:r>
              <a:rPr lang="en-US" altLang="fr-FR" sz="2000" dirty="0" err="1">
                <a:solidFill>
                  <a:srgbClr val="FF0066"/>
                </a:solidFill>
                <a:latin typeface="Trebuchet MS" pitchFamily="34" charset="0"/>
              </a:rPr>
              <a:t>Evaluer</a:t>
            </a:r>
            <a:r>
              <a:rPr lang="en-US" altLang="fr-FR" sz="2000" dirty="0">
                <a:solidFill>
                  <a:srgbClr val="FF0066"/>
                </a:solidFill>
                <a:latin typeface="Trebuchet MS" pitchFamily="34" charset="0"/>
              </a:rPr>
              <a:t> : </a:t>
            </a:r>
          </a:p>
          <a:p>
            <a:pPr marL="457200" indent="-457200">
              <a:buFont typeface="Arial" panose="020B0604020202020204" pitchFamily="34" charset="0"/>
              <a:buChar char="•"/>
              <a:defRPr/>
            </a:pPr>
            <a:r>
              <a:rPr lang="fr-FR" altLang="fr-FR" b="0" cap="none" dirty="0">
                <a:solidFill>
                  <a:schemeClr val="tx1"/>
                </a:solidFill>
              </a:rPr>
              <a:t>Les établissements d’ES &amp; R (universités, écoles, organismes de recherche) publics et </a:t>
            </a:r>
            <a:r>
              <a:rPr lang="fr-FR" altLang="fr-FR" b="0" cap="none" dirty="0" smtClean="0">
                <a:solidFill>
                  <a:schemeClr val="tx1"/>
                </a:solidFill>
              </a:rPr>
              <a:t>privés</a:t>
            </a:r>
          </a:p>
          <a:p>
            <a:pPr marL="457200" indent="-457200">
              <a:buFont typeface="Arial" panose="020B0604020202020204" pitchFamily="34" charset="0"/>
              <a:buChar char="•"/>
              <a:defRPr/>
            </a:pPr>
            <a:r>
              <a:rPr lang="fr-FR" altLang="fr-FR" b="0" cap="none" dirty="0" smtClean="0">
                <a:solidFill>
                  <a:schemeClr val="tx1"/>
                </a:solidFill>
              </a:rPr>
              <a:t>L’activité </a:t>
            </a:r>
            <a:r>
              <a:rPr lang="fr-FR" altLang="fr-FR" b="0" cap="none" dirty="0">
                <a:solidFill>
                  <a:schemeClr val="tx1"/>
                </a:solidFill>
              </a:rPr>
              <a:t>de recherche des laboratoires  de ces institutions</a:t>
            </a:r>
          </a:p>
          <a:p>
            <a:pPr marL="457200" indent="-457200">
              <a:buFont typeface="Arial" panose="020B0604020202020204" pitchFamily="34" charset="0"/>
              <a:buChar char="•"/>
              <a:defRPr/>
            </a:pPr>
            <a:r>
              <a:rPr lang="fr-FR" altLang="fr-FR" b="0" cap="none" dirty="0">
                <a:solidFill>
                  <a:schemeClr val="tx1"/>
                </a:solidFill>
              </a:rPr>
              <a:t>Les formations et les diplômes du système d’enseignement supérieur français (LMD), hors diplômes d’ingénieurs et de gestion </a:t>
            </a:r>
          </a:p>
          <a:p>
            <a:pPr marL="457200" indent="-457200">
              <a:buFont typeface="Arial" panose="020B0604020202020204" pitchFamily="34" charset="0"/>
              <a:buChar char="•"/>
              <a:defRPr/>
            </a:pPr>
            <a:r>
              <a:rPr lang="fr-FR" altLang="fr-FR" b="0" cap="none" dirty="0">
                <a:solidFill>
                  <a:schemeClr val="tx1"/>
                </a:solidFill>
              </a:rPr>
              <a:t>Les regroupements d’établissements issus de la loi ESR de 2013</a:t>
            </a:r>
          </a:p>
          <a:p>
            <a:pPr marL="457200" indent="-457200">
              <a:buFont typeface="Arial" panose="020B0604020202020204" pitchFamily="34" charset="0"/>
              <a:buChar char="•"/>
              <a:defRPr/>
            </a:pPr>
            <a:r>
              <a:rPr lang="fr-FR" altLang="fr-FR" b="0" cap="none" dirty="0">
                <a:solidFill>
                  <a:schemeClr val="tx1"/>
                </a:solidFill>
              </a:rPr>
              <a:t>À leur demande, les établissements  ou formations étrangers.</a:t>
            </a:r>
            <a:endParaRPr lang="en-US" altLang="fr-FR" b="0" cap="none" dirty="0">
              <a:solidFill>
                <a:schemeClr val="tx1"/>
              </a:solidFill>
            </a:endParaRPr>
          </a:p>
          <a:p>
            <a:pPr marL="0" indent="0">
              <a:defRPr/>
            </a:pPr>
            <a:endParaRPr lang="fr-FR" altLang="fr-FR" sz="2000" dirty="0">
              <a:solidFill>
                <a:srgbClr val="FF0066"/>
              </a:solidFill>
              <a:latin typeface="Trebuchet MS" pitchFamily="34" charset="0"/>
            </a:endParaRPr>
          </a:p>
          <a:p>
            <a:pPr marL="0" indent="0">
              <a:defRPr/>
            </a:pPr>
            <a:endParaRPr lang="fr-FR" altLang="fr-FR" sz="2000" dirty="0">
              <a:solidFill>
                <a:srgbClr val="FF0066"/>
              </a:solidFill>
              <a:latin typeface="Trebuchet MS" pitchFamily="34" charset="0"/>
            </a:endParaRPr>
          </a:p>
          <a:p>
            <a:endParaRPr lang="fr-FR" dirty="0"/>
          </a:p>
        </p:txBody>
      </p:sp>
    </p:spTree>
    <p:extLst>
      <p:ext uri="{BB962C8B-B14F-4D97-AF65-F5344CB8AC3E}">
        <p14:creationId xmlns:p14="http://schemas.microsoft.com/office/powerpoint/2010/main" val="3088830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Trebuchet MS" panose="020B0603020202020204" pitchFamily="34" charset="0"/>
              </a:rPr>
              <a:t>MISSIONS ET OBJECTIFS</a:t>
            </a:r>
            <a:endParaRPr lang="fr-FR" dirty="0">
              <a:latin typeface="Trebuchet MS" panose="020B0603020202020204" pitchFamily="34" charset="0"/>
            </a:endParaRPr>
          </a:p>
        </p:txBody>
      </p:sp>
      <p:sp>
        <p:nvSpPr>
          <p:cNvPr id="3" name="Espace réservé du contenu 2"/>
          <p:cNvSpPr>
            <a:spLocks noGrp="1"/>
          </p:cNvSpPr>
          <p:nvPr>
            <p:ph idx="1"/>
          </p:nvPr>
        </p:nvSpPr>
        <p:spPr>
          <a:xfrm>
            <a:off x="1187624" y="1916832"/>
            <a:ext cx="7315200" cy="4114800"/>
          </a:xfrm>
        </p:spPr>
        <p:txBody>
          <a:bodyPr/>
          <a:lstStyle/>
          <a:p>
            <a:pPr>
              <a:defRPr/>
            </a:pPr>
            <a:r>
              <a:rPr lang="fr-FR" altLang="fr-FR" sz="2000" dirty="0" smtClean="0">
                <a:solidFill>
                  <a:srgbClr val="FF0066"/>
                </a:solidFill>
                <a:latin typeface="Trebuchet MS" pitchFamily="34" charset="0"/>
              </a:rPr>
              <a:t>Aider </a:t>
            </a:r>
            <a:r>
              <a:rPr lang="fr-FR" altLang="fr-FR" sz="2000" dirty="0">
                <a:solidFill>
                  <a:srgbClr val="FF0066"/>
                </a:solidFill>
                <a:latin typeface="Trebuchet MS" pitchFamily="34" charset="0"/>
              </a:rPr>
              <a:t>les entités évaluées à l’amélioration continue de leurs pratiques</a:t>
            </a:r>
          </a:p>
          <a:p>
            <a:pPr marL="0" indent="0">
              <a:defRPr/>
            </a:pPr>
            <a:endParaRPr lang="fr-FR" altLang="fr-FR" sz="2000" dirty="0">
              <a:solidFill>
                <a:srgbClr val="FF0066"/>
              </a:solidFill>
              <a:latin typeface="Trebuchet MS" pitchFamily="34" charset="0"/>
            </a:endParaRPr>
          </a:p>
          <a:p>
            <a:pPr marL="0" indent="0">
              <a:defRPr/>
            </a:pPr>
            <a:endParaRPr lang="fr-FR" altLang="fr-FR" sz="2000" dirty="0" smtClean="0">
              <a:solidFill>
                <a:srgbClr val="FF0066"/>
              </a:solidFill>
              <a:latin typeface="Trebuchet MS" pitchFamily="34" charset="0"/>
            </a:endParaRPr>
          </a:p>
          <a:p>
            <a:pPr marL="0" indent="0">
              <a:defRPr/>
            </a:pPr>
            <a:r>
              <a:rPr lang="fr-FR" altLang="fr-FR" sz="2000" dirty="0" smtClean="0">
                <a:solidFill>
                  <a:srgbClr val="FF0066"/>
                </a:solidFill>
                <a:latin typeface="Trebuchet MS" pitchFamily="34" charset="0"/>
              </a:rPr>
              <a:t>Eclairer </a:t>
            </a:r>
            <a:r>
              <a:rPr lang="fr-FR" altLang="fr-FR" sz="2000" dirty="0">
                <a:solidFill>
                  <a:srgbClr val="FF0066"/>
                </a:solidFill>
                <a:latin typeface="Trebuchet MS" pitchFamily="34" charset="0"/>
              </a:rPr>
              <a:t>les décideurs :</a:t>
            </a:r>
          </a:p>
          <a:p>
            <a:pPr marL="457200" indent="-457200">
              <a:buFont typeface="Arial" panose="020B0604020202020204" pitchFamily="34" charset="0"/>
              <a:buChar char="•"/>
              <a:defRPr/>
            </a:pPr>
            <a:r>
              <a:rPr lang="fr-FR" altLang="fr-FR" b="0" cap="none" dirty="0">
                <a:solidFill>
                  <a:schemeClr val="tx1"/>
                </a:solidFill>
              </a:rPr>
              <a:t>L’Etat (financements, reconnaissance de diplôme)</a:t>
            </a:r>
          </a:p>
          <a:p>
            <a:pPr marL="457200" indent="-457200">
              <a:buFont typeface="Arial" panose="020B0604020202020204" pitchFamily="34" charset="0"/>
              <a:buChar char="•"/>
              <a:defRPr/>
            </a:pPr>
            <a:r>
              <a:rPr lang="fr-FR" altLang="fr-FR" b="0" cap="none" dirty="0">
                <a:solidFill>
                  <a:schemeClr val="tx1"/>
                </a:solidFill>
              </a:rPr>
              <a:t>Organismes de recherche (labellisation de laboratoires)</a:t>
            </a:r>
          </a:p>
          <a:p>
            <a:pPr marL="457200" indent="-457200">
              <a:buFont typeface="Arial" panose="020B0604020202020204" pitchFamily="34" charset="0"/>
              <a:buChar char="•"/>
              <a:defRPr/>
            </a:pPr>
            <a:r>
              <a:rPr lang="fr-FR" altLang="fr-FR" b="0" cap="none" dirty="0">
                <a:solidFill>
                  <a:schemeClr val="tx1"/>
                </a:solidFill>
              </a:rPr>
              <a:t>Autres </a:t>
            </a:r>
            <a:r>
              <a:rPr lang="fr-FR" altLang="fr-FR" b="0" cap="none" dirty="0" smtClean="0">
                <a:solidFill>
                  <a:schemeClr val="tx1"/>
                </a:solidFill>
              </a:rPr>
              <a:t>parties prenantes : Collectivités </a:t>
            </a:r>
            <a:r>
              <a:rPr lang="fr-FR" altLang="fr-FR" b="0" cap="none" dirty="0">
                <a:solidFill>
                  <a:schemeClr val="tx1"/>
                </a:solidFill>
              </a:rPr>
              <a:t>territoriales, Entreprises, </a:t>
            </a:r>
            <a:r>
              <a:rPr lang="fr-FR" altLang="fr-FR" b="0" cap="none" dirty="0" smtClean="0">
                <a:solidFill>
                  <a:schemeClr val="tx1"/>
                </a:solidFill>
              </a:rPr>
              <a:t>Familles…</a:t>
            </a:r>
            <a:endParaRPr lang="fr-FR" altLang="fr-FR" b="0" cap="none" dirty="0">
              <a:solidFill>
                <a:schemeClr val="tx1"/>
              </a:solidFill>
            </a:endParaRPr>
          </a:p>
          <a:p>
            <a:endParaRPr lang="fr-FR" dirty="0"/>
          </a:p>
        </p:txBody>
      </p:sp>
      <p:sp>
        <p:nvSpPr>
          <p:cNvPr id="4" name="Bouton d’action : Suivant 3">
            <a:hlinkClick r:id="" action="ppaction://hlinkshowjump?jump=nextslide" highlightClick="1"/>
          </p:cNvPr>
          <p:cNvSpPr/>
          <p:nvPr/>
        </p:nvSpPr>
        <p:spPr bwMode="auto">
          <a:xfrm>
            <a:off x="107506" y="2060848"/>
            <a:ext cx="576064" cy="360040"/>
          </a:xfrm>
          <a:prstGeom prst="actionButtonForwardNex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Geneva" pitchFamily="28" charset="-128"/>
            </a:endParaRPr>
          </a:p>
        </p:txBody>
      </p:sp>
      <p:sp>
        <p:nvSpPr>
          <p:cNvPr id="5" name="Bouton d’action : Suivant 4">
            <a:hlinkClick r:id="" action="ppaction://hlinkshowjump?jump=nextslide" highlightClick="1"/>
          </p:cNvPr>
          <p:cNvSpPr/>
          <p:nvPr/>
        </p:nvSpPr>
        <p:spPr bwMode="auto">
          <a:xfrm>
            <a:off x="107506" y="3429000"/>
            <a:ext cx="576064" cy="360040"/>
          </a:xfrm>
          <a:prstGeom prst="actionButtonForwardNex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Geneva" pitchFamily="28" charset="-128"/>
            </a:endParaRPr>
          </a:p>
        </p:txBody>
      </p:sp>
    </p:spTree>
    <p:extLst>
      <p:ext uri="{BB962C8B-B14F-4D97-AF65-F5344CB8AC3E}">
        <p14:creationId xmlns:p14="http://schemas.microsoft.com/office/powerpoint/2010/main" val="3274993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fr-FR" sz="2400" b="0" i="0" u="none" strike="noStrike" cap="none" normalizeH="0" baseline="0" smtClean="0">
            <a:ln>
              <a:noFill/>
            </a:ln>
            <a:solidFill>
              <a:schemeClr val="tx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fr-FR" sz="2400" b="0" i="0" u="none" strike="noStrike" cap="none" normalizeH="0" baseline="0" smtClean="0">
            <a:ln>
              <a:noFill/>
            </a:ln>
            <a:solidFill>
              <a:schemeClr val="tx1"/>
            </a:solidFill>
            <a:effectLst/>
            <a:latin typeface="Arial" charset="0"/>
            <a:ea typeface="Geneva" pitchFamily="28"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16134</TotalTime>
  <Words>1754</Words>
  <Application>Microsoft Macintosh PowerPoint</Application>
  <PresentationFormat>Présentation à l'écran (4:3)</PresentationFormat>
  <Paragraphs>302</Paragraphs>
  <Slides>37</Slides>
  <Notes>7</Notes>
  <HiddenSlides>16</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37</vt:i4>
      </vt:variant>
    </vt:vector>
  </HeadingPairs>
  <TitlesOfParts>
    <vt:vector size="47" baseType="lpstr">
      <vt:lpstr>Century Gothic</vt:lpstr>
      <vt:lpstr>Courier New</vt:lpstr>
      <vt:lpstr>Geneva</vt:lpstr>
      <vt:lpstr>MS PGothic</vt:lpstr>
      <vt:lpstr>ＭＳ Ｐゴシック</vt:lpstr>
      <vt:lpstr>Times</vt:lpstr>
      <vt:lpstr>Trebuchet MS</vt:lpstr>
      <vt:lpstr>Wingdings</vt:lpstr>
      <vt:lpstr>Arial</vt:lpstr>
      <vt:lpstr>Nouvelle présentation</vt:lpstr>
      <vt:lpstr>Évaluation des formations à l’étranger - Référentiel de l’évaluation externe </vt:lpstr>
      <vt:lpstr>STATUT ET ORGANISATION</vt:lpstr>
      <vt:lpstr>HCERES : statut et organisation</vt:lpstr>
      <vt:lpstr>Le college</vt:lpstr>
      <vt:lpstr>HCERES : statut et organisation</vt:lpstr>
      <vt:lpstr>Reconnaissance européenne</vt:lpstr>
      <vt:lpstr>MISSIONS ET OBJECTIFS</vt:lpstr>
      <vt:lpstr>MISSIONS ET OBJECTIFS</vt:lpstr>
      <vt:lpstr>MISSIONS ET OBJECTIFS</vt:lpstr>
      <vt:lpstr>Présentation PowerPoint</vt:lpstr>
      <vt:lpstr>PRINCIPE FONDATEUR : la transparence</vt:lpstr>
      <vt:lpstr>Présentation PowerPoint</vt:lpstr>
      <vt:lpstr>Principes méthodologiques</vt:lpstr>
      <vt:lpstr>Présentation PowerPoint</vt:lpstr>
      <vt:lpstr>Présentation PowerPoint</vt:lpstr>
      <vt:lpstr>HCERES : statut et organisation</vt:lpstr>
      <vt:lpstr>Présentation PowerPoint</vt:lpstr>
      <vt:lpstr>Evaluation/accréditation</vt:lpstr>
      <vt:lpstr>Le référentiel de l’évaluation externe</vt:lpstr>
      <vt:lpstr>INTERNATIONAL : Evaluation des établissements</vt:lpstr>
      <vt:lpstr>Présentation PowerPoint</vt:lpstr>
      <vt:lpstr>Le dossier d’autoévaluation</vt:lpstr>
      <vt:lpstr>L’évaluation externe</vt:lpstr>
      <vt:lpstr>La production du rapport d’évaluation -1 -  </vt:lpstr>
      <vt:lpstr>La production du rapport d’évaluation -2 -  </vt:lpstr>
      <vt:lpstr>L’accréditation</vt:lpstr>
      <vt:lpstr>L’accréditation</vt:lpstr>
      <vt:lpstr>L’accréditation</vt:lpstr>
      <vt:lpstr>L’accréditation</vt:lpstr>
      <vt:lpstr>L’accréditation</vt:lpstr>
      <vt:lpstr>L’accréditation</vt:lpstr>
      <vt:lpstr>La décision d’accréditation</vt:lpstr>
      <vt:lpstr>Le référentiel d’accréditation</vt:lpstr>
      <vt:lpstr>Le référentiel d’accréditation</vt:lpstr>
      <vt:lpstr>Les CEA évalués et accrédités</vt:lpstr>
      <vt:lpstr>Les CEA évalués et accrédités</vt:lpstr>
      <vt:lpstr>Présentation PowerPoint</vt:lpstr>
    </vt:vector>
  </TitlesOfParts>
  <Company>BRIEF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BRIEF</dc:creator>
  <cp:lastModifiedBy>HCERES HCERES</cp:lastModifiedBy>
  <cp:revision>117</cp:revision>
  <dcterms:created xsi:type="dcterms:W3CDTF">2010-01-08T09:32:47Z</dcterms:created>
  <dcterms:modified xsi:type="dcterms:W3CDTF">2017-11-08T08:46:25Z</dcterms:modified>
</cp:coreProperties>
</file>