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7"/>
    <p:restoredTop sz="94718"/>
  </p:normalViewPr>
  <p:slideViewPr>
    <p:cSldViewPr snapToGrid="0" snapToObjects="1">
      <p:cViewPr varScale="1">
        <p:scale>
          <a:sx n="92" d="100"/>
          <a:sy n="92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97C5E-A1CD-F947-965D-144756E783F6}" type="datetimeFigureOut">
              <a:rPr lang="en-US" smtClean="0"/>
              <a:t>5/16/17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45037-4FF4-C440-AAFB-D534D21B6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0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BD72E10-F860-5143-AC92-FF827C472270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338E398-C73F-A949-8350-061DF81D6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9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6965" y="938048"/>
            <a:ext cx="8915399" cy="2262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ACE: </a:t>
            </a:r>
            <a:br>
              <a:rPr lang="en-US" dirty="0" smtClean="0"/>
            </a:br>
            <a:r>
              <a:rPr lang="en-US" sz="4900" dirty="0" smtClean="0"/>
              <a:t>Governance &amp; Management</a:t>
            </a:r>
            <a:br>
              <a:rPr lang="en-US" sz="4900" dirty="0" smtClean="0"/>
            </a:br>
            <a:r>
              <a:rPr lang="en-US" sz="4900" dirty="0" smtClean="0"/>
              <a:t>for a successful center 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484" y="4209394"/>
            <a:ext cx="7678040" cy="185788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Michelle Niescierenko MD, MPH 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Health Expert 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Joshua 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</a:rPr>
              <a:t>Atah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PhD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NUC Project Coordinator 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99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Clear, Transparent Incentive Structure </a:t>
            </a:r>
          </a:p>
          <a:p>
            <a:pPr lvl="1"/>
            <a:r>
              <a:rPr lang="en-US" dirty="0" smtClean="0"/>
              <a:t>Recognize faculty participating and help them achieve </a:t>
            </a:r>
          </a:p>
          <a:p>
            <a:pPr lvl="1"/>
            <a:r>
              <a:rPr lang="en-US" dirty="0" smtClean="0"/>
              <a:t>Research funds, publication fees, conference attendance, capacity building</a:t>
            </a:r>
          </a:p>
          <a:p>
            <a:pPr marL="0" indent="0">
              <a:buNone/>
            </a:pPr>
            <a:r>
              <a:rPr lang="en-US" dirty="0" smtClean="0"/>
              <a:t>Centre Sustainability </a:t>
            </a:r>
          </a:p>
          <a:p>
            <a:pPr lvl="1"/>
            <a:r>
              <a:rPr lang="en-US" dirty="0" smtClean="0"/>
              <a:t>Long term vision for sustainability </a:t>
            </a:r>
          </a:p>
          <a:p>
            <a:pPr lvl="1"/>
            <a:r>
              <a:rPr lang="en-US" dirty="0" smtClean="0"/>
              <a:t>Long term vision for role in the university, region and the sector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937" y="2780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Management</a:t>
            </a:r>
            <a:br>
              <a:rPr lang="en-US" b="1" dirty="0" smtClean="0"/>
            </a:br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7035" y="2361653"/>
            <a:ext cx="5025216" cy="258871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What </a:t>
            </a:r>
            <a:r>
              <a:rPr lang="en-US" sz="3200" b="1" u="sng" dirty="0" smtClean="0"/>
              <a:t>IS</a:t>
            </a:r>
            <a:r>
              <a:rPr lang="en-US" sz="3200" dirty="0" smtClean="0"/>
              <a:t> working well at your center in Management?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Discuss 2-3 concrete/practical examples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79959" y="940822"/>
            <a:ext cx="5747656" cy="494824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Full </a:t>
            </a:r>
            <a:r>
              <a:rPr lang="en-US" dirty="0"/>
              <a:t>T</a:t>
            </a:r>
            <a:r>
              <a:rPr lang="en-US" dirty="0" smtClean="0"/>
              <a:t>ime </a:t>
            </a:r>
            <a:r>
              <a:rPr lang="en-US" dirty="0"/>
              <a:t>C</a:t>
            </a:r>
            <a:r>
              <a:rPr lang="en-US" dirty="0" smtClean="0"/>
              <a:t>entre </a:t>
            </a:r>
            <a:r>
              <a:rPr lang="en-US" dirty="0"/>
              <a:t>L</a:t>
            </a:r>
            <a:r>
              <a:rPr lang="en-US" dirty="0" smtClean="0"/>
              <a:t>eadership </a:t>
            </a:r>
          </a:p>
          <a:p>
            <a:r>
              <a:rPr lang="en-US" dirty="0" smtClean="0"/>
              <a:t>Rigorous Project Management </a:t>
            </a:r>
          </a:p>
          <a:p>
            <a:r>
              <a:rPr lang="en-US" dirty="0" smtClean="0"/>
              <a:t>Full Administrative Support </a:t>
            </a:r>
            <a:r>
              <a:rPr lang="en-US" dirty="0"/>
              <a:t>T</a:t>
            </a:r>
            <a:r>
              <a:rPr lang="en-US" dirty="0" smtClean="0"/>
              <a:t>eam</a:t>
            </a:r>
          </a:p>
          <a:p>
            <a:r>
              <a:rPr lang="en-US" dirty="0" smtClean="0"/>
              <a:t>Weekly Centre Meeting </a:t>
            </a:r>
          </a:p>
          <a:p>
            <a:r>
              <a:rPr lang="en-US" dirty="0" smtClean="0"/>
              <a:t>Student Representation</a:t>
            </a:r>
          </a:p>
          <a:p>
            <a:r>
              <a:rPr lang="en-US" dirty="0" smtClean="0"/>
              <a:t>Good Internal </a:t>
            </a:r>
            <a:r>
              <a:rPr lang="en-US" dirty="0"/>
              <a:t>C</a:t>
            </a:r>
            <a:r>
              <a:rPr lang="en-US" dirty="0" smtClean="0"/>
              <a:t>ommunication </a:t>
            </a:r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S</a:t>
            </a:r>
            <a:r>
              <a:rPr lang="en-US" dirty="0" smtClean="0"/>
              <a:t>takeholders</a:t>
            </a:r>
          </a:p>
          <a:p>
            <a:r>
              <a:rPr lang="en-US" dirty="0" smtClean="0"/>
              <a:t>Clear, Transparent Incentive Structure </a:t>
            </a:r>
          </a:p>
          <a:p>
            <a:r>
              <a:rPr lang="en-US" dirty="0" smtClean="0"/>
              <a:t>Centre Sustainability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57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937" y="2780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Management</a:t>
            </a:r>
            <a:br>
              <a:rPr lang="en-US" b="1" dirty="0" smtClean="0"/>
            </a:br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7035" y="2361653"/>
            <a:ext cx="5025216" cy="2588719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What </a:t>
            </a:r>
            <a:r>
              <a:rPr lang="en-US" sz="3200" b="1" u="sng" dirty="0" smtClean="0"/>
              <a:t>IS NOT</a:t>
            </a:r>
            <a:r>
              <a:rPr lang="en-US" sz="3200" dirty="0" smtClean="0"/>
              <a:t> working well at your center in Management?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Discuss 2-3 concrete/practical examples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1" y="473984"/>
            <a:ext cx="5747656" cy="4476388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dirty="0" smtClean="0"/>
              <a:t>Full </a:t>
            </a:r>
            <a:r>
              <a:rPr lang="en-US" dirty="0"/>
              <a:t>T</a:t>
            </a:r>
            <a:r>
              <a:rPr lang="en-US" dirty="0" smtClean="0"/>
              <a:t>ime </a:t>
            </a:r>
            <a:r>
              <a:rPr lang="en-US" dirty="0"/>
              <a:t>C</a:t>
            </a:r>
            <a:r>
              <a:rPr lang="en-US" dirty="0" smtClean="0"/>
              <a:t>entre </a:t>
            </a:r>
            <a:r>
              <a:rPr lang="en-US" dirty="0"/>
              <a:t>L</a:t>
            </a:r>
            <a:r>
              <a:rPr lang="en-US" dirty="0" smtClean="0"/>
              <a:t>eadership </a:t>
            </a:r>
          </a:p>
          <a:p>
            <a:r>
              <a:rPr lang="en-US" dirty="0" smtClean="0"/>
              <a:t>Rigorous Project Management </a:t>
            </a:r>
          </a:p>
          <a:p>
            <a:r>
              <a:rPr lang="en-US" dirty="0" smtClean="0"/>
              <a:t>Full Administrative Support </a:t>
            </a:r>
            <a:r>
              <a:rPr lang="en-US" dirty="0"/>
              <a:t>T</a:t>
            </a:r>
            <a:r>
              <a:rPr lang="en-US" dirty="0" smtClean="0"/>
              <a:t>eam</a:t>
            </a:r>
          </a:p>
          <a:p>
            <a:r>
              <a:rPr lang="en-US" dirty="0" smtClean="0"/>
              <a:t>Weekly Centre Meeting </a:t>
            </a:r>
          </a:p>
          <a:p>
            <a:r>
              <a:rPr lang="en-US" dirty="0" smtClean="0"/>
              <a:t>Student Representation</a:t>
            </a:r>
          </a:p>
          <a:p>
            <a:r>
              <a:rPr lang="en-US" dirty="0" smtClean="0"/>
              <a:t>Good Internal </a:t>
            </a:r>
            <a:r>
              <a:rPr lang="en-US" dirty="0"/>
              <a:t>C</a:t>
            </a:r>
            <a:r>
              <a:rPr lang="en-US" dirty="0" smtClean="0"/>
              <a:t>ommunication </a:t>
            </a:r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S</a:t>
            </a:r>
            <a:r>
              <a:rPr lang="en-US" dirty="0" smtClean="0"/>
              <a:t>takeholders</a:t>
            </a:r>
          </a:p>
          <a:p>
            <a:r>
              <a:rPr lang="en-US" dirty="0" smtClean="0"/>
              <a:t>Clear, Transparent Incentive Structure </a:t>
            </a:r>
          </a:p>
          <a:p>
            <a:r>
              <a:rPr lang="en-US" dirty="0" smtClean="0"/>
              <a:t>Centre Sustainability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124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Session Objectives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Review areas of governance that impact the ACE project </a:t>
            </a:r>
          </a:p>
          <a:p>
            <a:pPr lvl="3"/>
            <a:r>
              <a:rPr lang="en-US" sz="3000" dirty="0" smtClean="0"/>
              <a:t>Identify best practices in governance </a:t>
            </a:r>
          </a:p>
          <a:p>
            <a:pPr lvl="3"/>
            <a:r>
              <a:rPr lang="en-US" sz="3000" dirty="0" smtClean="0"/>
              <a:t>Identify areas of stagnation in governance </a:t>
            </a:r>
          </a:p>
          <a:p>
            <a:r>
              <a:rPr lang="en-US" sz="3000" dirty="0" smtClean="0"/>
              <a:t>Review areas of management that impact the ACE project </a:t>
            </a:r>
          </a:p>
          <a:p>
            <a:pPr lvl="1"/>
            <a:r>
              <a:rPr lang="en-US" sz="3000" dirty="0" smtClean="0"/>
              <a:t>Identify best practices in management </a:t>
            </a:r>
          </a:p>
          <a:p>
            <a:pPr lvl="1"/>
            <a:r>
              <a:rPr lang="en-US" sz="3000" dirty="0" smtClean="0"/>
              <a:t>Identify areas of stagnation in management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4791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86910"/>
            <a:ext cx="9601200" cy="4180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Government Support &amp; Supervision </a:t>
            </a:r>
          </a:p>
          <a:p>
            <a:pPr lvl="2"/>
            <a:r>
              <a:rPr lang="en-US" sz="2600" dirty="0" smtClean="0"/>
              <a:t>Support and monitor the progress of ACEs </a:t>
            </a:r>
          </a:p>
          <a:p>
            <a:pPr marL="0" indent="0">
              <a:buNone/>
            </a:pPr>
            <a:r>
              <a:rPr lang="en-US" dirty="0" smtClean="0"/>
              <a:t>University Ownership </a:t>
            </a:r>
          </a:p>
          <a:p>
            <a:pPr lvl="2"/>
            <a:r>
              <a:rPr lang="en-US" sz="2600" dirty="0" smtClean="0"/>
              <a:t>University must be engaged at the highest level of management (VC/Rector/President)</a:t>
            </a:r>
          </a:p>
          <a:p>
            <a:pPr marL="0" indent="0">
              <a:buNone/>
            </a:pPr>
            <a:r>
              <a:rPr lang="en-US" dirty="0" smtClean="0"/>
              <a:t>University Investment into the center and integration of the center into the university </a:t>
            </a:r>
          </a:p>
          <a:p>
            <a:pPr lvl="2"/>
            <a:r>
              <a:rPr lang="en-US" sz="2600" dirty="0" smtClean="0"/>
              <a:t>Mechanisms of support to the centers for sustainability </a:t>
            </a:r>
          </a:p>
        </p:txBody>
      </p:sp>
    </p:spTree>
    <p:extLst>
      <p:ext uri="{BB962C8B-B14F-4D97-AF65-F5344CB8AC3E}">
        <p14:creationId xmlns:p14="http://schemas.microsoft.com/office/powerpoint/2010/main" val="212697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Governance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ACE as part of the University incentive system </a:t>
            </a:r>
          </a:p>
          <a:p>
            <a:pPr lvl="2"/>
            <a:r>
              <a:rPr lang="en-US" sz="2600" dirty="0"/>
              <a:t>Motivation of faculty </a:t>
            </a:r>
          </a:p>
          <a:p>
            <a:pPr marL="0" indent="0">
              <a:buNone/>
            </a:pPr>
            <a:r>
              <a:rPr lang="en-US" sz="3000" dirty="0"/>
              <a:t>ACE as part of the university activities </a:t>
            </a:r>
          </a:p>
          <a:p>
            <a:pPr lvl="2"/>
            <a:r>
              <a:rPr lang="en-US" sz="2600" dirty="0"/>
              <a:t>ACE resources and new methods of doing things transfer to the university and should be valued </a:t>
            </a:r>
          </a:p>
          <a:p>
            <a:pPr marL="0" indent="0">
              <a:buNone/>
            </a:pPr>
            <a:r>
              <a:rPr lang="en-US" sz="3000" dirty="0"/>
              <a:t>Conflict Resolution </a:t>
            </a:r>
          </a:p>
          <a:p>
            <a:pPr lvl="2"/>
            <a:r>
              <a:rPr lang="en-US" sz="2600" dirty="0"/>
              <a:t>Utilize methods to address challenges at the university, national and secretariat level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8461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124" y="223235"/>
            <a:ext cx="10515600" cy="1325563"/>
          </a:xfrm>
        </p:spPr>
        <p:txBody>
          <a:bodyPr/>
          <a:lstStyle/>
          <a:p>
            <a:r>
              <a:rPr lang="en-US" b="1" dirty="0" smtClean="0"/>
              <a:t>Governance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368425"/>
            <a:ext cx="102338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/>
              <a:t>Timely financial process and audit </a:t>
            </a:r>
          </a:p>
          <a:p>
            <a:pPr lvl="1"/>
            <a:r>
              <a:rPr lang="en-US" sz="2600" dirty="0" smtClean="0"/>
              <a:t>Governments need to ensure the funds are processed</a:t>
            </a:r>
          </a:p>
          <a:p>
            <a:pPr lvl="1"/>
            <a:r>
              <a:rPr lang="en-US" sz="2600" dirty="0" smtClean="0"/>
              <a:t>Institutions need to ensure funds flow </a:t>
            </a:r>
          </a:p>
          <a:p>
            <a:pPr marL="0" indent="0">
              <a:buNone/>
            </a:pPr>
            <a:r>
              <a:rPr lang="en-US" sz="3000" dirty="0" smtClean="0"/>
              <a:t>Participation &amp; Cooperation of other Units in the University </a:t>
            </a:r>
          </a:p>
          <a:p>
            <a:pPr lvl="1"/>
            <a:r>
              <a:rPr lang="en-US" sz="2600" dirty="0" smtClean="0"/>
              <a:t>Clear agreements between participating units, departments and centers within the institution </a:t>
            </a:r>
          </a:p>
          <a:p>
            <a:pPr marL="0" indent="0">
              <a:buNone/>
            </a:pPr>
            <a:r>
              <a:rPr lang="en-US" sz="3000" dirty="0" smtClean="0"/>
              <a:t>Attention to Student Welfare </a:t>
            </a:r>
          </a:p>
          <a:p>
            <a:pPr lvl="1"/>
            <a:r>
              <a:rPr lang="en-US" sz="2600" dirty="0" smtClean="0"/>
              <a:t>Promote learning environment free of welfare and administrative challenges </a:t>
            </a:r>
          </a:p>
          <a:p>
            <a:pPr marL="0" indent="0">
              <a:buNone/>
            </a:pPr>
            <a:r>
              <a:rPr lang="en-US" sz="3000" dirty="0" smtClean="0"/>
              <a:t>Clear Communication with University Leadership, faculty and Students </a:t>
            </a:r>
          </a:p>
          <a:p>
            <a:pPr lvl="1"/>
            <a:r>
              <a:rPr lang="en-US" sz="2600" dirty="0" smtClean="0"/>
              <a:t>Regular meetings, shared responsibility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0451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937" y="2780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Governance </a:t>
            </a:r>
            <a:br>
              <a:rPr lang="en-US" b="1" dirty="0" smtClean="0"/>
            </a:br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7035" y="2361653"/>
            <a:ext cx="5025216" cy="258871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What </a:t>
            </a:r>
            <a:r>
              <a:rPr lang="en-US" sz="3200" b="1" u="sng" dirty="0" smtClean="0"/>
              <a:t>IS</a:t>
            </a:r>
            <a:r>
              <a:rPr lang="en-US" sz="3200" dirty="0" smtClean="0"/>
              <a:t> working well at your center in Governance?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Discuss 2-3 concrete/practical examples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1" y="473984"/>
            <a:ext cx="5747656" cy="58397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Government Support/Supervision</a:t>
            </a:r>
          </a:p>
          <a:p>
            <a:r>
              <a:rPr lang="en-US" dirty="0" smtClean="0"/>
              <a:t>University Ownership </a:t>
            </a:r>
          </a:p>
          <a:p>
            <a:r>
              <a:rPr lang="en-US" dirty="0" smtClean="0"/>
              <a:t>Investment/Integration in/of Center</a:t>
            </a:r>
          </a:p>
          <a:p>
            <a:r>
              <a:rPr lang="en-US" dirty="0" smtClean="0"/>
              <a:t>University incentive system</a:t>
            </a:r>
          </a:p>
          <a:p>
            <a:r>
              <a:rPr lang="en-US" dirty="0" smtClean="0"/>
              <a:t>ACE in University Activities </a:t>
            </a:r>
          </a:p>
          <a:p>
            <a:r>
              <a:rPr lang="en-US" dirty="0" smtClean="0"/>
              <a:t>Conflict Resolution</a:t>
            </a:r>
          </a:p>
          <a:p>
            <a:r>
              <a:rPr lang="en-US" dirty="0" smtClean="0"/>
              <a:t>Timely financial process/audit </a:t>
            </a:r>
          </a:p>
          <a:p>
            <a:r>
              <a:rPr lang="en-US" dirty="0" smtClean="0"/>
              <a:t>Participation of ACE units within the university </a:t>
            </a:r>
          </a:p>
          <a:p>
            <a:r>
              <a:rPr lang="en-US" dirty="0" smtClean="0"/>
              <a:t>Student Welfare </a:t>
            </a:r>
          </a:p>
          <a:p>
            <a:r>
              <a:rPr lang="en-US" dirty="0" smtClean="0"/>
              <a:t>Communication with University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937" y="2780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Governance </a:t>
            </a:r>
            <a:br>
              <a:rPr lang="en-US" b="1" dirty="0" smtClean="0"/>
            </a:br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7035" y="2361653"/>
            <a:ext cx="5025216" cy="2972347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smtClean="0"/>
              <a:t>What </a:t>
            </a:r>
            <a:r>
              <a:rPr lang="en-US" sz="3200" b="1" u="sng" smtClean="0"/>
              <a:t>IS NOT </a:t>
            </a:r>
            <a:r>
              <a:rPr lang="en-US" sz="3200" dirty="0" smtClean="0"/>
              <a:t>working well at your center in Governance?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Discuss 2-3 concrete/practical examples 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1" y="473984"/>
            <a:ext cx="5747656" cy="5556702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Government Support/Supervision</a:t>
            </a:r>
          </a:p>
          <a:p>
            <a:r>
              <a:rPr lang="en-US" dirty="0" smtClean="0"/>
              <a:t>University Ownership </a:t>
            </a:r>
          </a:p>
          <a:p>
            <a:r>
              <a:rPr lang="en-US" dirty="0" smtClean="0"/>
              <a:t>Investment/Integration in/of Center</a:t>
            </a:r>
          </a:p>
          <a:p>
            <a:r>
              <a:rPr lang="en-US" dirty="0" smtClean="0"/>
              <a:t>University incentive system</a:t>
            </a:r>
          </a:p>
          <a:p>
            <a:r>
              <a:rPr lang="en-US" dirty="0" smtClean="0"/>
              <a:t>ACE in University Activities </a:t>
            </a:r>
          </a:p>
          <a:p>
            <a:r>
              <a:rPr lang="en-US" dirty="0" smtClean="0"/>
              <a:t>Conflict Resolution</a:t>
            </a:r>
          </a:p>
          <a:p>
            <a:r>
              <a:rPr lang="en-US" dirty="0" smtClean="0"/>
              <a:t>Timely financial process/audit </a:t>
            </a:r>
          </a:p>
          <a:p>
            <a:r>
              <a:rPr lang="en-US" dirty="0" smtClean="0"/>
              <a:t>Participation of ACE units within the university </a:t>
            </a:r>
          </a:p>
          <a:p>
            <a:r>
              <a:rPr lang="en-US" dirty="0" smtClean="0"/>
              <a:t>Student Welfare </a:t>
            </a:r>
          </a:p>
          <a:p>
            <a:r>
              <a:rPr lang="en-US" dirty="0" smtClean="0"/>
              <a:t>Communication with University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9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Close to full time leadership </a:t>
            </a:r>
          </a:p>
          <a:p>
            <a:pPr lvl="1"/>
            <a:r>
              <a:rPr lang="en-US" dirty="0" smtClean="0"/>
              <a:t>Center leader and team need time and presence to developed the center </a:t>
            </a:r>
          </a:p>
          <a:p>
            <a:pPr marL="0" indent="0">
              <a:buNone/>
            </a:pPr>
            <a:r>
              <a:rPr lang="en-US" dirty="0" smtClean="0"/>
              <a:t>Rigorous Project Management </a:t>
            </a:r>
          </a:p>
          <a:p>
            <a:pPr lvl="1"/>
            <a:r>
              <a:rPr lang="en-US" dirty="0" smtClean="0"/>
              <a:t>Actualize implementation and work plans </a:t>
            </a:r>
          </a:p>
          <a:p>
            <a:pPr lvl="1"/>
            <a:r>
              <a:rPr lang="en-US" dirty="0" smtClean="0"/>
              <a:t>Many streams of work simultaneously to achieve results </a:t>
            </a:r>
          </a:p>
          <a:p>
            <a:pPr marL="0" indent="0">
              <a:buNone/>
            </a:pPr>
            <a:r>
              <a:rPr lang="en-US" dirty="0" smtClean="0"/>
              <a:t>Full administrative support team </a:t>
            </a:r>
          </a:p>
          <a:p>
            <a:pPr lvl="1"/>
            <a:r>
              <a:rPr lang="en-US" dirty="0" smtClean="0"/>
              <a:t>Complement of staff for all demands </a:t>
            </a:r>
          </a:p>
          <a:p>
            <a:pPr lvl="1"/>
            <a:r>
              <a:rPr lang="en-US" dirty="0" smtClean="0"/>
              <a:t>Partnership with the university to utilize the existing systems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Weekly Centre Meetings </a:t>
            </a:r>
          </a:p>
          <a:p>
            <a:pPr lvl="1"/>
            <a:r>
              <a:rPr lang="en-US" sz="2600" dirty="0" smtClean="0"/>
              <a:t>Fast project with focus on rapid results </a:t>
            </a:r>
          </a:p>
          <a:p>
            <a:pPr lvl="1"/>
            <a:r>
              <a:rPr lang="en-US" sz="2600" dirty="0" smtClean="0"/>
              <a:t>Student engagement in management through representation </a:t>
            </a:r>
          </a:p>
          <a:p>
            <a:pPr marL="0" indent="0">
              <a:buNone/>
            </a:pPr>
            <a:r>
              <a:rPr lang="en-US" sz="3000" dirty="0" smtClean="0"/>
              <a:t>Good internal communication with stakeholders </a:t>
            </a:r>
          </a:p>
          <a:p>
            <a:pPr lvl="1"/>
            <a:r>
              <a:rPr lang="en-US" sz="2600" dirty="0" smtClean="0"/>
              <a:t>Regular and frequent information flow </a:t>
            </a:r>
          </a:p>
          <a:p>
            <a:pPr lvl="1"/>
            <a:r>
              <a:rPr lang="en-US" sz="2600" dirty="0" smtClean="0"/>
              <a:t>Collaborating departments, university leadership, students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918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889</TotalTime>
  <Words>534</Words>
  <Application>Microsoft Macintosh PowerPoint</Application>
  <PresentationFormat>Widescreen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Depth</vt:lpstr>
      <vt:lpstr>ACE:  Governance &amp; Management for a successful center </vt:lpstr>
      <vt:lpstr>Session Objectives </vt:lpstr>
      <vt:lpstr>Governance </vt:lpstr>
      <vt:lpstr>Governance </vt:lpstr>
      <vt:lpstr>Governance </vt:lpstr>
      <vt:lpstr>Governance  Discussion</vt:lpstr>
      <vt:lpstr>Governance  Discussion</vt:lpstr>
      <vt:lpstr>Management</vt:lpstr>
      <vt:lpstr>Management</vt:lpstr>
      <vt:lpstr>Management</vt:lpstr>
      <vt:lpstr>Management Discussion</vt:lpstr>
      <vt:lpstr>Management Discussion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ACE:  Governance &amp; Management for a successful center </dc:title>
  <dc:creator>Michelle Niescierenko</dc:creator>
  <cp:lastModifiedBy>Michelle Niescierenko</cp:lastModifiedBy>
  <cp:revision>11</cp:revision>
  <dcterms:created xsi:type="dcterms:W3CDTF">2017-05-15T20:58:56Z</dcterms:created>
  <dcterms:modified xsi:type="dcterms:W3CDTF">2017-05-16T15:32:28Z</dcterms:modified>
</cp:coreProperties>
</file>