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7430A-E32F-584C-B9DD-F17807B51B63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27203-A859-9C4F-984E-6955AD8938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077200" cy="2743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7</a:t>
            </a:r>
            <a:r>
              <a:rPr lang="en-US" b="1" baseline="30000" dirty="0"/>
              <a:t>th</a:t>
            </a:r>
            <a:r>
              <a:rPr lang="en-US" b="1" dirty="0"/>
              <a:t> ACE WORKSHOP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May 16 – 18, 2017</a:t>
            </a:r>
            <a:br>
              <a:rPr lang="en-US" dirty="0"/>
            </a:br>
            <a:r>
              <a:rPr lang="en-US" dirty="0"/>
              <a:t>InterContinental Hotel, Victoria Island, Lagos, Nigeria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7924800" cy="1066800"/>
          </a:xfrm>
        </p:spPr>
        <p:txBody>
          <a:bodyPr>
            <a:normAutofit fontScale="77500" lnSpcReduction="20000"/>
          </a:bodyPr>
          <a:lstStyle/>
          <a:p>
            <a:r>
              <a:rPr lang="en-US" sz="3613" b="1" dirty="0">
                <a:solidFill>
                  <a:schemeClr val="tx1"/>
                </a:solidFill>
              </a:rPr>
              <a:t>STEM </a:t>
            </a:r>
            <a:r>
              <a:rPr lang="en-US" sz="3613" b="1" dirty="0" smtClean="0">
                <a:solidFill>
                  <a:schemeClr val="tx1"/>
                </a:solidFill>
              </a:rPr>
              <a:t>Session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Co-Chairs: Prof. Mamadou Diallo and General Xavier Michel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STEM Session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Session </a:t>
            </a:r>
            <a:r>
              <a:rPr lang="en-US" b="1" dirty="0"/>
              <a:t>A: Accreditation (90 minutes) </a:t>
            </a:r>
            <a:r>
              <a:rPr lang="en-US" dirty="0"/>
              <a:t>[Moderator:</a:t>
            </a:r>
            <a:r>
              <a:rPr lang="en-US" dirty="0" smtClean="0"/>
              <a:t> Xavier </a:t>
            </a:r>
            <a:r>
              <a:rPr lang="en-US" dirty="0"/>
              <a:t>Michel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/>
              <a:t>Session B: Integration of Education and Research (90 minutes) </a:t>
            </a:r>
            <a:r>
              <a:rPr lang="en-US" dirty="0" smtClean="0"/>
              <a:t>[Moderator</a:t>
            </a:r>
            <a:r>
              <a:rPr lang="en-US" dirty="0"/>
              <a:t>:</a:t>
            </a:r>
            <a:r>
              <a:rPr lang="en-US" dirty="0" smtClean="0"/>
              <a:t> Mamadou Diallo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A: Presentations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A.1. Oral presentations </a:t>
            </a:r>
            <a:r>
              <a:rPr lang="en-US" b="1" dirty="0" smtClean="0"/>
              <a:t>(10 min each) </a:t>
            </a:r>
            <a:r>
              <a:rPr lang="en-US" b="1" dirty="0"/>
              <a:t>by four (4) Center Leaders of </a:t>
            </a:r>
            <a:r>
              <a:rPr lang="en-US" b="1" dirty="0" err="1"/>
              <a:t>ACEs</a:t>
            </a:r>
            <a:r>
              <a:rPr lang="en-US" b="1" dirty="0"/>
              <a:t> that (</a:t>
            </a:r>
            <a:r>
              <a:rPr lang="en-US" b="1" dirty="0" err="1"/>
              <a:t>i</a:t>
            </a:r>
            <a:r>
              <a:rPr lang="en-US" b="1" dirty="0"/>
              <a:t>) have gained international accreditation with HCERES (MITIC, and CETIC), CTI (2IE) or (ii) have initiated an international accreditation process with ABET (OAU)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A2: Breakout Sessions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840" b="1" dirty="0"/>
              <a:t>Breakout sessions (30 minutes) with three (3) groups of </a:t>
            </a:r>
            <a:r>
              <a:rPr lang="en-US" sz="3840" b="1" dirty="0" err="1"/>
              <a:t>ACEs</a:t>
            </a:r>
            <a:r>
              <a:rPr lang="en-US" sz="3840" b="1" dirty="0"/>
              <a:t> for more-in-depth discussion of the accreditation </a:t>
            </a:r>
            <a:r>
              <a:rPr lang="en-US" sz="3840" b="1" dirty="0" smtClean="0"/>
              <a:t>process.</a:t>
            </a:r>
          </a:p>
          <a:p>
            <a:pPr lvl="1"/>
            <a:r>
              <a:rPr lang="en-US" dirty="0"/>
              <a:t>Education Quality Management: Teams, procedures, and actions that are set-up to continuously monitor, evaluate and improve the design, quality and delivery of ACE educational programs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Post </a:t>
            </a:r>
            <a:r>
              <a:rPr lang="en-US" dirty="0" smtClean="0"/>
              <a:t>Graduation Surveys and Reports: Team, procedures, and actions that are set-up to get information and data about the employment of ACE graduates;</a:t>
            </a:r>
          </a:p>
          <a:p>
            <a:pPr lvl="1"/>
            <a:r>
              <a:rPr lang="en-US" dirty="0" smtClean="0"/>
              <a:t>Student Guidance: </a:t>
            </a:r>
            <a:r>
              <a:rPr lang="en-US" dirty="0" smtClean="0"/>
              <a:t>Team, procedures, and actions that are set-up to guide students and help them get the best returns from their ACE educational and training programs.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A3: Oral Reports and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Objective: compile </a:t>
            </a:r>
            <a:r>
              <a:rPr lang="en-US" dirty="0"/>
              <a:t>and share “good” practices and suggestions for achieving international accreditation.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Each </a:t>
            </a:r>
            <a:r>
              <a:rPr lang="en-US" dirty="0"/>
              <a:t>group will</a:t>
            </a:r>
            <a:r>
              <a:rPr lang="en-US" dirty="0" smtClean="0"/>
              <a:t> provide </a:t>
            </a:r>
            <a:r>
              <a:rPr lang="en-US" dirty="0"/>
              <a:t>a list of  “good” practices and suggestions.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</a:t>
            </a:r>
            <a:r>
              <a:rPr lang="en-US" b="1" dirty="0"/>
              <a:t>B</a:t>
            </a:r>
            <a:r>
              <a:rPr lang="en-US" b="1" dirty="0" smtClean="0"/>
              <a:t>: Presentations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Oral </a:t>
            </a:r>
            <a:r>
              <a:rPr lang="en-US" b="1" dirty="0"/>
              <a:t>presentations (40 minutes) by four (4) Center Leaders of </a:t>
            </a:r>
            <a:r>
              <a:rPr lang="en-US" b="1" dirty="0" err="1"/>
              <a:t>ACEs</a:t>
            </a:r>
            <a:r>
              <a:rPr lang="en-US" b="1" dirty="0"/>
              <a:t> (CEFOR, CCBAD, RWESCK and SMA).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B2: Breakout Sessions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40" b="1" dirty="0"/>
              <a:t>Breakout sessions (30 minutes) with three (3) groups of </a:t>
            </a:r>
            <a:r>
              <a:rPr lang="en-US" sz="3840" b="1" dirty="0" err="1"/>
              <a:t>ACEs</a:t>
            </a:r>
            <a:r>
              <a:rPr lang="en-US" sz="3840" b="1" dirty="0"/>
              <a:t> for more-in-depth discussion of the</a:t>
            </a:r>
            <a:r>
              <a:rPr lang="en-US" sz="3840" b="1" dirty="0" smtClean="0"/>
              <a:t> integration of research with education.</a:t>
            </a:r>
          </a:p>
          <a:p>
            <a:pPr lvl="1"/>
            <a:r>
              <a:rPr lang="en-US" sz="2600" dirty="0"/>
              <a:t>How are you leveraging existing programs and resources at your </a:t>
            </a:r>
            <a:r>
              <a:rPr lang="en-US" sz="2600" dirty="0" smtClean="0"/>
              <a:t>institution</a:t>
            </a:r>
            <a:r>
              <a:rPr lang="en-US" sz="2600" dirty="0"/>
              <a:t>s</a:t>
            </a:r>
            <a:r>
              <a:rPr lang="en-US" sz="2600" dirty="0" smtClean="0"/>
              <a:t> </a:t>
            </a:r>
            <a:r>
              <a:rPr lang="en-US" sz="2600" dirty="0"/>
              <a:t>to develop and implement your ACE Ph.D. </a:t>
            </a:r>
            <a:r>
              <a:rPr lang="en-US" sz="2600" dirty="0" smtClean="0"/>
              <a:t>programs?</a:t>
            </a:r>
          </a:p>
          <a:p>
            <a:pPr lvl="1"/>
            <a:r>
              <a:rPr lang="en-US" sz="2600" dirty="0"/>
              <a:t>What are some key challenges that your ACE is facing in recruiting students (national and regional) and research mentors for your Ph.D. </a:t>
            </a:r>
            <a:r>
              <a:rPr lang="en-US" sz="2600" dirty="0" smtClean="0"/>
              <a:t>program</a:t>
            </a:r>
            <a:r>
              <a:rPr lang="en-US" sz="2600" dirty="0"/>
              <a:t>s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How </a:t>
            </a:r>
            <a:r>
              <a:rPr lang="en-US" sz="2600" dirty="0"/>
              <a:t>are you using and/or leveraging ACE World Bank funding to advance the goals of your Ph.D. </a:t>
            </a:r>
            <a:r>
              <a:rPr lang="en-US" sz="2600" dirty="0" err="1"/>
              <a:t>program(s</a:t>
            </a:r>
            <a:r>
              <a:rPr lang="en-US" sz="2600" dirty="0"/>
              <a:t>).</a:t>
            </a:r>
            <a:r>
              <a:rPr lang="en-US" sz="2600" dirty="0" smtClean="0"/>
              <a:t> </a:t>
            </a:r>
          </a:p>
          <a:p>
            <a:pPr lvl="1"/>
            <a:endParaRPr lang="en-US" sz="3600" dirty="0" smtClean="0"/>
          </a:p>
          <a:p>
            <a:pPr lvl="1"/>
            <a:endParaRPr lang="en-US" sz="3440" b="1" dirty="0" smtClean="0"/>
          </a:p>
          <a:p>
            <a:pPr>
              <a:buNone/>
            </a:pPr>
            <a:endParaRPr lang="en-US" sz="3840" b="1" dirty="0" smtClean="0"/>
          </a:p>
          <a:p>
            <a:pPr>
              <a:buNone/>
            </a:pPr>
            <a:endParaRPr lang="en-US" sz="384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B3: Oral Reports and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Objective: compile </a:t>
            </a:r>
            <a:r>
              <a:rPr lang="en-US" dirty="0"/>
              <a:t>and share “good” practices and suggestions for</a:t>
            </a:r>
            <a:r>
              <a:rPr lang="en-US" dirty="0" smtClean="0"/>
              <a:t> integration </a:t>
            </a:r>
            <a:r>
              <a:rPr lang="en-US" smtClean="0"/>
              <a:t>of research </a:t>
            </a:r>
            <a:r>
              <a:rPr lang="en-US" dirty="0" smtClean="0"/>
              <a:t>and education. </a:t>
            </a:r>
          </a:p>
          <a:p>
            <a:r>
              <a:rPr lang="en-US" dirty="0" smtClean="0"/>
              <a:t>Each </a:t>
            </a:r>
            <a:r>
              <a:rPr lang="en-US" dirty="0"/>
              <a:t>group will</a:t>
            </a:r>
            <a:r>
              <a:rPr lang="en-US" dirty="0" smtClean="0"/>
              <a:t> provide </a:t>
            </a:r>
            <a:r>
              <a:rPr lang="en-US" dirty="0"/>
              <a:t>a list of  “good” practices and suggestions.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b="1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474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7th ACE WORKSHOP May 16 – 18, 2017 InterContinental Hotel, Victoria Island, Lagos, Nigeria </vt:lpstr>
      <vt:lpstr>STEM Session Program </vt:lpstr>
      <vt:lpstr>Session A: Presentations </vt:lpstr>
      <vt:lpstr>Session A2: Breakout Sessions </vt:lpstr>
      <vt:lpstr>Session A3: Oral Reports and Q&amp;A</vt:lpstr>
      <vt:lpstr>Session B: Presentations </vt:lpstr>
      <vt:lpstr>Session B2: Breakout Sessions </vt:lpstr>
      <vt:lpstr>Session B3: Oral Reports and Q&amp;A</vt:lpstr>
    </vt:vector>
  </TitlesOfParts>
  <Company>Caltech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ACE WORKSHOP May 16 – 18, 2017 InterContinental Hotel, Victoria Island, Lagos, Nigeria </dc:title>
  <dc:creator>Mamadou Diallo</dc:creator>
  <cp:lastModifiedBy>Mamadou Diallo</cp:lastModifiedBy>
  <cp:revision>13</cp:revision>
  <dcterms:created xsi:type="dcterms:W3CDTF">2017-05-17T05:37:15Z</dcterms:created>
  <dcterms:modified xsi:type="dcterms:W3CDTF">2017-05-17T06:23:40Z</dcterms:modified>
</cp:coreProperties>
</file>