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3" r:id="rId4"/>
    <p:sldId id="258" r:id="rId5"/>
    <p:sldId id="264" r:id="rId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B437F487-36C5-46D0-8D32-8438A8366F93}" type="datetimeFigureOut">
              <a:rPr lang="fr-FR"/>
              <a:pPr>
                <a:defRPr/>
              </a:pPr>
              <a:t>18/05/2017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ABDB35A-450F-4506-8F68-C0C7DEB235D2}"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AC956C2D-D8A3-476A-8C41-BA9E58D205CC}" type="datetimeFigureOut">
              <a:rPr lang="fr-CA"/>
              <a:pPr>
                <a:defRPr/>
              </a:pPr>
              <a:t>2017-05-18</a:t>
            </a:fld>
            <a:endParaRPr lang="fr-CA"/>
          </a:p>
        </p:txBody>
      </p:sp>
      <p:sp>
        <p:nvSpPr>
          <p:cNvPr id="5" name="Espace réservé du pied de page 18"/>
          <p:cNvSpPr>
            <a:spLocks noGrp="1"/>
          </p:cNvSpPr>
          <p:nvPr>
            <p:ph type="ftr" sz="quarter" idx="11"/>
          </p:nvPr>
        </p:nvSpPr>
        <p:spPr/>
        <p:txBody>
          <a:bodyPr/>
          <a:lstStyle>
            <a:lvl1pPr>
              <a:defRPr/>
            </a:lvl1pPr>
          </a:lstStyle>
          <a:p>
            <a:pPr>
              <a:defRPr/>
            </a:pPr>
            <a:endParaRPr lang="fr-CA"/>
          </a:p>
        </p:txBody>
      </p:sp>
      <p:sp>
        <p:nvSpPr>
          <p:cNvPr id="6" name="Espace réservé du numéro de diapositive 26"/>
          <p:cNvSpPr>
            <a:spLocks noGrp="1"/>
          </p:cNvSpPr>
          <p:nvPr>
            <p:ph type="sldNum" sz="quarter" idx="12"/>
          </p:nvPr>
        </p:nvSpPr>
        <p:spPr/>
        <p:txBody>
          <a:bodyPr/>
          <a:lstStyle>
            <a:lvl1pPr>
              <a:defRPr/>
            </a:lvl1pPr>
          </a:lstStyle>
          <a:p>
            <a:pPr>
              <a:defRPr/>
            </a:pPr>
            <a:fld id="{CA1194A2-68CA-47AC-AC4E-92965110CB1E}" type="slidenum">
              <a:rPr lang="fr-CA"/>
              <a:pPr>
                <a:defRPr/>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F5DD6764-2786-4DF4-AFEE-A2288A731EA3}" type="datetimeFigureOut">
              <a:rPr lang="fr-CA"/>
              <a:pPr>
                <a:defRPr/>
              </a:pPr>
              <a:t>2017-05-18</a:t>
            </a:fld>
            <a:endParaRPr lang="fr-CA"/>
          </a:p>
        </p:txBody>
      </p:sp>
      <p:sp>
        <p:nvSpPr>
          <p:cNvPr id="5" name="Espace réservé du pied de page 21"/>
          <p:cNvSpPr>
            <a:spLocks noGrp="1"/>
          </p:cNvSpPr>
          <p:nvPr>
            <p:ph type="ftr" sz="quarter" idx="11"/>
          </p:nvPr>
        </p:nvSpPr>
        <p:spPr/>
        <p:txBody>
          <a:bodyPr/>
          <a:lstStyle>
            <a:lvl1pPr>
              <a:defRPr/>
            </a:lvl1pPr>
          </a:lstStyle>
          <a:p>
            <a:pPr>
              <a:defRPr/>
            </a:pPr>
            <a:endParaRPr lang="fr-CA"/>
          </a:p>
        </p:txBody>
      </p:sp>
      <p:sp>
        <p:nvSpPr>
          <p:cNvPr id="6" name="Espace réservé du numéro de diapositive 17"/>
          <p:cNvSpPr>
            <a:spLocks noGrp="1"/>
          </p:cNvSpPr>
          <p:nvPr>
            <p:ph type="sldNum" sz="quarter" idx="12"/>
          </p:nvPr>
        </p:nvSpPr>
        <p:spPr/>
        <p:txBody>
          <a:bodyPr/>
          <a:lstStyle>
            <a:lvl1pPr>
              <a:defRPr/>
            </a:lvl1pPr>
          </a:lstStyle>
          <a:p>
            <a:pPr>
              <a:defRPr/>
            </a:pPr>
            <a:fld id="{4A1E0AAE-CE3D-403A-AF32-E3F7B6F8C4D6}" type="slidenum">
              <a:rPr lang="fr-CA"/>
              <a:pPr>
                <a:defRPr/>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80C0033B-75DB-4817-9585-9D5981214E8A}" type="datetimeFigureOut">
              <a:rPr lang="fr-CA"/>
              <a:pPr>
                <a:defRPr/>
              </a:pPr>
              <a:t>2017-05-18</a:t>
            </a:fld>
            <a:endParaRPr lang="fr-CA"/>
          </a:p>
        </p:txBody>
      </p:sp>
      <p:sp>
        <p:nvSpPr>
          <p:cNvPr id="5" name="Espace réservé du pied de page 21"/>
          <p:cNvSpPr>
            <a:spLocks noGrp="1"/>
          </p:cNvSpPr>
          <p:nvPr>
            <p:ph type="ftr" sz="quarter" idx="11"/>
          </p:nvPr>
        </p:nvSpPr>
        <p:spPr/>
        <p:txBody>
          <a:bodyPr/>
          <a:lstStyle>
            <a:lvl1pPr>
              <a:defRPr/>
            </a:lvl1pPr>
          </a:lstStyle>
          <a:p>
            <a:pPr>
              <a:defRPr/>
            </a:pPr>
            <a:endParaRPr lang="fr-CA"/>
          </a:p>
        </p:txBody>
      </p:sp>
      <p:sp>
        <p:nvSpPr>
          <p:cNvPr id="6" name="Espace réservé du numéro de diapositive 17"/>
          <p:cNvSpPr>
            <a:spLocks noGrp="1"/>
          </p:cNvSpPr>
          <p:nvPr>
            <p:ph type="sldNum" sz="quarter" idx="12"/>
          </p:nvPr>
        </p:nvSpPr>
        <p:spPr/>
        <p:txBody>
          <a:bodyPr/>
          <a:lstStyle>
            <a:lvl1pPr>
              <a:defRPr/>
            </a:lvl1pPr>
          </a:lstStyle>
          <a:p>
            <a:pPr>
              <a:defRPr/>
            </a:pPr>
            <a:fld id="{46AFBA95-3F0F-490B-ADCC-1A7CD2E3712C}" type="slidenum">
              <a:rPr lang="fr-CA"/>
              <a:pPr>
                <a:defRPr/>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5ACF53E3-7DC0-461F-814E-679CA7C7E4A2}" type="datetimeFigureOut">
              <a:rPr lang="fr-CA"/>
              <a:pPr>
                <a:defRPr/>
              </a:pPr>
              <a:t>2017-05-18</a:t>
            </a:fld>
            <a:endParaRPr lang="fr-CA"/>
          </a:p>
        </p:txBody>
      </p:sp>
      <p:sp>
        <p:nvSpPr>
          <p:cNvPr id="5" name="Espace réservé du pied de page 21"/>
          <p:cNvSpPr>
            <a:spLocks noGrp="1"/>
          </p:cNvSpPr>
          <p:nvPr>
            <p:ph type="ftr" sz="quarter" idx="11"/>
          </p:nvPr>
        </p:nvSpPr>
        <p:spPr/>
        <p:txBody>
          <a:bodyPr/>
          <a:lstStyle>
            <a:lvl1pPr>
              <a:defRPr/>
            </a:lvl1pPr>
          </a:lstStyle>
          <a:p>
            <a:pPr>
              <a:defRPr/>
            </a:pPr>
            <a:endParaRPr lang="fr-CA"/>
          </a:p>
        </p:txBody>
      </p:sp>
      <p:sp>
        <p:nvSpPr>
          <p:cNvPr id="6" name="Espace réservé du numéro de diapositive 17"/>
          <p:cNvSpPr>
            <a:spLocks noGrp="1"/>
          </p:cNvSpPr>
          <p:nvPr>
            <p:ph type="sldNum" sz="quarter" idx="12"/>
          </p:nvPr>
        </p:nvSpPr>
        <p:spPr/>
        <p:txBody>
          <a:bodyPr/>
          <a:lstStyle>
            <a:lvl1pPr>
              <a:defRPr/>
            </a:lvl1pPr>
          </a:lstStyle>
          <a:p>
            <a:pPr>
              <a:defRPr/>
            </a:pPr>
            <a:fld id="{DE336762-DF64-42D0-8E26-BF0627EAE666}" type="slidenum">
              <a:rPr lang="fr-CA"/>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E73C764-936C-4315-8E16-6B2902A5DD2F}" type="datetimeFigureOut">
              <a:rPr lang="fr-CA"/>
              <a:pPr>
                <a:defRPr/>
              </a:pPr>
              <a:t>2017-05-18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4E040955-1575-4053-8962-34FEAE702481}" type="slidenum">
              <a:rPr lang="fr-CA"/>
              <a:pPr>
                <a:defRPr/>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9ABB7C5-7134-429A-8407-772D7E000244}" type="datetimeFigureOut">
              <a:rPr lang="fr-CA"/>
              <a:pPr>
                <a:defRPr/>
              </a:pPr>
              <a:t>2017-05-18</a:t>
            </a:fld>
            <a:endParaRPr lang="fr-CA"/>
          </a:p>
        </p:txBody>
      </p:sp>
      <p:sp>
        <p:nvSpPr>
          <p:cNvPr id="6" name="Espace réservé du pied de page 21"/>
          <p:cNvSpPr>
            <a:spLocks noGrp="1"/>
          </p:cNvSpPr>
          <p:nvPr>
            <p:ph type="ftr" sz="quarter" idx="11"/>
          </p:nvPr>
        </p:nvSpPr>
        <p:spPr/>
        <p:txBody>
          <a:bodyPr/>
          <a:lstStyle>
            <a:lvl1pPr>
              <a:defRPr/>
            </a:lvl1pPr>
          </a:lstStyle>
          <a:p>
            <a:pPr>
              <a:defRPr/>
            </a:pPr>
            <a:endParaRPr lang="fr-CA"/>
          </a:p>
        </p:txBody>
      </p:sp>
      <p:sp>
        <p:nvSpPr>
          <p:cNvPr id="7" name="Espace réservé du numéro de diapositive 17"/>
          <p:cNvSpPr>
            <a:spLocks noGrp="1"/>
          </p:cNvSpPr>
          <p:nvPr>
            <p:ph type="sldNum" sz="quarter" idx="12"/>
          </p:nvPr>
        </p:nvSpPr>
        <p:spPr/>
        <p:txBody>
          <a:bodyPr/>
          <a:lstStyle>
            <a:lvl1pPr>
              <a:defRPr/>
            </a:lvl1pPr>
          </a:lstStyle>
          <a:p>
            <a:pPr>
              <a:defRPr/>
            </a:pPr>
            <a:fld id="{9D9818FA-5918-4810-8145-AD1B5D64ED8D}" type="slidenum">
              <a:rPr lang="fr-CA"/>
              <a:pPr>
                <a:defRPr/>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AA434CC3-6D5B-4D58-BBD0-8EF345FAADBE}" type="datetimeFigureOut">
              <a:rPr lang="fr-CA"/>
              <a:pPr>
                <a:defRPr/>
              </a:pPr>
              <a:t>2017-05-18</a:t>
            </a:fld>
            <a:endParaRPr lang="fr-CA"/>
          </a:p>
        </p:txBody>
      </p:sp>
      <p:sp>
        <p:nvSpPr>
          <p:cNvPr id="8" name="Espace réservé du pied de page 21"/>
          <p:cNvSpPr>
            <a:spLocks noGrp="1"/>
          </p:cNvSpPr>
          <p:nvPr>
            <p:ph type="ftr" sz="quarter" idx="11"/>
          </p:nvPr>
        </p:nvSpPr>
        <p:spPr/>
        <p:txBody>
          <a:bodyPr/>
          <a:lstStyle>
            <a:lvl1pPr>
              <a:defRPr/>
            </a:lvl1pPr>
          </a:lstStyle>
          <a:p>
            <a:pPr>
              <a:defRPr/>
            </a:pPr>
            <a:endParaRPr lang="fr-CA"/>
          </a:p>
        </p:txBody>
      </p:sp>
      <p:sp>
        <p:nvSpPr>
          <p:cNvPr id="9" name="Espace réservé du numéro de diapositive 17"/>
          <p:cNvSpPr>
            <a:spLocks noGrp="1"/>
          </p:cNvSpPr>
          <p:nvPr>
            <p:ph type="sldNum" sz="quarter" idx="12"/>
          </p:nvPr>
        </p:nvSpPr>
        <p:spPr/>
        <p:txBody>
          <a:bodyPr/>
          <a:lstStyle>
            <a:lvl1pPr>
              <a:defRPr/>
            </a:lvl1pPr>
          </a:lstStyle>
          <a:p>
            <a:pPr>
              <a:defRPr/>
            </a:pPr>
            <a:fld id="{93437DBA-FA96-4093-AC1F-28669FD641F4}" type="slidenum">
              <a:rPr lang="fr-CA"/>
              <a:pPr>
                <a:defRPr/>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D2574CFF-5AD4-4BCA-9CE2-06A1835E5873}" type="datetimeFigureOut">
              <a:rPr lang="fr-CA"/>
              <a:pPr>
                <a:defRPr/>
              </a:pPr>
              <a:t>2017-05-18</a:t>
            </a:fld>
            <a:endParaRPr lang="fr-CA"/>
          </a:p>
        </p:txBody>
      </p:sp>
      <p:sp>
        <p:nvSpPr>
          <p:cNvPr id="4" name="Espace réservé du pied de page 21"/>
          <p:cNvSpPr>
            <a:spLocks noGrp="1"/>
          </p:cNvSpPr>
          <p:nvPr>
            <p:ph type="ftr" sz="quarter" idx="11"/>
          </p:nvPr>
        </p:nvSpPr>
        <p:spPr/>
        <p:txBody>
          <a:bodyPr/>
          <a:lstStyle>
            <a:lvl1pPr>
              <a:defRPr/>
            </a:lvl1pPr>
          </a:lstStyle>
          <a:p>
            <a:pPr>
              <a:defRPr/>
            </a:pPr>
            <a:endParaRPr lang="fr-CA"/>
          </a:p>
        </p:txBody>
      </p:sp>
      <p:sp>
        <p:nvSpPr>
          <p:cNvPr id="5" name="Espace réservé du numéro de diapositive 17"/>
          <p:cNvSpPr>
            <a:spLocks noGrp="1"/>
          </p:cNvSpPr>
          <p:nvPr>
            <p:ph type="sldNum" sz="quarter" idx="12"/>
          </p:nvPr>
        </p:nvSpPr>
        <p:spPr/>
        <p:txBody>
          <a:bodyPr/>
          <a:lstStyle>
            <a:lvl1pPr>
              <a:defRPr/>
            </a:lvl1pPr>
          </a:lstStyle>
          <a:p>
            <a:pPr>
              <a:defRPr/>
            </a:pPr>
            <a:fld id="{78247E85-F39C-4962-A942-C2F2BDC9D6D5}" type="slidenum">
              <a:rPr lang="fr-CA"/>
              <a:pPr>
                <a:defRPr/>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2EA27AF1-51A2-4A60-ABC2-AAEBC2E58EC4}" type="datetimeFigureOut">
              <a:rPr lang="fr-CA"/>
              <a:pPr>
                <a:defRPr/>
              </a:pPr>
              <a:t>2017-05-18</a:t>
            </a:fld>
            <a:endParaRPr lang="fr-CA"/>
          </a:p>
        </p:txBody>
      </p:sp>
      <p:sp>
        <p:nvSpPr>
          <p:cNvPr id="3" name="Espace réservé du pied de page 21"/>
          <p:cNvSpPr>
            <a:spLocks noGrp="1"/>
          </p:cNvSpPr>
          <p:nvPr>
            <p:ph type="ftr" sz="quarter" idx="11"/>
          </p:nvPr>
        </p:nvSpPr>
        <p:spPr/>
        <p:txBody>
          <a:bodyPr/>
          <a:lstStyle>
            <a:lvl1pPr>
              <a:defRPr/>
            </a:lvl1pPr>
          </a:lstStyle>
          <a:p>
            <a:pPr>
              <a:defRPr/>
            </a:pPr>
            <a:endParaRPr lang="fr-CA"/>
          </a:p>
        </p:txBody>
      </p:sp>
      <p:sp>
        <p:nvSpPr>
          <p:cNvPr id="4" name="Espace réservé du numéro de diapositive 17"/>
          <p:cNvSpPr>
            <a:spLocks noGrp="1"/>
          </p:cNvSpPr>
          <p:nvPr>
            <p:ph type="sldNum" sz="quarter" idx="12"/>
          </p:nvPr>
        </p:nvSpPr>
        <p:spPr/>
        <p:txBody>
          <a:bodyPr/>
          <a:lstStyle>
            <a:lvl1pPr>
              <a:defRPr/>
            </a:lvl1pPr>
          </a:lstStyle>
          <a:p>
            <a:pPr>
              <a:defRPr/>
            </a:pPr>
            <a:fld id="{02B38EB5-9C32-4472-9129-122502A45982}" type="slidenum">
              <a:rPr lang="fr-CA"/>
              <a:pPr>
                <a:defRPr/>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DADCD128-6346-4482-93EF-58DE6D9D6C10}" type="datetimeFigureOut">
              <a:rPr lang="fr-CA"/>
              <a:pPr>
                <a:defRPr/>
              </a:pPr>
              <a:t>2017-05-18</a:t>
            </a:fld>
            <a:endParaRPr lang="fr-CA"/>
          </a:p>
        </p:txBody>
      </p:sp>
      <p:sp>
        <p:nvSpPr>
          <p:cNvPr id="6" name="Espace réservé du pied de page 21"/>
          <p:cNvSpPr>
            <a:spLocks noGrp="1"/>
          </p:cNvSpPr>
          <p:nvPr>
            <p:ph type="ftr" sz="quarter" idx="11"/>
          </p:nvPr>
        </p:nvSpPr>
        <p:spPr/>
        <p:txBody>
          <a:bodyPr/>
          <a:lstStyle>
            <a:lvl1pPr>
              <a:defRPr/>
            </a:lvl1pPr>
          </a:lstStyle>
          <a:p>
            <a:pPr>
              <a:defRPr/>
            </a:pPr>
            <a:endParaRPr lang="fr-CA"/>
          </a:p>
        </p:txBody>
      </p:sp>
      <p:sp>
        <p:nvSpPr>
          <p:cNvPr id="7" name="Espace réservé du numéro de diapositive 17"/>
          <p:cNvSpPr>
            <a:spLocks noGrp="1"/>
          </p:cNvSpPr>
          <p:nvPr>
            <p:ph type="sldNum" sz="quarter" idx="12"/>
          </p:nvPr>
        </p:nvSpPr>
        <p:spPr/>
        <p:txBody>
          <a:bodyPr/>
          <a:lstStyle>
            <a:lvl1pPr>
              <a:defRPr/>
            </a:lvl1pPr>
          </a:lstStyle>
          <a:p>
            <a:pPr>
              <a:defRPr/>
            </a:pPr>
            <a:fld id="{B9721CFA-4D8F-44D0-92C1-28950A6535D2}" type="slidenum">
              <a:rPr lang="fr-CA"/>
              <a:pPr>
                <a:defRPr/>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F1974696-B7EC-4D24-B7BF-91454AD8D5DF}" type="datetimeFigureOut">
              <a:rPr lang="fr-CA"/>
              <a:pPr>
                <a:defRPr/>
              </a:pPr>
              <a:t>2017-05-18</a:t>
            </a:fld>
            <a:endParaRPr lang="fr-CA"/>
          </a:p>
        </p:txBody>
      </p:sp>
      <p:sp>
        <p:nvSpPr>
          <p:cNvPr id="10" name="Espace réservé du pied de page 5"/>
          <p:cNvSpPr>
            <a:spLocks noGrp="1"/>
          </p:cNvSpPr>
          <p:nvPr>
            <p:ph type="ftr" sz="quarter" idx="11"/>
          </p:nvPr>
        </p:nvSpPr>
        <p:spPr/>
        <p:txBody>
          <a:bodyPr/>
          <a:lstStyle>
            <a:lvl1pPr>
              <a:defRPr/>
            </a:lvl1pPr>
          </a:lstStyle>
          <a:p>
            <a:pPr>
              <a:defRPr/>
            </a:pPr>
            <a:endParaRPr lang="fr-CA"/>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68BC332C-33AF-442A-B846-EDECB9702262}" type="slidenum">
              <a:rPr lang="fr-CA"/>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74A55F1B-5269-44C7-94A0-C5388145D7D6}" type="datetimeFigureOut">
              <a:rPr lang="fr-CA"/>
              <a:pPr>
                <a:defRPr/>
              </a:pPr>
              <a:t>2017-05-18</a:t>
            </a:fld>
            <a:endParaRPr lang="fr-CA"/>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fr-CA"/>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B9BABF70-AE6F-4DFF-BBB8-41D8FAE4A7CC}" type="slidenum">
              <a:rPr lang="fr-CA"/>
              <a:pPr>
                <a:defRPr/>
              </a:pPr>
              <a:t>‹N°›</a:t>
            </a:fld>
            <a:endParaRPr lang="fr-CA"/>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371600"/>
            <a:ext cx="7851648" cy="3124200"/>
          </a:xfrm>
        </p:spPr>
        <p:txBody>
          <a:bodyPr>
            <a:normAutofit/>
          </a:bodyPr>
          <a:lstStyle/>
          <a:p>
            <a:pPr algn="ctr" eaLnBrk="1" fontAlgn="auto" hangingPunct="1">
              <a:spcAft>
                <a:spcPts val="0"/>
              </a:spcAft>
              <a:defRPr/>
            </a:pPr>
            <a:r>
              <a:rPr lang="fr-FR" dirty="0" smtClean="0"/>
              <a:t>ETUDIANTS REGIONAUX AU CEA-SMA</a:t>
            </a:r>
            <a:endParaRPr lang="fr-CA" dirty="0"/>
          </a:p>
        </p:txBody>
      </p:sp>
      <p:sp>
        <p:nvSpPr>
          <p:cNvPr id="5123" name="Sous-titre 2"/>
          <p:cNvSpPr>
            <a:spLocks noGrp="1"/>
          </p:cNvSpPr>
          <p:nvPr>
            <p:ph type="subTitle" idx="1"/>
          </p:nvPr>
        </p:nvSpPr>
        <p:spPr>
          <a:xfrm>
            <a:off x="914400" y="5334000"/>
            <a:ext cx="7626350" cy="838200"/>
          </a:xfrm>
        </p:spPr>
        <p:txBody>
          <a:bodyPr/>
          <a:lstStyle/>
          <a:p>
            <a:pPr marR="0" eaLnBrk="1" hangingPunct="1"/>
            <a:endParaRPr lang="fr-CA"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algn="ctr" eaLnBrk="1" hangingPunct="1"/>
            <a:r>
              <a:rPr lang="fr-CA" dirty="0" smtClean="0"/>
              <a:t>Contexte</a:t>
            </a:r>
            <a:endParaRPr lang="fr-CA" dirty="0" smtClean="0"/>
          </a:p>
        </p:txBody>
      </p:sp>
      <p:sp>
        <p:nvSpPr>
          <p:cNvPr id="3" name="Espace réservé du contenu 2"/>
          <p:cNvSpPr>
            <a:spLocks noGrp="1"/>
          </p:cNvSpPr>
          <p:nvPr>
            <p:ph idx="1"/>
          </p:nvPr>
        </p:nvSpPr>
        <p:spPr>
          <a:xfrm>
            <a:off x="457200" y="1828800"/>
            <a:ext cx="8229600" cy="4495800"/>
          </a:xfrm>
        </p:spPr>
        <p:txBody>
          <a:bodyPr>
            <a:normAutofit fontScale="85000" lnSpcReduction="10000"/>
          </a:bodyPr>
          <a:lstStyle/>
          <a:p>
            <a:pPr marL="274320" indent="-274320" eaLnBrk="1" fontAlgn="auto" hangingPunct="1">
              <a:spcAft>
                <a:spcPts val="0"/>
              </a:spcAft>
              <a:buClr>
                <a:schemeClr val="accent3"/>
              </a:buClr>
              <a:buNone/>
              <a:defRPr/>
            </a:pPr>
            <a:r>
              <a:rPr lang="fr-FR" sz="6700" dirty="0" smtClean="0"/>
              <a:t>Le nombre d’étudiants régionaux est passé </a:t>
            </a:r>
            <a:r>
              <a:rPr lang="fr-FR" sz="6700" dirty="0" smtClean="0"/>
              <a:t>au titre de l’année 2016-2017 </a:t>
            </a:r>
            <a:r>
              <a:rPr lang="fr-FR" sz="6700" dirty="0" smtClean="0"/>
              <a:t> de 53 à 113 dans les formations du CEA-SMA</a:t>
            </a:r>
            <a:endParaRPr lang="en-US" sz="2400" b="1" dirty="0" smtClean="0"/>
          </a:p>
          <a:p>
            <a:pPr marL="640080" lvl="1" indent="-246888" eaLnBrk="1" fontAlgn="auto" hangingPunct="1">
              <a:spcAft>
                <a:spcPts val="0"/>
              </a:spcAft>
              <a:buFont typeface="Wingdings 2"/>
              <a:buChar char=""/>
              <a:defRPr/>
            </a:pP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457200" y="381000"/>
            <a:ext cx="8229600" cy="1447800"/>
          </a:xfrm>
        </p:spPr>
        <p:txBody>
          <a:bodyPr/>
          <a:lstStyle/>
          <a:p>
            <a:pPr algn="ctr" eaLnBrk="1" hangingPunct="1"/>
            <a:r>
              <a:rPr lang="fr-FR" dirty="0" smtClean="0"/>
              <a:t>Activités menées pour atteindre ces résultats</a:t>
            </a:r>
            <a:endParaRPr lang="fr-FR" dirty="0" smtClean="0"/>
          </a:p>
        </p:txBody>
      </p:sp>
      <p:sp>
        <p:nvSpPr>
          <p:cNvPr id="7171" name="Espace réservé du contenu 2"/>
          <p:cNvSpPr>
            <a:spLocks noGrp="1"/>
          </p:cNvSpPr>
          <p:nvPr>
            <p:ph idx="1"/>
          </p:nvPr>
        </p:nvSpPr>
        <p:spPr>
          <a:xfrm>
            <a:off x="457200" y="1524000"/>
            <a:ext cx="8229600" cy="4800600"/>
          </a:xfrm>
        </p:spPr>
        <p:txBody>
          <a:bodyPr/>
          <a:lstStyle/>
          <a:p>
            <a:pPr eaLnBrk="1" hangingPunct="1"/>
            <a:endParaRPr lang="fr-FR" sz="2800" dirty="0" smtClean="0"/>
          </a:p>
          <a:p>
            <a:pPr marL="514350" indent="-514350" eaLnBrk="1" hangingPunct="1"/>
            <a:r>
              <a:rPr lang="fr-FR" sz="2800" dirty="0" smtClean="0"/>
              <a:t>La  visite de certaines universités de la sous-région, rencontre avec les étudiants et les enseignants pour présenter les formations du SMA. Ces visites sont plus bénéfiques lorsqu’elles sont organisées pendant qu’une activité scientifique est faite dans le département visité</a:t>
            </a:r>
            <a:endParaRPr lang="fr-FR"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850"/>
            <a:ext cx="8229600" cy="209550"/>
          </a:xfrm>
        </p:spPr>
        <p:txBody>
          <a:bodyPr>
            <a:normAutofit fontScale="90000"/>
          </a:bodyPr>
          <a:lstStyle/>
          <a:p>
            <a:pPr eaLnBrk="1" fontAlgn="auto" hangingPunct="1">
              <a:spcAft>
                <a:spcPts val="0"/>
              </a:spcAft>
              <a:defRPr/>
            </a:pPr>
            <a:endParaRPr lang="fr-CA" dirty="0"/>
          </a:p>
        </p:txBody>
      </p:sp>
      <p:sp>
        <p:nvSpPr>
          <p:cNvPr id="3" name="Espace réservé du contenu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fr-CA" dirty="0" smtClean="0"/>
              <a:t>Renforcement des échanges avec nos points focaux. Cela a permis d’atteindre d’autres pays comme le Togo, le Tchad, le Burundi, le Rwanda</a:t>
            </a:r>
          </a:p>
          <a:p>
            <a:pPr marL="274320" indent="-274320" eaLnBrk="1" fontAlgn="auto" hangingPunct="1">
              <a:spcAft>
                <a:spcPts val="0"/>
              </a:spcAft>
              <a:buClr>
                <a:schemeClr val="accent3"/>
              </a:buClr>
              <a:buFont typeface="Wingdings 2"/>
              <a:buChar char=""/>
              <a:defRPr/>
            </a:pPr>
            <a:endParaRPr lang="fr-CA" dirty="0" smtClean="0"/>
          </a:p>
          <a:p>
            <a:pPr marL="274320" indent="-274320" eaLnBrk="1" fontAlgn="auto" hangingPunct="1">
              <a:spcAft>
                <a:spcPts val="0"/>
              </a:spcAft>
              <a:buClr>
                <a:schemeClr val="accent3"/>
              </a:buClr>
              <a:defRPr/>
            </a:pPr>
            <a:r>
              <a:rPr lang="fr-CA" dirty="0" smtClean="0"/>
              <a:t>	Associer les collègues de la sous-région pour l’encadrement des Masters et de thèses (possibilité de mobilité d’étudiants et d’enseignants)</a:t>
            </a: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990600"/>
          </a:xfrm>
        </p:spPr>
        <p:txBody>
          <a:bodyPr/>
          <a:lstStyle/>
          <a:p>
            <a:pPr algn="ctr"/>
            <a:r>
              <a:rPr lang="fr-FR" dirty="0" smtClean="0"/>
              <a:t>Quelques difficultés à adresser</a:t>
            </a:r>
            <a:endParaRPr lang="fr-FR" dirty="0"/>
          </a:p>
        </p:txBody>
      </p:sp>
      <p:sp>
        <p:nvSpPr>
          <p:cNvPr id="3" name="Espace réservé du contenu 2"/>
          <p:cNvSpPr>
            <a:spLocks noGrp="1"/>
          </p:cNvSpPr>
          <p:nvPr>
            <p:ph idx="1"/>
          </p:nvPr>
        </p:nvSpPr>
        <p:spPr/>
        <p:txBody>
          <a:bodyPr/>
          <a:lstStyle/>
          <a:p>
            <a:r>
              <a:rPr lang="fr-FR" dirty="0" smtClean="0"/>
              <a:t>Il faut cependant anticiper sur les problèmes liés à l’hébergement de ces étudiants à leur arriver.</a:t>
            </a:r>
          </a:p>
          <a:p>
            <a:pPr>
              <a:buNone/>
            </a:pPr>
            <a:endParaRPr lang="fr-FR" dirty="0" smtClean="0"/>
          </a:p>
          <a:p>
            <a:r>
              <a:rPr lang="fr-FR" dirty="0" smtClean="0"/>
              <a:t>Prévoir également la gestion des cas de maladie et souscrivant à une assurance maladie, </a:t>
            </a:r>
            <a:r>
              <a:rPr lang="fr-FR" dirty="0" err="1" smtClean="0"/>
              <a:t>etc</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87</TotalTime>
  <Words>135</Words>
  <Application>Microsoft Office PowerPoint</Application>
  <PresentationFormat>Affichage à l'écran (4:3)</PresentationFormat>
  <Paragraphs>13</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Constantia</vt:lpstr>
      <vt:lpstr>Wingdings 2</vt:lpstr>
      <vt:lpstr>Débit</vt:lpstr>
      <vt:lpstr>ETUDIANTS REGIONAUX AU CEA-SMA</vt:lpstr>
      <vt:lpstr>Contexte</vt:lpstr>
      <vt:lpstr>Activités menées pour atteindre ces résultats</vt:lpstr>
      <vt:lpstr>Diapositive 4</vt:lpstr>
      <vt:lpstr>Quelques difficultés à adresser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DU DOCTORAT</dc:title>
  <dc:creator>Takatel One</dc:creator>
  <cp:lastModifiedBy>Tossa Joel</cp:lastModifiedBy>
  <cp:revision>10</cp:revision>
  <dcterms:created xsi:type="dcterms:W3CDTF">2017-05-14T07:24:15Z</dcterms:created>
  <dcterms:modified xsi:type="dcterms:W3CDTF">2017-05-18T09:57:59Z</dcterms:modified>
</cp:coreProperties>
</file>