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8C88-DD49-413B-A3A0-DA542AAEF373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3915-7E36-4D97-9E92-1BB8138C99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2381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Facilitating the ACE transform Universities</a:t>
            </a:r>
            <a:br>
              <a:rPr lang="en-US" dirty="0" smtClean="0"/>
            </a:br>
            <a:r>
              <a:rPr lang="en-US" dirty="0" smtClean="0"/>
              <a:t>Group activities/Discussions</a:t>
            </a:r>
            <a:br>
              <a:rPr lang="en-US" dirty="0" smtClean="0"/>
            </a:br>
            <a:r>
              <a:rPr lang="en-US" dirty="0" smtClean="0"/>
              <a:t>Demonstrating excellent administration, education, research and outreach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R.G. </a:t>
            </a:r>
            <a:r>
              <a:rPr lang="en-US" dirty="0" err="1" smtClean="0"/>
              <a:t>Wahome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022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"/>
            <a:ext cx="2286000" cy="143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98859" y="4724400"/>
            <a:ext cx="414514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903428"/>
            <a:ext cx="4572000" cy="195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One: Becoming Smarter 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Adhering to the IP</a:t>
            </a:r>
          </a:p>
          <a:p>
            <a:pPr lvl="1"/>
            <a:r>
              <a:rPr lang="en-US" dirty="0" smtClean="0"/>
              <a:t>Governance arrangements</a:t>
            </a:r>
          </a:p>
          <a:p>
            <a:pPr lvl="1"/>
            <a:r>
              <a:rPr lang="en-US" dirty="0" smtClean="0"/>
              <a:t>Activities Budgets lines and times</a:t>
            </a:r>
          </a:p>
          <a:p>
            <a:pPr lvl="1"/>
            <a:r>
              <a:rPr lang="en-US" dirty="0" smtClean="0"/>
              <a:t>Timely delivery and reporting of results: Have the planned results to date been achieved? </a:t>
            </a:r>
          </a:p>
          <a:p>
            <a:pPr lvl="1"/>
            <a:r>
              <a:rPr lang="en-US" dirty="0" smtClean="0"/>
              <a:t>Internal, Local and international accreditation</a:t>
            </a:r>
          </a:p>
          <a:p>
            <a:r>
              <a:rPr lang="en-US" dirty="0" smtClean="0"/>
              <a:t>Achieving excellence</a:t>
            </a:r>
          </a:p>
          <a:p>
            <a:pPr lvl="1"/>
            <a:r>
              <a:rPr lang="en-US" dirty="0" smtClean="0"/>
              <a:t>New attitudes</a:t>
            </a:r>
          </a:p>
          <a:p>
            <a:pPr lvl="1"/>
            <a:r>
              <a:rPr lang="en-US" dirty="0" smtClean="0"/>
              <a:t>New practices</a:t>
            </a:r>
          </a:p>
          <a:p>
            <a:pPr lvl="1"/>
            <a:r>
              <a:rPr lang="en-US" dirty="0" smtClean="0"/>
              <a:t>New hopes </a:t>
            </a:r>
          </a:p>
          <a:p>
            <a:r>
              <a:rPr lang="en-US" dirty="0" smtClean="0"/>
              <a:t>On-line reporting?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2: Working and fruitful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Beyond </a:t>
            </a:r>
            <a:r>
              <a:rPr lang="en-US" dirty="0" err="1" smtClean="0"/>
              <a:t>MoUs</a:t>
            </a:r>
            <a:r>
              <a:rPr lang="en-US" dirty="0" smtClean="0"/>
              <a:t> and agreements</a:t>
            </a:r>
          </a:p>
          <a:p>
            <a:pPr lvl="1"/>
            <a:r>
              <a:rPr lang="en-US" dirty="0" smtClean="0"/>
              <a:t>ACE ambitions and aspirations</a:t>
            </a:r>
          </a:p>
          <a:p>
            <a:r>
              <a:rPr lang="en-US" dirty="0" smtClean="0"/>
              <a:t>Inclusivity</a:t>
            </a:r>
          </a:p>
          <a:p>
            <a:pPr lvl="1"/>
            <a:r>
              <a:rPr lang="en-US" dirty="0" smtClean="0"/>
              <a:t>Responsibilities in decision making, implementation and spending</a:t>
            </a:r>
          </a:p>
          <a:p>
            <a:r>
              <a:rPr lang="en-US" dirty="0" smtClean="0"/>
              <a:t>Partnerships gains (especially industrial partners: Can you demonstrate what each partner has gained in the year (Cost-benefit matrix)?</a:t>
            </a:r>
          </a:p>
          <a:p>
            <a:r>
              <a:rPr lang="en-GB" dirty="0"/>
              <a:t>Have all planned target groups access to / using project results/services available so far?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three: Agricultural growth and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products: not just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Innovations/patents/copyrights</a:t>
            </a:r>
          </a:p>
          <a:p>
            <a:pPr lvl="1"/>
            <a:r>
              <a:rPr lang="en-US" dirty="0" smtClean="0"/>
              <a:t>To do what?</a:t>
            </a:r>
          </a:p>
          <a:p>
            <a:pPr lvl="1"/>
            <a:r>
              <a:rPr lang="en-US" dirty="0" smtClean="0"/>
              <a:t>For who?</a:t>
            </a:r>
          </a:p>
          <a:p>
            <a:r>
              <a:rPr lang="en-US" dirty="0" smtClean="0"/>
              <a:t>New Jobs and New money</a:t>
            </a:r>
          </a:p>
          <a:p>
            <a:pPr lvl="1"/>
            <a:r>
              <a:rPr lang="en-US" dirty="0" smtClean="0"/>
              <a:t>For who?</a:t>
            </a:r>
          </a:p>
          <a:p>
            <a:r>
              <a:rPr lang="en-GB" dirty="0"/>
              <a:t>Have all planned target groups access to / using project results/services available so far?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Four: WAACEs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view of specific niches</a:t>
            </a:r>
          </a:p>
          <a:p>
            <a:pPr lvl="1"/>
            <a:r>
              <a:rPr lang="en-US" dirty="0" smtClean="0"/>
              <a:t>Who is doing what? Who can benefit from who?</a:t>
            </a:r>
          </a:p>
          <a:p>
            <a:r>
              <a:rPr lang="en-US" dirty="0" smtClean="0"/>
              <a:t>Coordinated and Joint symposia, forums, open days etc</a:t>
            </a:r>
          </a:p>
          <a:p>
            <a:r>
              <a:rPr lang="en-US" dirty="0" smtClean="0"/>
              <a:t>Joint communiqué and press releases</a:t>
            </a:r>
          </a:p>
          <a:p>
            <a:r>
              <a:rPr lang="en-US" dirty="0" smtClean="0"/>
              <a:t>Joint adverts</a:t>
            </a:r>
          </a:p>
          <a:p>
            <a:r>
              <a:rPr lang="en-US" dirty="0" smtClean="0"/>
              <a:t>What else can we do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Five: ACEs will Deliver Education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Desired degree and short-term training</a:t>
            </a:r>
          </a:p>
          <a:p>
            <a:pPr lvl="1"/>
            <a:r>
              <a:rPr lang="en-US" dirty="0" smtClean="0"/>
              <a:t>Needs determination</a:t>
            </a:r>
          </a:p>
          <a:p>
            <a:r>
              <a:rPr lang="en-US" dirty="0" smtClean="0"/>
              <a:t>Programming, tracking and achieving timely completion</a:t>
            </a:r>
          </a:p>
          <a:p>
            <a:r>
              <a:rPr lang="en-US" dirty="0" smtClean="0"/>
              <a:t>Managing supervision relationships</a:t>
            </a:r>
          </a:p>
          <a:p>
            <a:r>
              <a:rPr lang="en-US" dirty="0" smtClean="0"/>
              <a:t>Outreach and </a:t>
            </a:r>
            <a:r>
              <a:rPr lang="en-US" dirty="0" err="1" smtClean="0"/>
              <a:t>inreach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236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Facilitating the ACE transform Universities Group activities/Discussions Demonstrating excellent administration, education, research and outreach</vt:lpstr>
      <vt:lpstr>Group One: Becoming Smarter ACEs</vt:lpstr>
      <vt:lpstr>Group 2: Working and fruitful Partnerships</vt:lpstr>
      <vt:lpstr>Group three: Agricultural growth and productivity</vt:lpstr>
      <vt:lpstr>Group Four: WAACEs Working Together</vt:lpstr>
      <vt:lpstr>Group Five: ACEs will Deliver Education Excellence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the ACE transform Universities Group activities/Discussions</dc:title>
  <dc:creator>RGWahome</dc:creator>
  <cp:lastModifiedBy>AAU User1</cp:lastModifiedBy>
  <cp:revision>7</cp:revision>
  <dcterms:created xsi:type="dcterms:W3CDTF">2015-11-18T07:21:57Z</dcterms:created>
  <dcterms:modified xsi:type="dcterms:W3CDTF">2015-11-27T07:51:56Z</dcterms:modified>
</cp:coreProperties>
</file>