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0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4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9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3E11-BA11-4E10-B82B-8D793AD28144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D891-8955-489E-8E60-CD3D746E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2823210"/>
            <a:ext cx="9144000" cy="193325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Africa Centers of Excellence –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/>
              <a:t>Priorities </a:t>
            </a:r>
            <a:r>
              <a:rPr lang="en-US" dirty="0" smtClean="0"/>
              <a:t>for </a:t>
            </a:r>
            <a:r>
              <a:rPr lang="en-US" dirty="0" smtClean="0"/>
              <a:t>Support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dirty="0" smtClean="0"/>
              <a:t>nd </a:t>
            </a:r>
            <a:br>
              <a:rPr lang="en-US" dirty="0" smtClean="0"/>
            </a:br>
            <a:r>
              <a:rPr lang="en-US" dirty="0" smtClean="0"/>
              <a:t>Next Steps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Nov </a:t>
            </a:r>
            <a:r>
              <a:rPr lang="en-US" sz="4900" dirty="0" smtClean="0"/>
              <a:t>2015 – May 2016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56468"/>
            <a:ext cx="9144000" cy="1655762"/>
          </a:xfrm>
        </p:spPr>
        <p:txBody>
          <a:bodyPr/>
          <a:lstStyle/>
          <a:p>
            <a:r>
              <a:rPr lang="en-US" dirty="0" smtClean="0"/>
              <a:t>Andreas Blom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 Priorities moving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Timely and well coordinated first disbursement based upon results</a:t>
            </a:r>
          </a:p>
          <a:p>
            <a:pPr lvl="1"/>
            <a:r>
              <a:rPr lang="en-US" dirty="0" smtClean="0"/>
              <a:t>Hire independent verifiers </a:t>
            </a:r>
          </a:p>
          <a:p>
            <a:pPr lvl="1"/>
            <a:r>
              <a:rPr lang="en-US" dirty="0" smtClean="0"/>
              <a:t>Work with ACEs to avoid surprises – help generating the required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and information for </a:t>
            </a:r>
            <a:r>
              <a:rPr lang="en-US" dirty="0" smtClean="0"/>
              <a:t>Implementation – On-going</a:t>
            </a:r>
            <a:endParaRPr lang="en-US" dirty="0" smtClean="0"/>
          </a:p>
          <a:p>
            <a:pPr lvl="1"/>
            <a:r>
              <a:rPr lang="en-US" dirty="0" smtClean="0"/>
              <a:t>Address procurement questions and provide support</a:t>
            </a:r>
          </a:p>
          <a:p>
            <a:pPr lvl="1"/>
            <a:r>
              <a:rPr lang="en-US" dirty="0" smtClean="0"/>
              <a:t>Plan achievement of first set of fiduciary results – institutional oversight of procurement and financial management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more performance </a:t>
            </a:r>
            <a:r>
              <a:rPr lang="en-US" dirty="0" smtClean="0"/>
              <a:t>information – Dec 2015</a:t>
            </a:r>
            <a:endParaRPr lang="en-US" dirty="0" smtClean="0"/>
          </a:p>
          <a:p>
            <a:pPr lvl="1"/>
            <a:r>
              <a:rPr lang="en-US" dirty="0" smtClean="0"/>
              <a:t>ACE awareness of comparative progress &amp; support effective </a:t>
            </a:r>
            <a:r>
              <a:rPr lang="en-US" dirty="0" err="1" smtClean="0"/>
              <a:t>govt</a:t>
            </a:r>
            <a:r>
              <a:rPr lang="en-US" dirty="0" smtClean="0"/>
              <a:t> oversight</a:t>
            </a:r>
          </a:p>
          <a:p>
            <a:pPr lvl="1"/>
            <a:r>
              <a:rPr lang="en-US" dirty="0" smtClean="0"/>
              <a:t>Identify strong performers and not-yet strong performers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 priorities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Active support to not-yet strong performers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 smtClean="0"/>
              <a:t>With </a:t>
            </a:r>
            <a:r>
              <a:rPr lang="en-US" b="1" u="sng" dirty="0" err="1" smtClean="0"/>
              <a:t>govt</a:t>
            </a:r>
            <a:r>
              <a:rPr lang="en-US" b="1" u="sng" dirty="0" smtClean="0"/>
              <a:t> focal points</a:t>
            </a:r>
            <a:r>
              <a:rPr lang="en-US" dirty="0" smtClean="0"/>
              <a:t> and </a:t>
            </a:r>
            <a:r>
              <a:rPr lang="en-US" b="1" u="sng" dirty="0" smtClean="0"/>
              <a:t>AAU experts</a:t>
            </a:r>
            <a:r>
              <a:rPr lang="en-US" dirty="0" smtClean="0"/>
              <a:t>: regular check-in meetings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Help Cote d’Ivoire ACEs and Govt. to project readiness &amp; disburse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Support to plan for achievement of quality benchmarks</a:t>
            </a:r>
          </a:p>
          <a:p>
            <a:pPr marL="457200" lvl="1" indent="0">
              <a:buNone/>
            </a:pPr>
            <a:r>
              <a:rPr lang="en-US" dirty="0" smtClean="0"/>
              <a:t>(auto-evaluation, international evaluation and accreditation)</a:t>
            </a:r>
          </a:p>
          <a:p>
            <a:pPr lvl="1"/>
            <a:r>
              <a:rPr lang="en-US" dirty="0" smtClean="0"/>
              <a:t>In this workshop: note progress of each ACE – good practice and draw recommendations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Attract Regional students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Industry (sector) engagements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7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 Audio meetings January 19</a:t>
            </a:r>
          </a:p>
          <a:p>
            <a:r>
              <a:rPr lang="en-US" dirty="0" smtClean="0"/>
              <a:t>Supervision and support visit to each ACE: February –March 2015</a:t>
            </a:r>
          </a:p>
          <a:p>
            <a:r>
              <a:rPr lang="en-US" dirty="0" smtClean="0"/>
              <a:t>Next ACE Workshop Ghana: May 17-19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 travail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1023</TotalTime>
  <Words>191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Africa Centers of Excellence –  Priorities for Support and  Next Steps Nov 2015 – May 2016 </vt:lpstr>
      <vt:lpstr>ACE Priorities moving forward</vt:lpstr>
      <vt:lpstr>ACE priorities (cont.)</vt:lpstr>
      <vt:lpstr>Specific Next Steps</vt:lpstr>
      <vt:lpstr>Au travail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Centers of Excellence – Priorities for Support Nov 2015 – May 2016</dc:title>
  <dc:creator>Andreas Blom</dc:creator>
  <cp:lastModifiedBy>Andreas Blom</cp:lastModifiedBy>
  <cp:revision>16</cp:revision>
  <dcterms:created xsi:type="dcterms:W3CDTF">2015-11-16T08:14:50Z</dcterms:created>
  <dcterms:modified xsi:type="dcterms:W3CDTF">2015-11-17T09:54:46Z</dcterms:modified>
</cp:coreProperties>
</file>