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13" r:id="rId2"/>
    <p:sldId id="2536" r:id="rId3"/>
    <p:sldId id="259" r:id="rId4"/>
    <p:sldId id="25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'Bahly Maud-Andree Kouadio IV" initials="MMAKI" lastIdx="6" clrIdx="0">
    <p:extLst>
      <p:ext uri="{19B8F6BF-5375-455C-9EA6-DF929625EA0E}">
        <p15:presenceInfo xmlns:p15="http://schemas.microsoft.com/office/powerpoint/2012/main" userId="S::mkouadio@worldbank.org::4a944047-a79d-4dba-a8c9-0ced44152f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4865AC-22B0-1766-0F4A-E6E6BAC8D317}" v="1" dt="2021-11-09T18:54:28.464"/>
    <p1510:client id="{2A6950EA-F0E3-4170-B50B-7B65265A2BB4}" v="1312" dt="2021-11-09T19:10:41.788"/>
    <p1510:client id="{3E9338C6-2136-C96D-5E4A-38DB90846689}" v="4" dt="2021-11-09T19:00:14.4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DD38F-DC3D-425C-9116-C562936EC856}" type="doc">
      <dgm:prSet loTypeId="urn:microsoft.com/office/officeart/2005/8/layout/h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0C8A0A3-9B20-4E43-BC06-6841E48E0F27}">
      <dgm:prSet phldrT="[Text]" custT="1"/>
      <dgm:spPr/>
      <dgm:t>
        <a:bodyPr/>
        <a:lstStyle/>
        <a:p>
          <a:pPr algn="l"/>
          <a:r>
            <a:rPr lang="en-US" sz="2400" b="1" dirty="0">
              <a:latin typeface="Tw Cen MT" panose="020B0602020104020603" pitchFamily="34" charset="0"/>
            </a:rPr>
            <a:t>Progress </a:t>
          </a:r>
        </a:p>
      </dgm:t>
    </dgm:pt>
    <dgm:pt modelId="{FC067677-17C4-44B8-A027-66EDF1ECADCD}" type="parTrans" cxnId="{9517B34D-EC39-41FA-9D6C-F3AC08CB8987}">
      <dgm:prSet/>
      <dgm:spPr/>
      <dgm:t>
        <a:bodyPr/>
        <a:lstStyle/>
        <a:p>
          <a:endParaRPr lang="en-US"/>
        </a:p>
      </dgm:t>
    </dgm:pt>
    <dgm:pt modelId="{67ADEE69-D73C-4A24-B828-D78B46F4B320}" type="sibTrans" cxnId="{9517B34D-EC39-41FA-9D6C-F3AC08CB8987}">
      <dgm:prSet/>
      <dgm:spPr/>
      <dgm:t>
        <a:bodyPr/>
        <a:lstStyle/>
        <a:p>
          <a:endParaRPr lang="en-US"/>
        </a:p>
      </dgm:t>
    </dgm:pt>
    <dgm:pt modelId="{DAFFF51F-4332-4ADD-B051-277CACD84BAD}">
      <dgm:prSet phldrT="[Text]" custT="1"/>
      <dgm:spPr/>
      <dgm:t>
        <a:bodyPr/>
        <a:lstStyle/>
        <a:p>
          <a:r>
            <a:rPr lang="en-US" sz="2000" b="1" dirty="0">
              <a:latin typeface="Tw Cen MT" panose="020B0602020104020603" pitchFamily="34" charset="0"/>
            </a:rPr>
            <a:t>51</a:t>
          </a:r>
          <a:r>
            <a:rPr lang="en-US" sz="2000" dirty="0">
              <a:latin typeface="Tw Cen MT" panose="020B0602020104020603" pitchFamily="34" charset="0"/>
            </a:rPr>
            <a:t> Formulations approved for implementation</a:t>
          </a:r>
        </a:p>
      </dgm:t>
    </dgm:pt>
    <dgm:pt modelId="{3769ACB5-A115-4357-80EC-06098CD650AB}" type="parTrans" cxnId="{2235D7FC-94EB-4CE7-91A6-9D21BC26FACA}">
      <dgm:prSet/>
      <dgm:spPr/>
      <dgm:t>
        <a:bodyPr/>
        <a:lstStyle/>
        <a:p>
          <a:endParaRPr lang="en-US"/>
        </a:p>
      </dgm:t>
    </dgm:pt>
    <dgm:pt modelId="{32C44DAF-932D-4458-8949-F2FCFAB16028}" type="sibTrans" cxnId="{2235D7FC-94EB-4CE7-91A6-9D21BC26FACA}">
      <dgm:prSet/>
      <dgm:spPr/>
      <dgm:t>
        <a:bodyPr/>
        <a:lstStyle/>
        <a:p>
          <a:endParaRPr lang="en-US"/>
        </a:p>
      </dgm:t>
    </dgm:pt>
    <dgm:pt modelId="{25F57F8B-EFFD-4925-A3C9-29238350B543}">
      <dgm:prSet phldrT="[Text]" custT="1"/>
      <dgm:spPr/>
      <dgm:t>
        <a:bodyPr/>
        <a:lstStyle/>
        <a:p>
          <a:pPr algn="l"/>
          <a:r>
            <a:rPr lang="en-US" sz="2400" b="1" dirty="0">
              <a:latin typeface="Tw Cen MT" panose="020B0602020104020603" pitchFamily="34" charset="0"/>
            </a:rPr>
            <a:t>Issues</a:t>
          </a:r>
        </a:p>
      </dgm:t>
    </dgm:pt>
    <dgm:pt modelId="{C7EEEE0B-63D6-40EF-942C-94A65A33D29F}" type="parTrans" cxnId="{204C1D89-E64C-4027-A081-27C88FC2EF50}">
      <dgm:prSet/>
      <dgm:spPr/>
      <dgm:t>
        <a:bodyPr/>
        <a:lstStyle/>
        <a:p>
          <a:endParaRPr lang="en-US"/>
        </a:p>
      </dgm:t>
    </dgm:pt>
    <dgm:pt modelId="{63D72085-4BA2-4BE8-9A5E-069352FCF6C5}" type="sibTrans" cxnId="{204C1D89-E64C-4027-A081-27C88FC2EF50}">
      <dgm:prSet/>
      <dgm:spPr/>
      <dgm:t>
        <a:bodyPr/>
        <a:lstStyle/>
        <a:p>
          <a:endParaRPr lang="en-US"/>
        </a:p>
      </dgm:t>
    </dgm:pt>
    <dgm:pt modelId="{F6E203C2-808A-478F-9E8A-BAC91EF960CB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Incomplete dossiers – absence of necessary supporting documents</a:t>
          </a:r>
        </a:p>
      </dgm:t>
    </dgm:pt>
    <dgm:pt modelId="{12369D4B-2B82-4E1F-82E8-78552F1EDA2D}" type="parTrans" cxnId="{73F1097E-735D-456B-B067-E89FCA307369}">
      <dgm:prSet/>
      <dgm:spPr/>
      <dgm:t>
        <a:bodyPr/>
        <a:lstStyle/>
        <a:p>
          <a:endParaRPr lang="en-US"/>
        </a:p>
      </dgm:t>
    </dgm:pt>
    <dgm:pt modelId="{DC440E0E-D62E-48CE-871F-C9DBBF6D293D}" type="sibTrans" cxnId="{73F1097E-735D-456B-B067-E89FCA307369}">
      <dgm:prSet/>
      <dgm:spPr/>
      <dgm:t>
        <a:bodyPr/>
        <a:lstStyle/>
        <a:p>
          <a:endParaRPr lang="en-US"/>
        </a:p>
      </dgm:t>
    </dgm:pt>
    <dgm:pt modelId="{D2114616-712B-464E-8968-3A3D22A1EF71}">
      <dgm:prSet phldrT="[Text]" custT="1"/>
      <dgm:spPr/>
      <dgm:t>
        <a:bodyPr/>
        <a:lstStyle/>
        <a:p>
          <a:endParaRPr lang="en-US" sz="2000" dirty="0">
            <a:latin typeface="Tw Cen MT" panose="020B0602020104020603" pitchFamily="34" charset="0"/>
          </a:endParaRPr>
        </a:p>
      </dgm:t>
    </dgm:pt>
    <dgm:pt modelId="{36EA620B-5AD6-49DF-BB38-7DDDA85F4F88}" type="parTrans" cxnId="{B0ECC13E-923B-4F31-A2A5-0FF82864DBCF}">
      <dgm:prSet/>
      <dgm:spPr/>
      <dgm:t>
        <a:bodyPr/>
        <a:lstStyle/>
        <a:p>
          <a:endParaRPr lang="en-US"/>
        </a:p>
      </dgm:t>
    </dgm:pt>
    <dgm:pt modelId="{ED6442B2-F869-4EF7-9210-1CF84CB5B506}" type="sibTrans" cxnId="{B0ECC13E-923B-4F31-A2A5-0FF82864DBCF}">
      <dgm:prSet/>
      <dgm:spPr/>
      <dgm:t>
        <a:bodyPr/>
        <a:lstStyle/>
        <a:p>
          <a:endParaRPr lang="en-US"/>
        </a:p>
      </dgm:t>
    </dgm:pt>
    <dgm:pt modelId="{4BE6E48E-DC29-4F96-8151-668FE2A198F4}">
      <dgm:prSet phldrT="[Text]" custT="1"/>
      <dgm:spPr/>
      <dgm:t>
        <a:bodyPr/>
        <a:lstStyle/>
        <a:p>
          <a:r>
            <a:rPr lang="en-US" sz="2000" b="1" dirty="0">
              <a:latin typeface="Tw Cen MT" panose="020B0602020104020603" pitchFamily="34" charset="0"/>
            </a:rPr>
            <a:t>27</a:t>
          </a:r>
          <a:r>
            <a:rPr lang="en-US" sz="2000" dirty="0">
              <a:latin typeface="Tw Cen MT" panose="020B0602020104020603" pitchFamily="34" charset="0"/>
            </a:rPr>
            <a:t> Milestones reported for verification by </a:t>
          </a:r>
          <a:r>
            <a:rPr lang="en-US" sz="2000" b="1" dirty="0">
              <a:latin typeface="Tw Cen MT" panose="020B0602020104020603" pitchFamily="34" charset="0"/>
            </a:rPr>
            <a:t>12 </a:t>
          </a:r>
          <a:r>
            <a:rPr lang="en-US" sz="2000" dirty="0" err="1">
              <a:latin typeface="Tw Cen MT" panose="020B0602020104020603" pitchFamily="34" charset="0"/>
            </a:rPr>
            <a:t>centres</a:t>
          </a:r>
          <a:r>
            <a:rPr lang="en-US" sz="2000" dirty="0">
              <a:latin typeface="Tw Cen MT" panose="020B0602020104020603" pitchFamily="34" charset="0"/>
            </a:rPr>
            <a:t> in Burkina Faso, Gambia, Ghana, Niger and Nigeria</a:t>
          </a:r>
        </a:p>
      </dgm:t>
    </dgm:pt>
    <dgm:pt modelId="{41EBEF07-42AE-4CEC-BA5E-E1A04F8A439B}" type="parTrans" cxnId="{0A10C20B-6DE6-49A7-BE53-B9F23AD87F8F}">
      <dgm:prSet/>
      <dgm:spPr/>
      <dgm:t>
        <a:bodyPr/>
        <a:lstStyle/>
        <a:p>
          <a:endParaRPr lang="en-US"/>
        </a:p>
      </dgm:t>
    </dgm:pt>
    <dgm:pt modelId="{6E1B66AE-E693-4A2A-BB04-C6B4A5F103F4}" type="sibTrans" cxnId="{0A10C20B-6DE6-49A7-BE53-B9F23AD87F8F}">
      <dgm:prSet/>
      <dgm:spPr/>
      <dgm:t>
        <a:bodyPr/>
        <a:lstStyle/>
        <a:p>
          <a:endParaRPr lang="en-US"/>
        </a:p>
      </dgm:t>
    </dgm:pt>
    <dgm:pt modelId="{9DCB6670-9CF5-45A3-8321-481EE468745C}">
      <dgm:prSet phldrT="[Text]" custT="1"/>
      <dgm:spPr/>
      <dgm:t>
        <a:bodyPr/>
        <a:lstStyle/>
        <a:p>
          <a:r>
            <a:rPr lang="en-US" sz="2000" b="1" dirty="0">
              <a:latin typeface="Tw Cen MT" panose="020B0602020104020603" pitchFamily="34" charset="0"/>
            </a:rPr>
            <a:t>5</a:t>
          </a:r>
          <a:r>
            <a:rPr lang="en-US" sz="2000" dirty="0">
              <a:latin typeface="Tw Cen MT" panose="020B0602020104020603" pitchFamily="34" charset="0"/>
            </a:rPr>
            <a:t> Milestones for Ghana verified, and process is ongoing for the verification of  </a:t>
          </a:r>
          <a:r>
            <a:rPr lang="en-US" sz="2000" b="1" dirty="0">
              <a:latin typeface="Tw Cen MT" panose="020B0602020104020603" pitchFamily="34" charset="0"/>
            </a:rPr>
            <a:t>3</a:t>
          </a:r>
          <a:r>
            <a:rPr lang="en-US" sz="2000" dirty="0">
              <a:latin typeface="Tw Cen MT" panose="020B0602020104020603" pitchFamily="34" charset="0"/>
            </a:rPr>
            <a:t> milestones in Burkina and </a:t>
          </a:r>
          <a:r>
            <a:rPr lang="en-US" sz="2000" b="1" dirty="0">
              <a:latin typeface="Tw Cen MT" panose="020B0602020104020603" pitchFamily="34" charset="0"/>
            </a:rPr>
            <a:t>2 </a:t>
          </a:r>
          <a:r>
            <a:rPr lang="en-US" sz="2000" dirty="0">
              <a:latin typeface="Tw Cen MT" panose="020B0602020104020603" pitchFamily="34" charset="0"/>
            </a:rPr>
            <a:t>milestones Nigeria</a:t>
          </a:r>
        </a:p>
      </dgm:t>
    </dgm:pt>
    <dgm:pt modelId="{B2AD0757-0A0F-4391-B2F7-5C4E98175414}" type="parTrans" cxnId="{7CFD6C52-4E56-48CB-A918-930169196721}">
      <dgm:prSet/>
      <dgm:spPr/>
      <dgm:t>
        <a:bodyPr/>
        <a:lstStyle/>
        <a:p>
          <a:endParaRPr lang="en-US"/>
        </a:p>
      </dgm:t>
    </dgm:pt>
    <dgm:pt modelId="{BCC02A33-08F6-4EB2-BDBB-53D45AA4DDDA}" type="sibTrans" cxnId="{7CFD6C52-4E56-48CB-A918-930169196721}">
      <dgm:prSet/>
      <dgm:spPr/>
      <dgm:t>
        <a:bodyPr/>
        <a:lstStyle/>
        <a:p>
          <a:endParaRPr lang="en-US"/>
        </a:p>
      </dgm:t>
    </dgm:pt>
    <dgm:pt modelId="{03159C9A-89EC-41D7-83A4-EC74E9D34AC2}">
      <dgm:prSet phldrT="[Text]" custT="1"/>
      <dgm:spPr/>
      <dgm:t>
        <a:bodyPr/>
        <a:lstStyle/>
        <a:p>
          <a:endParaRPr lang="en-US" sz="2000" dirty="0">
            <a:latin typeface="Tw Cen MT" panose="020B0602020104020603" pitchFamily="34" charset="0"/>
          </a:endParaRPr>
        </a:p>
      </dgm:t>
    </dgm:pt>
    <dgm:pt modelId="{814295DD-0086-4256-A860-76CC6344C3DB}" type="parTrans" cxnId="{63BCBDBA-A416-412E-AF7B-AEC325E878D4}">
      <dgm:prSet/>
      <dgm:spPr/>
      <dgm:t>
        <a:bodyPr/>
        <a:lstStyle/>
        <a:p>
          <a:endParaRPr lang="en-US"/>
        </a:p>
      </dgm:t>
    </dgm:pt>
    <dgm:pt modelId="{70030CF3-C5BD-4E55-A9A1-2727BB97BB83}" type="sibTrans" cxnId="{63BCBDBA-A416-412E-AF7B-AEC325E878D4}">
      <dgm:prSet/>
      <dgm:spPr/>
      <dgm:t>
        <a:bodyPr/>
        <a:lstStyle/>
        <a:p>
          <a:endParaRPr lang="en-US"/>
        </a:p>
      </dgm:t>
    </dgm:pt>
    <dgm:pt modelId="{409F0DC8-D9A9-4F7F-8E55-D44BD3B87636}">
      <dgm:prSet phldrT="[Text]" custT="1"/>
      <dgm:spPr/>
      <dgm:t>
        <a:bodyPr/>
        <a:lstStyle/>
        <a:p>
          <a:endParaRPr lang="en-US" sz="2000" dirty="0">
            <a:latin typeface="Tw Cen MT" panose="020B0602020104020603" pitchFamily="34" charset="0"/>
          </a:endParaRPr>
        </a:p>
      </dgm:t>
    </dgm:pt>
    <dgm:pt modelId="{A9EF22C7-41B5-42CC-8999-71D69CBC2B40}" type="parTrans" cxnId="{6FAF3ADF-4189-4BC7-8A7C-9D61B6F44F9B}">
      <dgm:prSet/>
      <dgm:spPr/>
      <dgm:t>
        <a:bodyPr/>
        <a:lstStyle/>
        <a:p>
          <a:endParaRPr lang="en-US"/>
        </a:p>
      </dgm:t>
    </dgm:pt>
    <dgm:pt modelId="{DC348E77-81D1-4FFB-8AB2-00D698B5D56A}" type="sibTrans" cxnId="{6FAF3ADF-4189-4BC7-8A7C-9D61B6F44F9B}">
      <dgm:prSet/>
      <dgm:spPr/>
      <dgm:t>
        <a:bodyPr/>
        <a:lstStyle/>
        <a:p>
          <a:endParaRPr lang="en-US"/>
        </a:p>
      </dgm:t>
    </dgm:pt>
    <dgm:pt modelId="{EF569C65-A627-41AC-A481-735F9A36FE38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Requesting for verification of civil works without an approved Environmental and Social Management Plan (ESMP) Certificate</a:t>
          </a:r>
        </a:p>
      </dgm:t>
    </dgm:pt>
    <dgm:pt modelId="{77B0E0F8-D5F7-43D5-8B6D-EC69E9C6A90C}" type="parTrans" cxnId="{9DA9E107-BA23-4309-817D-616067A743B0}">
      <dgm:prSet/>
      <dgm:spPr/>
      <dgm:t>
        <a:bodyPr/>
        <a:lstStyle/>
        <a:p>
          <a:endParaRPr lang="en-US"/>
        </a:p>
      </dgm:t>
    </dgm:pt>
    <dgm:pt modelId="{9DEA694F-2FAD-44B8-AE0D-EF185A6D8F6F}" type="sibTrans" cxnId="{9DA9E107-BA23-4309-817D-616067A743B0}">
      <dgm:prSet/>
      <dgm:spPr/>
      <dgm:t>
        <a:bodyPr/>
        <a:lstStyle/>
        <a:p>
          <a:endParaRPr lang="en-US"/>
        </a:p>
      </dgm:t>
    </dgm:pt>
    <dgm:pt modelId="{424596F3-C5CD-496B-B81B-4A0B8C20E555}">
      <dgm:prSet phldrT="[Text]" custT="1"/>
      <dgm:spPr/>
      <dgm:t>
        <a:bodyPr/>
        <a:lstStyle/>
        <a:p>
          <a:r>
            <a:rPr lang="en-US" sz="2000">
              <a:latin typeface="Tw Cen MT" panose="020B0602020104020603" pitchFamily="34" charset="0"/>
            </a:rPr>
            <a:t>Blank submissions</a:t>
          </a:r>
          <a:endParaRPr lang="en-US" sz="2000" dirty="0">
            <a:latin typeface="Tw Cen MT" panose="020B0602020104020603" pitchFamily="34" charset="0"/>
          </a:endParaRPr>
        </a:p>
      </dgm:t>
    </dgm:pt>
    <dgm:pt modelId="{E3C12A58-D4FD-4E2A-A143-A92988727B5E}" type="parTrans" cxnId="{CD001A55-9FF5-4A3A-87C8-37CF7925FC8A}">
      <dgm:prSet/>
      <dgm:spPr/>
      <dgm:t>
        <a:bodyPr/>
        <a:lstStyle/>
        <a:p>
          <a:endParaRPr lang="en-US"/>
        </a:p>
      </dgm:t>
    </dgm:pt>
    <dgm:pt modelId="{97F761BB-C5FA-4B54-AFB1-857C500F6DBD}" type="sibTrans" cxnId="{CD001A55-9FF5-4A3A-87C8-37CF7925FC8A}">
      <dgm:prSet/>
      <dgm:spPr/>
      <dgm:t>
        <a:bodyPr/>
        <a:lstStyle/>
        <a:p>
          <a:endParaRPr lang="en-US"/>
        </a:p>
      </dgm:t>
    </dgm:pt>
    <dgm:pt modelId="{5A437A4A-E1B1-443F-A232-F507CFD6838F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No weblinks provided to access relevant documents on </a:t>
          </a:r>
          <a:r>
            <a:rPr lang="en-US" sz="2000" dirty="0" err="1">
              <a:latin typeface="Tw Cen MT" panose="020B0602020104020603" pitchFamily="34" charset="0"/>
            </a:rPr>
            <a:t>centre</a:t>
          </a:r>
          <a:r>
            <a:rPr lang="en-US" sz="2000" dirty="0">
              <a:latin typeface="Tw Cen MT" panose="020B0602020104020603" pitchFamily="34" charset="0"/>
            </a:rPr>
            <a:t> websites</a:t>
          </a:r>
        </a:p>
      </dgm:t>
    </dgm:pt>
    <dgm:pt modelId="{FE4FC6F9-692E-4009-A6AD-F5157C16DB5D}" type="parTrans" cxnId="{7F4AF584-BB2D-4859-8064-5DB11F01ED07}">
      <dgm:prSet/>
      <dgm:spPr/>
      <dgm:t>
        <a:bodyPr/>
        <a:lstStyle/>
        <a:p>
          <a:endParaRPr lang="en-US"/>
        </a:p>
      </dgm:t>
    </dgm:pt>
    <dgm:pt modelId="{703A9005-E4D3-480E-B220-F9FA81C60EEB}" type="sibTrans" cxnId="{7F4AF584-BB2D-4859-8064-5DB11F01ED07}">
      <dgm:prSet/>
      <dgm:spPr/>
      <dgm:t>
        <a:bodyPr/>
        <a:lstStyle/>
        <a:p>
          <a:endParaRPr lang="en-US"/>
        </a:p>
      </dgm:t>
    </dgm:pt>
    <dgm:pt modelId="{F8CFD5DA-656E-4B4B-8491-D78075AD4825}">
      <dgm:prSet phldrT="[Text]" custT="1"/>
      <dgm:spPr/>
      <dgm:t>
        <a:bodyPr/>
        <a:lstStyle/>
        <a:p>
          <a:pPr algn="l"/>
          <a:r>
            <a:rPr lang="en-US" sz="2400" b="1" dirty="0"/>
            <a:t>Lessons/Recommendations</a:t>
          </a:r>
        </a:p>
      </dgm:t>
    </dgm:pt>
    <dgm:pt modelId="{7985DDAE-0F99-4AD1-9699-873571999D54}" type="sibTrans" cxnId="{585A1654-4FFB-4F0E-9AE6-EEA52E6399E9}">
      <dgm:prSet/>
      <dgm:spPr/>
      <dgm:t>
        <a:bodyPr/>
        <a:lstStyle/>
        <a:p>
          <a:endParaRPr lang="en-US"/>
        </a:p>
      </dgm:t>
    </dgm:pt>
    <dgm:pt modelId="{C4D55B64-E0FF-4C64-86FA-550B62722DBC}" type="parTrans" cxnId="{585A1654-4FFB-4F0E-9AE6-EEA52E6399E9}">
      <dgm:prSet/>
      <dgm:spPr/>
      <dgm:t>
        <a:bodyPr/>
        <a:lstStyle/>
        <a:p>
          <a:endParaRPr lang="en-US"/>
        </a:p>
      </dgm:t>
    </dgm:pt>
    <dgm:pt modelId="{E691632A-D3E2-4FFE-B066-B2304A2BA8A3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Formulation Checklists provide guidance on all result submission requirements</a:t>
          </a:r>
        </a:p>
      </dgm:t>
    </dgm:pt>
    <dgm:pt modelId="{5E390F0F-667B-4B27-9741-FA8F0BF7A1AA}" type="sibTrans" cxnId="{CBFEB38C-F71D-4754-86B7-F450533F77EF}">
      <dgm:prSet/>
      <dgm:spPr/>
      <dgm:t>
        <a:bodyPr/>
        <a:lstStyle/>
        <a:p>
          <a:endParaRPr lang="en-US"/>
        </a:p>
      </dgm:t>
    </dgm:pt>
    <dgm:pt modelId="{F0FF42F7-D30B-443F-BB32-CCC3A0A403EB}" type="parTrans" cxnId="{CBFEB38C-F71D-4754-86B7-F450533F77EF}">
      <dgm:prSet/>
      <dgm:spPr/>
      <dgm:t>
        <a:bodyPr/>
        <a:lstStyle/>
        <a:p>
          <a:endParaRPr lang="en-US"/>
        </a:p>
      </dgm:t>
    </dgm:pt>
    <dgm:pt modelId="{B7EE978C-6F13-4F97-A681-CAEB98F72987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Providing specific placeholders for DLR 4.3 on websites would facilitate verification – all related documents including the ESMP Certificate can be uploaded for ease of reference</a:t>
          </a:r>
        </a:p>
      </dgm:t>
    </dgm:pt>
    <dgm:pt modelId="{CAE92C6E-AA9E-40A3-9B34-AFF6CA5B80E8}" type="sibTrans" cxnId="{620E8D31-AE8E-4520-84D7-01D1DEB515D3}">
      <dgm:prSet/>
      <dgm:spPr/>
      <dgm:t>
        <a:bodyPr/>
        <a:lstStyle/>
        <a:p>
          <a:endParaRPr lang="en-US"/>
        </a:p>
      </dgm:t>
    </dgm:pt>
    <dgm:pt modelId="{DA627F8B-F511-46CD-BDC3-8CD16F94CC82}" type="parTrans" cxnId="{620E8D31-AE8E-4520-84D7-01D1DEB515D3}">
      <dgm:prSet/>
      <dgm:spPr/>
      <dgm:t>
        <a:bodyPr/>
        <a:lstStyle/>
        <a:p>
          <a:endParaRPr lang="en-US"/>
        </a:p>
      </dgm:t>
    </dgm:pt>
    <dgm:pt modelId="{4E7E0617-7E94-4D56-A45E-90A26E0D1502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The Self-certification document is a formal letter/email addressed to WB Task team confirming that institutional procurement regulations were followed in the execution of the milestone</a:t>
          </a:r>
        </a:p>
      </dgm:t>
    </dgm:pt>
    <dgm:pt modelId="{8641EE7C-27C3-4FFC-A191-E3BB91DF0E76}" type="sibTrans" cxnId="{D1B649BF-4A77-49AF-89A5-72445D3B65C0}">
      <dgm:prSet/>
      <dgm:spPr/>
      <dgm:t>
        <a:bodyPr/>
        <a:lstStyle/>
        <a:p>
          <a:endParaRPr lang="en-US"/>
        </a:p>
      </dgm:t>
    </dgm:pt>
    <dgm:pt modelId="{EEB8BD2E-E956-4E81-8B61-24DA6270E9C2}" type="parTrans" cxnId="{D1B649BF-4A77-49AF-89A5-72445D3B65C0}">
      <dgm:prSet/>
      <dgm:spPr/>
      <dgm:t>
        <a:bodyPr/>
        <a:lstStyle/>
        <a:p>
          <a:endParaRPr lang="en-US"/>
        </a:p>
      </dgm:t>
    </dgm:pt>
    <dgm:pt modelId="{AB478A00-A4C0-4E6B-BFD1-A80906C05815}">
      <dgm:prSet phldrT="[Text]" custT="1"/>
      <dgm:spPr/>
      <dgm:t>
        <a:bodyPr/>
        <a:lstStyle/>
        <a:p>
          <a:endParaRPr lang="en-US" sz="2000" dirty="0">
            <a:latin typeface="Tw Cen MT" panose="020B0602020104020603" pitchFamily="34" charset="0"/>
          </a:endParaRPr>
        </a:p>
      </dgm:t>
    </dgm:pt>
    <dgm:pt modelId="{90CCBF03-6832-4044-B170-209D0F9689AB}" type="parTrans" cxnId="{C7D15CBC-E3BB-4B44-8AC8-E3F99BBF388C}">
      <dgm:prSet/>
      <dgm:spPr/>
      <dgm:t>
        <a:bodyPr/>
        <a:lstStyle/>
        <a:p>
          <a:endParaRPr lang="en-US"/>
        </a:p>
      </dgm:t>
    </dgm:pt>
    <dgm:pt modelId="{BFDF650B-DFF7-4475-BAF2-D0FBFCD12E54}" type="sibTrans" cxnId="{C7D15CBC-E3BB-4B44-8AC8-E3F99BBF388C}">
      <dgm:prSet/>
      <dgm:spPr/>
      <dgm:t>
        <a:bodyPr/>
        <a:lstStyle/>
        <a:p>
          <a:endParaRPr lang="en-US"/>
        </a:p>
      </dgm:t>
    </dgm:pt>
    <dgm:pt modelId="{54744E93-1A30-4684-8772-4A150E661298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Additional documents/information required for the verification of </a:t>
          </a:r>
          <a:r>
            <a:rPr lang="en-US" sz="2000" b="1" dirty="0">
              <a:latin typeface="Tw Cen MT" panose="020B0602020104020603" pitchFamily="34" charset="0"/>
            </a:rPr>
            <a:t>17</a:t>
          </a:r>
          <a:r>
            <a:rPr lang="en-US" sz="2000" dirty="0">
              <a:latin typeface="Tw Cen MT" panose="020B0602020104020603" pitchFamily="34" charset="0"/>
            </a:rPr>
            <a:t> milestones</a:t>
          </a:r>
        </a:p>
      </dgm:t>
    </dgm:pt>
    <dgm:pt modelId="{25828B3F-3BC1-4044-BCF9-B94322EA9EB5}" type="parTrans" cxnId="{9A43C677-64D9-42AC-AA83-A6772C11AB5E}">
      <dgm:prSet/>
      <dgm:spPr/>
      <dgm:t>
        <a:bodyPr/>
        <a:lstStyle/>
        <a:p>
          <a:endParaRPr lang="en-US"/>
        </a:p>
      </dgm:t>
    </dgm:pt>
    <dgm:pt modelId="{D5926957-1CCB-44EE-A7B4-78FF91B900D4}" type="sibTrans" cxnId="{9A43C677-64D9-42AC-AA83-A6772C11AB5E}">
      <dgm:prSet/>
      <dgm:spPr/>
      <dgm:t>
        <a:bodyPr/>
        <a:lstStyle/>
        <a:p>
          <a:endParaRPr lang="en-US"/>
        </a:p>
      </dgm:t>
    </dgm:pt>
    <dgm:pt modelId="{87A3C434-8434-47FC-AF46-5331DB7BCECA}">
      <dgm:prSet phldrT="[Text]" custT="1"/>
      <dgm:spPr/>
      <dgm:t>
        <a:bodyPr/>
        <a:lstStyle/>
        <a:p>
          <a:r>
            <a:rPr lang="en-GB" sz="2000" b="1" dirty="0">
              <a:latin typeface="Tw Cen MT" panose="020B0602020104020603" pitchFamily="34" charset="0"/>
            </a:rPr>
            <a:t>70</a:t>
          </a:r>
          <a:r>
            <a:rPr lang="en-GB" sz="2000" dirty="0">
              <a:latin typeface="Tw Cen MT" panose="020B0602020104020603" pitchFamily="34" charset="0"/>
            </a:rPr>
            <a:t> milestones expected to be achieved by 2021</a:t>
          </a:r>
          <a:endParaRPr lang="en-US" sz="2000" dirty="0">
            <a:latin typeface="Tw Cen MT" panose="020B0602020104020603" pitchFamily="34" charset="0"/>
          </a:endParaRPr>
        </a:p>
      </dgm:t>
    </dgm:pt>
    <dgm:pt modelId="{6DB028A5-D685-402E-9000-41C46F87C81D}" type="parTrans" cxnId="{AA03EE8D-A698-45B9-85FC-DF24F68E52ED}">
      <dgm:prSet/>
      <dgm:spPr/>
      <dgm:t>
        <a:bodyPr/>
        <a:lstStyle/>
        <a:p>
          <a:endParaRPr lang="en-US"/>
        </a:p>
      </dgm:t>
    </dgm:pt>
    <dgm:pt modelId="{05D0BDCC-E3C5-4260-BF09-ACE2AD9FB9A6}" type="sibTrans" cxnId="{AA03EE8D-A698-45B9-85FC-DF24F68E52ED}">
      <dgm:prSet/>
      <dgm:spPr/>
      <dgm:t>
        <a:bodyPr/>
        <a:lstStyle/>
        <a:p>
          <a:endParaRPr lang="en-US"/>
        </a:p>
      </dgm:t>
    </dgm:pt>
    <dgm:pt modelId="{83A392ED-C24F-45A9-9A1A-08C3BD86524A}" type="pres">
      <dgm:prSet presAssocID="{75DDD38F-DC3D-425C-9116-C562936EC856}" presName="Name0" presStyleCnt="0">
        <dgm:presLayoutVars>
          <dgm:dir/>
          <dgm:animLvl val="lvl"/>
          <dgm:resizeHandles val="exact"/>
        </dgm:presLayoutVars>
      </dgm:prSet>
      <dgm:spPr/>
    </dgm:pt>
    <dgm:pt modelId="{2ABB6C7F-7CC4-4C43-A7E6-A86C5052AD99}" type="pres">
      <dgm:prSet presAssocID="{C0C8A0A3-9B20-4E43-BC06-6841E48E0F27}" presName="composite" presStyleCnt="0"/>
      <dgm:spPr/>
    </dgm:pt>
    <dgm:pt modelId="{EAC4A564-E1C0-4480-8435-9F1D22DFFD33}" type="pres">
      <dgm:prSet presAssocID="{C0C8A0A3-9B20-4E43-BC06-6841E48E0F2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D96B3CD-C966-4A34-AA1F-4E7FD1B46883}" type="pres">
      <dgm:prSet presAssocID="{C0C8A0A3-9B20-4E43-BC06-6841E48E0F27}" presName="desTx" presStyleLbl="alignAccFollowNode1" presStyleIdx="0" presStyleCnt="3">
        <dgm:presLayoutVars>
          <dgm:bulletEnabled val="1"/>
        </dgm:presLayoutVars>
      </dgm:prSet>
      <dgm:spPr/>
    </dgm:pt>
    <dgm:pt modelId="{F4496914-E310-4F9D-B763-8116C4EFFD5B}" type="pres">
      <dgm:prSet presAssocID="{67ADEE69-D73C-4A24-B828-D78B46F4B320}" presName="space" presStyleCnt="0"/>
      <dgm:spPr/>
    </dgm:pt>
    <dgm:pt modelId="{2B9D6D16-4159-4AC4-A04C-7FB241FCB1DD}" type="pres">
      <dgm:prSet presAssocID="{25F57F8B-EFFD-4925-A3C9-29238350B543}" presName="composite" presStyleCnt="0"/>
      <dgm:spPr/>
    </dgm:pt>
    <dgm:pt modelId="{0D962E9B-1FDD-445E-A00D-674952E51D7A}" type="pres">
      <dgm:prSet presAssocID="{25F57F8B-EFFD-4925-A3C9-29238350B54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9AF173D-63FC-4ED8-A06A-D8F49A9FB406}" type="pres">
      <dgm:prSet presAssocID="{25F57F8B-EFFD-4925-A3C9-29238350B543}" presName="desTx" presStyleLbl="alignAccFollowNode1" presStyleIdx="1" presStyleCnt="3">
        <dgm:presLayoutVars>
          <dgm:bulletEnabled val="1"/>
        </dgm:presLayoutVars>
      </dgm:prSet>
      <dgm:spPr/>
    </dgm:pt>
    <dgm:pt modelId="{DC44366F-39B3-469A-B684-04B7F9CA8795}" type="pres">
      <dgm:prSet presAssocID="{63D72085-4BA2-4BE8-9A5E-069352FCF6C5}" presName="space" presStyleCnt="0"/>
      <dgm:spPr/>
    </dgm:pt>
    <dgm:pt modelId="{3BB1DA2C-5AAF-4307-8AFD-0E03FB570F16}" type="pres">
      <dgm:prSet presAssocID="{F8CFD5DA-656E-4B4B-8491-D78075AD4825}" presName="composite" presStyleCnt="0"/>
      <dgm:spPr/>
    </dgm:pt>
    <dgm:pt modelId="{6EA91601-F0C7-49B8-9262-E07FE2E32034}" type="pres">
      <dgm:prSet presAssocID="{F8CFD5DA-656E-4B4B-8491-D78075AD482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D0D9304-75E6-445C-9EE3-34110ACF4AF0}" type="pres">
      <dgm:prSet presAssocID="{F8CFD5DA-656E-4B4B-8491-D78075AD482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9DA9E107-BA23-4309-817D-616067A743B0}" srcId="{25F57F8B-EFFD-4925-A3C9-29238350B543}" destId="{EF569C65-A627-41AC-A481-735F9A36FE38}" srcOrd="2" destOrd="0" parTransId="{77B0E0F8-D5F7-43D5-8B6D-EC69E9C6A90C}" sibTransId="{9DEA694F-2FAD-44B8-AE0D-EF185A6D8F6F}"/>
    <dgm:cxn modelId="{0A10C20B-6DE6-49A7-BE53-B9F23AD87F8F}" srcId="{C0C8A0A3-9B20-4E43-BC06-6841E48E0F27}" destId="{4BE6E48E-DC29-4F96-8151-668FE2A198F4}" srcOrd="3" destOrd="0" parTransId="{41EBEF07-42AE-4CEC-BA5E-E1A04F8A439B}" sibTransId="{6E1B66AE-E693-4A2A-BB04-C6B4A5F103F4}"/>
    <dgm:cxn modelId="{A80C1611-B438-4676-ABA8-ACD8E9DA322F}" type="presOf" srcId="{C0C8A0A3-9B20-4E43-BC06-6841E48E0F27}" destId="{EAC4A564-E1C0-4480-8435-9F1D22DFFD33}" srcOrd="0" destOrd="0" presId="urn:microsoft.com/office/officeart/2005/8/layout/hList1"/>
    <dgm:cxn modelId="{EC79841F-4CA0-4F42-803E-9098EFC3D29B}" type="presOf" srcId="{F6E203C2-808A-478F-9E8A-BAC91EF960CB}" destId="{89AF173D-63FC-4ED8-A06A-D8F49A9FB406}" srcOrd="0" destOrd="1" presId="urn:microsoft.com/office/officeart/2005/8/layout/hList1"/>
    <dgm:cxn modelId="{67EBD01F-6BD4-4CF5-982E-51A9F214B8E2}" type="presOf" srcId="{F8CFD5DA-656E-4B4B-8491-D78075AD4825}" destId="{6EA91601-F0C7-49B8-9262-E07FE2E32034}" srcOrd="0" destOrd="0" presId="urn:microsoft.com/office/officeart/2005/8/layout/hList1"/>
    <dgm:cxn modelId="{4AF5062B-0C32-4819-8A10-39B3CC51044B}" type="presOf" srcId="{E691632A-D3E2-4FFE-B066-B2304A2BA8A3}" destId="{2D0D9304-75E6-445C-9EE3-34110ACF4AF0}" srcOrd="0" destOrd="1" presId="urn:microsoft.com/office/officeart/2005/8/layout/hList1"/>
    <dgm:cxn modelId="{620E8D31-AE8E-4520-84D7-01D1DEB515D3}" srcId="{F8CFD5DA-656E-4B4B-8491-D78075AD4825}" destId="{B7EE978C-6F13-4F97-A681-CAEB98F72987}" srcOrd="2" destOrd="0" parTransId="{DA627F8B-F511-46CD-BDC3-8CD16F94CC82}" sibTransId="{CAE92C6E-AA9E-40A3-9B34-AFF6CA5B80E8}"/>
    <dgm:cxn modelId="{B0ECC13E-923B-4F31-A2A5-0FF82864DBCF}" srcId="{C0C8A0A3-9B20-4E43-BC06-6841E48E0F27}" destId="{D2114616-712B-464E-8968-3A3D22A1EF71}" srcOrd="6" destOrd="0" parTransId="{36EA620B-5AD6-49DF-BB38-7DDDA85F4F88}" sibTransId="{ED6442B2-F869-4EF7-9210-1CF84CB5B506}"/>
    <dgm:cxn modelId="{F5F4BC5F-C052-4137-ADA6-27F441389A57}" type="presOf" srcId="{AB478A00-A4C0-4E6B-BFD1-A80906C05815}" destId="{2D0D9304-75E6-445C-9EE3-34110ACF4AF0}" srcOrd="0" destOrd="0" presId="urn:microsoft.com/office/officeart/2005/8/layout/hList1"/>
    <dgm:cxn modelId="{364A9862-AD4D-4B14-8622-2A34B48110C7}" type="presOf" srcId="{4E7E0617-7E94-4D56-A45E-90A26E0D1502}" destId="{2D0D9304-75E6-445C-9EE3-34110ACF4AF0}" srcOrd="0" destOrd="3" presId="urn:microsoft.com/office/officeart/2005/8/layout/hList1"/>
    <dgm:cxn modelId="{4822ED43-82DA-49A6-AE93-8E29C320387C}" type="presOf" srcId="{DAFFF51F-4332-4ADD-B051-277CACD84BAD}" destId="{FD96B3CD-C966-4A34-AA1F-4E7FD1B46883}" srcOrd="0" destOrd="1" presId="urn:microsoft.com/office/officeart/2005/8/layout/hList1"/>
    <dgm:cxn modelId="{6D6AA846-7A02-423C-B78A-310907F37A88}" type="presOf" srcId="{03159C9A-89EC-41D7-83A4-EC74E9D34AC2}" destId="{FD96B3CD-C966-4A34-AA1F-4E7FD1B46883}" srcOrd="0" destOrd="0" presId="urn:microsoft.com/office/officeart/2005/8/layout/hList1"/>
    <dgm:cxn modelId="{81CB4B6A-A0C4-4DCD-918E-7E81B142C25F}" type="presOf" srcId="{5A437A4A-E1B1-443F-A232-F507CFD6838F}" destId="{89AF173D-63FC-4ED8-A06A-D8F49A9FB406}" srcOrd="0" destOrd="4" presId="urn:microsoft.com/office/officeart/2005/8/layout/hList1"/>
    <dgm:cxn modelId="{9517B34D-EC39-41FA-9D6C-F3AC08CB8987}" srcId="{75DDD38F-DC3D-425C-9116-C562936EC856}" destId="{C0C8A0A3-9B20-4E43-BC06-6841E48E0F27}" srcOrd="0" destOrd="0" parTransId="{FC067677-17C4-44B8-A027-66EDF1ECADCD}" sibTransId="{67ADEE69-D73C-4A24-B828-D78B46F4B320}"/>
    <dgm:cxn modelId="{66832451-D25B-49D8-9CD7-C2FFC845A739}" type="presOf" srcId="{424596F3-C5CD-496B-B81B-4A0B8C20E555}" destId="{89AF173D-63FC-4ED8-A06A-D8F49A9FB406}" srcOrd="0" destOrd="3" presId="urn:microsoft.com/office/officeart/2005/8/layout/hList1"/>
    <dgm:cxn modelId="{7CFD6C52-4E56-48CB-A918-930169196721}" srcId="{C0C8A0A3-9B20-4E43-BC06-6841E48E0F27}" destId="{9DCB6670-9CF5-45A3-8321-481EE468745C}" srcOrd="4" destOrd="0" parTransId="{B2AD0757-0A0F-4391-B2F7-5C4E98175414}" sibTransId="{BCC02A33-08F6-4EB2-BDBB-53D45AA4DDDA}"/>
    <dgm:cxn modelId="{585A1654-4FFB-4F0E-9AE6-EEA52E6399E9}" srcId="{75DDD38F-DC3D-425C-9116-C562936EC856}" destId="{F8CFD5DA-656E-4B4B-8491-D78075AD4825}" srcOrd="2" destOrd="0" parTransId="{C4D55B64-E0FF-4C64-86FA-550B62722DBC}" sibTransId="{7985DDAE-0F99-4AD1-9699-873571999D54}"/>
    <dgm:cxn modelId="{CD001A55-9FF5-4A3A-87C8-37CF7925FC8A}" srcId="{25F57F8B-EFFD-4925-A3C9-29238350B543}" destId="{424596F3-C5CD-496B-B81B-4A0B8C20E555}" srcOrd="3" destOrd="0" parTransId="{E3C12A58-D4FD-4E2A-A143-A92988727B5E}" sibTransId="{97F761BB-C5FA-4B54-AFB1-857C500F6DBD}"/>
    <dgm:cxn modelId="{9A43C677-64D9-42AC-AA83-A6772C11AB5E}" srcId="{C0C8A0A3-9B20-4E43-BC06-6841E48E0F27}" destId="{54744E93-1A30-4684-8772-4A150E661298}" srcOrd="5" destOrd="0" parTransId="{25828B3F-3BC1-4044-BCF9-B94322EA9EB5}" sibTransId="{D5926957-1CCB-44EE-A7B4-78FF91B900D4}"/>
    <dgm:cxn modelId="{73F1097E-735D-456B-B067-E89FCA307369}" srcId="{25F57F8B-EFFD-4925-A3C9-29238350B543}" destId="{F6E203C2-808A-478F-9E8A-BAC91EF960CB}" srcOrd="1" destOrd="0" parTransId="{12369D4B-2B82-4E1F-82E8-78552F1EDA2D}" sibTransId="{DC440E0E-D62E-48CE-871F-C9DBBF6D293D}"/>
    <dgm:cxn modelId="{7F4AF584-BB2D-4859-8064-5DB11F01ED07}" srcId="{25F57F8B-EFFD-4925-A3C9-29238350B543}" destId="{5A437A4A-E1B1-443F-A232-F507CFD6838F}" srcOrd="4" destOrd="0" parTransId="{FE4FC6F9-692E-4009-A6AD-F5157C16DB5D}" sibTransId="{703A9005-E4D3-480E-B220-F9FA81C60EEB}"/>
    <dgm:cxn modelId="{204C1D89-E64C-4027-A081-27C88FC2EF50}" srcId="{75DDD38F-DC3D-425C-9116-C562936EC856}" destId="{25F57F8B-EFFD-4925-A3C9-29238350B543}" srcOrd="1" destOrd="0" parTransId="{C7EEEE0B-63D6-40EF-942C-94A65A33D29F}" sibTransId="{63D72085-4BA2-4BE8-9A5E-069352FCF6C5}"/>
    <dgm:cxn modelId="{CBFEB38C-F71D-4754-86B7-F450533F77EF}" srcId="{F8CFD5DA-656E-4B4B-8491-D78075AD4825}" destId="{E691632A-D3E2-4FFE-B066-B2304A2BA8A3}" srcOrd="1" destOrd="0" parTransId="{F0FF42F7-D30B-443F-BB32-CCC3A0A403EB}" sibTransId="{5E390F0F-667B-4B27-9741-FA8F0BF7A1AA}"/>
    <dgm:cxn modelId="{AA03EE8D-A698-45B9-85FC-DF24F68E52ED}" srcId="{C0C8A0A3-9B20-4E43-BC06-6841E48E0F27}" destId="{87A3C434-8434-47FC-AF46-5331DB7BCECA}" srcOrd="2" destOrd="0" parTransId="{6DB028A5-D685-402E-9000-41C46F87C81D}" sibTransId="{05D0BDCC-E3C5-4260-BF09-ACE2AD9FB9A6}"/>
    <dgm:cxn modelId="{0860BC8E-E01A-4232-8D85-8FD41A1F1079}" type="presOf" srcId="{4BE6E48E-DC29-4F96-8151-668FE2A198F4}" destId="{FD96B3CD-C966-4A34-AA1F-4E7FD1B46883}" srcOrd="0" destOrd="3" presId="urn:microsoft.com/office/officeart/2005/8/layout/hList1"/>
    <dgm:cxn modelId="{34CD78B9-D976-4A30-A961-3C3FF8C46E46}" type="presOf" srcId="{75DDD38F-DC3D-425C-9116-C562936EC856}" destId="{83A392ED-C24F-45A9-9A1A-08C3BD86524A}" srcOrd="0" destOrd="0" presId="urn:microsoft.com/office/officeart/2005/8/layout/hList1"/>
    <dgm:cxn modelId="{63BCBDBA-A416-412E-AF7B-AEC325E878D4}" srcId="{C0C8A0A3-9B20-4E43-BC06-6841E48E0F27}" destId="{03159C9A-89EC-41D7-83A4-EC74E9D34AC2}" srcOrd="0" destOrd="0" parTransId="{814295DD-0086-4256-A860-76CC6344C3DB}" sibTransId="{70030CF3-C5BD-4E55-A9A1-2727BB97BB83}"/>
    <dgm:cxn modelId="{C7D15CBC-E3BB-4B44-8AC8-E3F99BBF388C}" srcId="{F8CFD5DA-656E-4B4B-8491-D78075AD4825}" destId="{AB478A00-A4C0-4E6B-BFD1-A80906C05815}" srcOrd="0" destOrd="0" parTransId="{90CCBF03-6832-4044-B170-209D0F9689AB}" sibTransId="{BFDF650B-DFF7-4475-BAF2-D0FBFCD12E54}"/>
    <dgm:cxn modelId="{4DFCA2BD-FF18-47D4-8F1F-83A2ED15E24B}" type="presOf" srcId="{EF569C65-A627-41AC-A481-735F9A36FE38}" destId="{89AF173D-63FC-4ED8-A06A-D8F49A9FB406}" srcOrd="0" destOrd="2" presId="urn:microsoft.com/office/officeart/2005/8/layout/hList1"/>
    <dgm:cxn modelId="{D1B649BF-4A77-49AF-89A5-72445D3B65C0}" srcId="{F8CFD5DA-656E-4B4B-8491-D78075AD4825}" destId="{4E7E0617-7E94-4D56-A45E-90A26E0D1502}" srcOrd="3" destOrd="0" parTransId="{EEB8BD2E-E956-4E81-8B61-24DA6270E9C2}" sibTransId="{8641EE7C-27C3-4FFC-A191-E3BB91DF0E76}"/>
    <dgm:cxn modelId="{08A79DC4-5731-49A8-A26C-274B10EF76EE}" type="presOf" srcId="{D2114616-712B-464E-8968-3A3D22A1EF71}" destId="{FD96B3CD-C966-4A34-AA1F-4E7FD1B46883}" srcOrd="0" destOrd="6" presId="urn:microsoft.com/office/officeart/2005/8/layout/hList1"/>
    <dgm:cxn modelId="{0114C1C8-2268-4AB0-9C97-509C5A2D22C8}" type="presOf" srcId="{54744E93-1A30-4684-8772-4A150E661298}" destId="{FD96B3CD-C966-4A34-AA1F-4E7FD1B46883}" srcOrd="0" destOrd="5" presId="urn:microsoft.com/office/officeart/2005/8/layout/hList1"/>
    <dgm:cxn modelId="{0DD7A9D6-F8EA-419F-B496-776BD4BA81CE}" type="presOf" srcId="{25F57F8B-EFFD-4925-A3C9-29238350B543}" destId="{0D962E9B-1FDD-445E-A00D-674952E51D7A}" srcOrd="0" destOrd="0" presId="urn:microsoft.com/office/officeart/2005/8/layout/hList1"/>
    <dgm:cxn modelId="{0232BFDB-75B3-4644-9B79-A3B3252A7E65}" type="presOf" srcId="{409F0DC8-D9A9-4F7F-8E55-D44BD3B87636}" destId="{89AF173D-63FC-4ED8-A06A-D8F49A9FB406}" srcOrd="0" destOrd="0" presId="urn:microsoft.com/office/officeart/2005/8/layout/hList1"/>
    <dgm:cxn modelId="{6FAF3ADF-4189-4BC7-8A7C-9D61B6F44F9B}" srcId="{25F57F8B-EFFD-4925-A3C9-29238350B543}" destId="{409F0DC8-D9A9-4F7F-8E55-D44BD3B87636}" srcOrd="0" destOrd="0" parTransId="{A9EF22C7-41B5-42CC-8999-71D69CBC2B40}" sibTransId="{DC348E77-81D1-4FFB-8AB2-00D698B5D56A}"/>
    <dgm:cxn modelId="{B4C650E0-6A48-4651-8C43-C9A84843391B}" type="presOf" srcId="{9DCB6670-9CF5-45A3-8321-481EE468745C}" destId="{FD96B3CD-C966-4A34-AA1F-4E7FD1B46883}" srcOrd="0" destOrd="4" presId="urn:microsoft.com/office/officeart/2005/8/layout/hList1"/>
    <dgm:cxn modelId="{E6D292F3-5048-4838-A5F7-D45BDCCADAEB}" type="presOf" srcId="{B7EE978C-6F13-4F97-A681-CAEB98F72987}" destId="{2D0D9304-75E6-445C-9EE3-34110ACF4AF0}" srcOrd="0" destOrd="2" presId="urn:microsoft.com/office/officeart/2005/8/layout/hList1"/>
    <dgm:cxn modelId="{FEB060FC-4E8E-4D8D-BC4D-425F46C5BCB9}" type="presOf" srcId="{87A3C434-8434-47FC-AF46-5331DB7BCECA}" destId="{FD96B3CD-C966-4A34-AA1F-4E7FD1B46883}" srcOrd="0" destOrd="2" presId="urn:microsoft.com/office/officeart/2005/8/layout/hList1"/>
    <dgm:cxn modelId="{2235D7FC-94EB-4CE7-91A6-9D21BC26FACA}" srcId="{C0C8A0A3-9B20-4E43-BC06-6841E48E0F27}" destId="{DAFFF51F-4332-4ADD-B051-277CACD84BAD}" srcOrd="1" destOrd="0" parTransId="{3769ACB5-A115-4357-80EC-06098CD650AB}" sibTransId="{32C44DAF-932D-4458-8949-F2FCFAB16028}"/>
    <dgm:cxn modelId="{CA450EF1-FDA8-4A2C-BC53-91DAB2A3108D}" type="presParOf" srcId="{83A392ED-C24F-45A9-9A1A-08C3BD86524A}" destId="{2ABB6C7F-7CC4-4C43-A7E6-A86C5052AD99}" srcOrd="0" destOrd="0" presId="urn:microsoft.com/office/officeart/2005/8/layout/hList1"/>
    <dgm:cxn modelId="{5ABC5DD3-1AAB-4E12-B925-CC53F39E0A62}" type="presParOf" srcId="{2ABB6C7F-7CC4-4C43-A7E6-A86C5052AD99}" destId="{EAC4A564-E1C0-4480-8435-9F1D22DFFD33}" srcOrd="0" destOrd="0" presId="urn:microsoft.com/office/officeart/2005/8/layout/hList1"/>
    <dgm:cxn modelId="{DDFE064F-EBB0-4377-9A7F-05497F1C047F}" type="presParOf" srcId="{2ABB6C7F-7CC4-4C43-A7E6-A86C5052AD99}" destId="{FD96B3CD-C966-4A34-AA1F-4E7FD1B46883}" srcOrd="1" destOrd="0" presId="urn:microsoft.com/office/officeart/2005/8/layout/hList1"/>
    <dgm:cxn modelId="{12A346AC-CD93-4FD8-AFB5-5C259E254F8E}" type="presParOf" srcId="{83A392ED-C24F-45A9-9A1A-08C3BD86524A}" destId="{F4496914-E310-4F9D-B763-8116C4EFFD5B}" srcOrd="1" destOrd="0" presId="urn:microsoft.com/office/officeart/2005/8/layout/hList1"/>
    <dgm:cxn modelId="{843FBA4E-9B56-49FB-890A-03BADFA63AFE}" type="presParOf" srcId="{83A392ED-C24F-45A9-9A1A-08C3BD86524A}" destId="{2B9D6D16-4159-4AC4-A04C-7FB241FCB1DD}" srcOrd="2" destOrd="0" presId="urn:microsoft.com/office/officeart/2005/8/layout/hList1"/>
    <dgm:cxn modelId="{5E33EC08-3C49-45C3-95F7-AABC933C0907}" type="presParOf" srcId="{2B9D6D16-4159-4AC4-A04C-7FB241FCB1DD}" destId="{0D962E9B-1FDD-445E-A00D-674952E51D7A}" srcOrd="0" destOrd="0" presId="urn:microsoft.com/office/officeart/2005/8/layout/hList1"/>
    <dgm:cxn modelId="{7AD6FCF5-F7BE-4FC8-85AA-C47E2EEA70C7}" type="presParOf" srcId="{2B9D6D16-4159-4AC4-A04C-7FB241FCB1DD}" destId="{89AF173D-63FC-4ED8-A06A-D8F49A9FB406}" srcOrd="1" destOrd="0" presId="urn:microsoft.com/office/officeart/2005/8/layout/hList1"/>
    <dgm:cxn modelId="{0699E85E-20E8-43F4-A32D-B58F27CA34F8}" type="presParOf" srcId="{83A392ED-C24F-45A9-9A1A-08C3BD86524A}" destId="{DC44366F-39B3-469A-B684-04B7F9CA8795}" srcOrd="3" destOrd="0" presId="urn:microsoft.com/office/officeart/2005/8/layout/hList1"/>
    <dgm:cxn modelId="{30D3F11A-2E3A-4C64-9B2C-AFD546C47162}" type="presParOf" srcId="{83A392ED-C24F-45A9-9A1A-08C3BD86524A}" destId="{3BB1DA2C-5AAF-4307-8AFD-0E03FB570F16}" srcOrd="4" destOrd="0" presId="urn:microsoft.com/office/officeart/2005/8/layout/hList1"/>
    <dgm:cxn modelId="{66E6333C-F583-41E9-873B-3C04115AF992}" type="presParOf" srcId="{3BB1DA2C-5AAF-4307-8AFD-0E03FB570F16}" destId="{6EA91601-F0C7-49B8-9262-E07FE2E32034}" srcOrd="0" destOrd="0" presId="urn:microsoft.com/office/officeart/2005/8/layout/hList1"/>
    <dgm:cxn modelId="{25AACA62-98B3-4C82-95F0-0222B524DF1A}" type="presParOf" srcId="{3BB1DA2C-5AAF-4307-8AFD-0E03FB570F16}" destId="{2D0D9304-75E6-445C-9EE3-34110ACF4A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7F874-3FCF-44D9-8406-F049BB833B9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AA524F-D80A-4DDF-955E-781F97BF146B}">
      <dgm:prSet phldrT="[Text]" custT="1"/>
      <dgm:spPr/>
      <dgm:t>
        <a:bodyPr/>
        <a:lstStyle/>
        <a:p>
          <a:r>
            <a:rPr lang="en-GB" sz="1700" b="1" dirty="0">
              <a:latin typeface="+mn-lt"/>
            </a:rPr>
            <a:t>Request for Verification</a:t>
          </a:r>
          <a:endParaRPr lang="en-US" sz="1700" b="1" dirty="0">
            <a:latin typeface="+mn-lt"/>
          </a:endParaRPr>
        </a:p>
      </dgm:t>
    </dgm:pt>
    <dgm:pt modelId="{225F3EA7-4DC6-4E53-9440-7D959FCFE8A9}" type="parTrans" cxnId="{A5039DE3-819F-4106-8597-9A7BB7405A20}">
      <dgm:prSet/>
      <dgm:spPr/>
      <dgm:t>
        <a:bodyPr/>
        <a:lstStyle/>
        <a:p>
          <a:endParaRPr lang="en-US"/>
        </a:p>
      </dgm:t>
    </dgm:pt>
    <dgm:pt modelId="{95233733-9A84-40F2-A3B1-A37C438284BC}" type="sibTrans" cxnId="{A5039DE3-819F-4106-8597-9A7BB7405A20}">
      <dgm:prSet/>
      <dgm:spPr/>
      <dgm:t>
        <a:bodyPr/>
        <a:lstStyle/>
        <a:p>
          <a:endParaRPr lang="en-US" sz="1600" b="1">
            <a:latin typeface="Century" panose="02040604050505020304" pitchFamily="18" charset="0"/>
          </a:endParaRPr>
        </a:p>
      </dgm:t>
    </dgm:pt>
    <dgm:pt modelId="{451B002A-26EF-4461-A88A-2D6A67948012}">
      <dgm:prSet phldrT="[Text]" custT="1"/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GB" sz="1800" b="0" dirty="0">
              <a:latin typeface="Tw Cen MT" panose="020B0602020104020603" pitchFamily="34" charset="0"/>
            </a:rPr>
            <a:t>Centre provides necessary documents and proof of achievement of each checklist item via the platform (preferably, upload same documents to your website and provide URL link on platform)</a:t>
          </a:r>
          <a:endParaRPr lang="en-US" sz="1800" b="0" dirty="0">
            <a:latin typeface="Tw Cen MT" panose="020B0602020104020603" pitchFamily="34" charset="0"/>
          </a:endParaRPr>
        </a:p>
      </dgm:t>
    </dgm:pt>
    <dgm:pt modelId="{3C3E6992-C4C4-4FCF-BACD-7507F314F179}" type="parTrans" cxnId="{E0373874-74B4-4508-B348-B3C296825E99}">
      <dgm:prSet/>
      <dgm:spPr/>
      <dgm:t>
        <a:bodyPr/>
        <a:lstStyle/>
        <a:p>
          <a:endParaRPr lang="en-US"/>
        </a:p>
      </dgm:t>
    </dgm:pt>
    <dgm:pt modelId="{3B8CC2CC-D9B8-4538-AD10-983B8A1FC0B1}" type="sibTrans" cxnId="{E0373874-74B4-4508-B348-B3C296825E99}">
      <dgm:prSet/>
      <dgm:spPr/>
      <dgm:t>
        <a:bodyPr/>
        <a:lstStyle/>
        <a:p>
          <a:endParaRPr lang="en-US"/>
        </a:p>
      </dgm:t>
    </dgm:pt>
    <dgm:pt modelId="{E2175404-804E-4CB9-9DCB-9F1BEB7250A0}">
      <dgm:prSet phldrT="[Text]" custT="1"/>
      <dgm:spPr/>
      <dgm:t>
        <a:bodyPr/>
        <a:lstStyle/>
        <a:p>
          <a:r>
            <a:rPr lang="en-GB" sz="1700" b="1" dirty="0">
              <a:latin typeface="+mn-lt"/>
            </a:rPr>
            <a:t>AAU shares online verification report with </a:t>
          </a:r>
          <a:r>
            <a:rPr lang="en-GB" sz="1700" b="1" dirty="0" err="1">
              <a:latin typeface="+mn-lt"/>
            </a:rPr>
            <a:t>center</a:t>
          </a:r>
          <a:r>
            <a:rPr lang="en-GB" sz="1700" b="1" dirty="0">
              <a:latin typeface="+mn-lt"/>
            </a:rPr>
            <a:t> and notifies the </a:t>
          </a:r>
          <a:r>
            <a:rPr lang="en-GB" sz="1700" b="1" dirty="0" err="1">
              <a:latin typeface="+mn-lt"/>
            </a:rPr>
            <a:t>center</a:t>
          </a:r>
          <a:r>
            <a:rPr lang="en-GB" sz="1700" b="1" dirty="0">
              <a:latin typeface="+mn-lt"/>
            </a:rPr>
            <a:t> to confirm onsite verification </a:t>
          </a:r>
          <a:endParaRPr lang="en-US" sz="1700" b="1" dirty="0">
            <a:latin typeface="+mn-lt"/>
          </a:endParaRPr>
        </a:p>
      </dgm:t>
    </dgm:pt>
    <dgm:pt modelId="{4D318C5E-5916-4403-9DA9-39473AF6652D}" type="parTrans" cxnId="{2BC42898-3A25-44A9-A9AA-024DE4A664ED}">
      <dgm:prSet/>
      <dgm:spPr/>
      <dgm:t>
        <a:bodyPr/>
        <a:lstStyle/>
        <a:p>
          <a:endParaRPr lang="en-US"/>
        </a:p>
      </dgm:t>
    </dgm:pt>
    <dgm:pt modelId="{798AB560-15FA-40B3-9FFA-E102A5D7FAC9}" type="sibTrans" cxnId="{2BC42898-3A25-44A9-A9AA-024DE4A664ED}">
      <dgm:prSet/>
      <dgm:spPr/>
      <dgm:t>
        <a:bodyPr/>
        <a:lstStyle/>
        <a:p>
          <a:endParaRPr lang="en-US" sz="1600" b="1">
            <a:latin typeface="Century" panose="02040604050505020304" pitchFamily="18" charset="0"/>
          </a:endParaRPr>
        </a:p>
      </dgm:t>
    </dgm:pt>
    <dgm:pt modelId="{1D904AA9-D077-42AE-B9A4-FDF1A6C70197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900" b="0" dirty="0">
              <a:latin typeface="Tw Cen MT" panose="020B0602020104020603" pitchFamily="34" charset="0"/>
            </a:rPr>
            <a:t>AAU expert conducts an online verification of relevant documents and produces a report</a:t>
          </a:r>
          <a:endParaRPr lang="en-US" sz="1900" b="0" dirty="0">
            <a:latin typeface="Tw Cen MT" panose="020B0602020104020603" pitchFamily="34" charset="0"/>
          </a:endParaRPr>
        </a:p>
      </dgm:t>
    </dgm:pt>
    <dgm:pt modelId="{48FB3C0E-1D47-48E3-A5AD-D15EFAD14E09}" type="parTrans" cxnId="{6D013006-BD2B-49DC-99B0-AE67CABD112B}">
      <dgm:prSet/>
      <dgm:spPr/>
      <dgm:t>
        <a:bodyPr/>
        <a:lstStyle/>
        <a:p>
          <a:endParaRPr lang="en-US"/>
        </a:p>
      </dgm:t>
    </dgm:pt>
    <dgm:pt modelId="{95AB6990-9C60-4F20-A9F6-CAB2AC7C087A}" type="sibTrans" cxnId="{6D013006-BD2B-49DC-99B0-AE67CABD112B}">
      <dgm:prSet/>
      <dgm:spPr/>
      <dgm:t>
        <a:bodyPr/>
        <a:lstStyle/>
        <a:p>
          <a:endParaRPr lang="en-US"/>
        </a:p>
      </dgm:t>
    </dgm:pt>
    <dgm:pt modelId="{B5AB6D28-E1C6-45E0-BA64-0EA972011B71}">
      <dgm:prSet phldrT="[Text]" custT="1"/>
      <dgm:spPr/>
      <dgm:t>
        <a:bodyPr/>
        <a:lstStyle/>
        <a:p>
          <a:r>
            <a:rPr lang="en-GB" sz="1700" b="1" dirty="0">
              <a:latin typeface="+mn-lt"/>
            </a:rPr>
            <a:t>Milestone is paid</a:t>
          </a:r>
          <a:endParaRPr lang="en-US" sz="1700" b="1" dirty="0">
            <a:latin typeface="+mn-lt"/>
          </a:endParaRPr>
        </a:p>
      </dgm:t>
    </dgm:pt>
    <dgm:pt modelId="{541E5D58-A22E-4737-89DE-E6EC261A0351}" type="parTrans" cxnId="{FDCBEEB1-D654-458F-A5F9-11469695B1B3}">
      <dgm:prSet/>
      <dgm:spPr/>
      <dgm:t>
        <a:bodyPr/>
        <a:lstStyle/>
        <a:p>
          <a:endParaRPr lang="en-US"/>
        </a:p>
      </dgm:t>
    </dgm:pt>
    <dgm:pt modelId="{09B42865-587A-4DE1-B536-6B4E63BA00C2}" type="sibTrans" cxnId="{FDCBEEB1-D654-458F-A5F9-11469695B1B3}">
      <dgm:prSet/>
      <dgm:spPr/>
      <dgm:t>
        <a:bodyPr/>
        <a:lstStyle/>
        <a:p>
          <a:endParaRPr lang="en-US"/>
        </a:p>
      </dgm:t>
    </dgm:pt>
    <dgm:pt modelId="{CA7F81C7-5A4C-4A60-B8BB-C88D6ADD227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b="0" dirty="0">
              <a:latin typeface="Tw Cen MT" panose="020B0602020104020603" pitchFamily="34" charset="0"/>
            </a:rPr>
            <a:t>External consultants visits the </a:t>
          </a:r>
          <a:r>
            <a:rPr lang="en-GB" sz="1800" b="0" dirty="0" err="1">
              <a:latin typeface="Tw Cen MT" panose="020B0602020104020603" pitchFamily="34" charset="0"/>
            </a:rPr>
            <a:t>center</a:t>
          </a:r>
          <a:r>
            <a:rPr lang="en-GB" sz="1800" b="0" dirty="0">
              <a:latin typeface="Tw Cen MT" panose="020B0602020104020603" pitchFamily="34" charset="0"/>
            </a:rPr>
            <a:t> to verify whether equipment, materials, infrastructure etc are available and according to the exact specification provided by the </a:t>
          </a:r>
          <a:r>
            <a:rPr lang="en-GB" sz="1800" b="0" dirty="0" err="1">
              <a:latin typeface="Tw Cen MT" panose="020B0602020104020603" pitchFamily="34" charset="0"/>
            </a:rPr>
            <a:t>center</a:t>
          </a:r>
          <a:r>
            <a:rPr lang="en-GB" sz="1800" b="0" dirty="0">
              <a:latin typeface="Tw Cen MT" panose="020B0602020104020603" pitchFamily="34" charset="0"/>
            </a:rPr>
            <a:t> in the appendix of their formulation.</a:t>
          </a:r>
          <a:endParaRPr lang="en-US" sz="1800" b="0" dirty="0">
            <a:latin typeface="Tw Cen MT" panose="020B0602020104020603" pitchFamily="34" charset="0"/>
          </a:endParaRPr>
        </a:p>
      </dgm:t>
    </dgm:pt>
    <dgm:pt modelId="{3A3B4BDD-3F6A-435D-BB22-C4CF3F9DC7A9}" type="parTrans" cxnId="{31D4DAAA-3C24-4FD9-9976-7D9D63D7E492}">
      <dgm:prSet/>
      <dgm:spPr/>
      <dgm:t>
        <a:bodyPr/>
        <a:lstStyle/>
        <a:p>
          <a:endParaRPr lang="en-US"/>
        </a:p>
      </dgm:t>
    </dgm:pt>
    <dgm:pt modelId="{0147DAAD-AD1E-4986-A041-5C831C9F109B}" type="sibTrans" cxnId="{31D4DAAA-3C24-4FD9-9976-7D9D63D7E492}">
      <dgm:prSet/>
      <dgm:spPr/>
      <dgm:t>
        <a:bodyPr/>
        <a:lstStyle/>
        <a:p>
          <a:endParaRPr lang="en-US"/>
        </a:p>
      </dgm:t>
    </dgm:pt>
    <dgm:pt modelId="{0D205F8D-BCF1-47B2-A4B0-0C782564E849}">
      <dgm:prSet phldrT="[Text]" custT="1"/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GB" sz="1800" b="0" dirty="0">
              <a:latin typeface="Tw Cen MT" panose="020B0602020104020603" pitchFamily="34" charset="0"/>
            </a:rPr>
            <a:t>Centre performs a self check to ensure they have provided every single proof of achievement of checklist</a:t>
          </a:r>
          <a:endParaRPr lang="en-US" sz="1800" b="0" dirty="0">
            <a:latin typeface="Tw Cen MT" panose="020B0602020104020603" pitchFamily="34" charset="0"/>
          </a:endParaRPr>
        </a:p>
      </dgm:t>
    </dgm:pt>
    <dgm:pt modelId="{1A3C1CB5-1970-49E7-8E28-EDE0C3E9A8C2}" type="parTrans" cxnId="{C33FDA81-CFC3-4C27-BB13-80A8A0D379D5}">
      <dgm:prSet/>
      <dgm:spPr/>
      <dgm:t>
        <a:bodyPr/>
        <a:lstStyle/>
        <a:p>
          <a:endParaRPr lang="en-US"/>
        </a:p>
      </dgm:t>
    </dgm:pt>
    <dgm:pt modelId="{8CCF3EE5-8CA2-45E0-96AD-BF0276DD68D4}" type="sibTrans" cxnId="{C33FDA81-CFC3-4C27-BB13-80A8A0D379D5}">
      <dgm:prSet/>
      <dgm:spPr/>
      <dgm:t>
        <a:bodyPr/>
        <a:lstStyle/>
        <a:p>
          <a:endParaRPr lang="en-US"/>
        </a:p>
      </dgm:t>
    </dgm:pt>
    <dgm:pt modelId="{8ED945FC-DEB7-461A-B93F-4BED6E5E469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900" b="0" dirty="0">
              <a:latin typeface="Tw Cen MT" panose="020B0602020104020603" pitchFamily="34" charset="0"/>
            </a:rPr>
            <a:t>If the milestone requires only online verification, the report indicates a recommendation to WB for approval or a request for further documents.</a:t>
          </a:r>
          <a:endParaRPr lang="en-US" sz="1900" b="0" dirty="0">
            <a:latin typeface="Tw Cen MT" panose="020B0602020104020603" pitchFamily="34" charset="0"/>
          </a:endParaRPr>
        </a:p>
      </dgm:t>
    </dgm:pt>
    <dgm:pt modelId="{8E89032F-C036-4902-B25E-2BA96350F21D}" type="parTrans" cxnId="{78219F25-0290-4036-82BF-6A7095C0453A}">
      <dgm:prSet/>
      <dgm:spPr/>
      <dgm:t>
        <a:bodyPr/>
        <a:lstStyle/>
        <a:p>
          <a:endParaRPr lang="en-US"/>
        </a:p>
      </dgm:t>
    </dgm:pt>
    <dgm:pt modelId="{B55EB8FF-5ADC-4F99-A3E8-D499C67D8F5F}" type="sibTrans" cxnId="{78219F25-0290-4036-82BF-6A7095C0453A}">
      <dgm:prSet/>
      <dgm:spPr/>
      <dgm:t>
        <a:bodyPr/>
        <a:lstStyle/>
        <a:p>
          <a:endParaRPr lang="en-US"/>
        </a:p>
      </dgm:t>
    </dgm:pt>
    <dgm:pt modelId="{126BC16A-A0B7-4C83-824A-5EF43F40A1B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b="0" dirty="0">
              <a:latin typeface="Tw Cen MT" panose="020B0602020104020603" pitchFamily="34" charset="0"/>
            </a:rPr>
            <a:t>Expert produces a report with recommendation for WB approval</a:t>
          </a:r>
          <a:endParaRPr lang="en-US" sz="1800" b="0" dirty="0">
            <a:latin typeface="Tw Cen MT" panose="020B0602020104020603" pitchFamily="34" charset="0"/>
          </a:endParaRPr>
        </a:p>
      </dgm:t>
    </dgm:pt>
    <dgm:pt modelId="{6B9E44E3-C267-4CA5-9439-12AA3D23DF6E}" type="parTrans" cxnId="{3691A2EC-ED5D-4AD6-9038-6E0B353CFBEC}">
      <dgm:prSet/>
      <dgm:spPr/>
      <dgm:t>
        <a:bodyPr/>
        <a:lstStyle/>
        <a:p>
          <a:endParaRPr lang="en-US"/>
        </a:p>
      </dgm:t>
    </dgm:pt>
    <dgm:pt modelId="{FCD1C1C7-E36B-40FC-8681-55B6C4C4684A}" type="sibTrans" cxnId="{3691A2EC-ED5D-4AD6-9038-6E0B353CFBEC}">
      <dgm:prSet/>
      <dgm:spPr/>
      <dgm:t>
        <a:bodyPr/>
        <a:lstStyle/>
        <a:p>
          <a:endParaRPr lang="en-US"/>
        </a:p>
      </dgm:t>
    </dgm:pt>
    <dgm:pt modelId="{D3D1F998-FC39-402C-9308-5A825C97090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800" b="0" dirty="0">
              <a:latin typeface="Tw Cen MT" panose="020B0602020104020603" pitchFamily="34" charset="0"/>
            </a:rPr>
            <a:t>AAU shares report with </a:t>
          </a:r>
          <a:r>
            <a:rPr lang="en-GB" sz="1800" b="0" dirty="0" err="1">
              <a:latin typeface="Tw Cen MT" panose="020B0602020104020603" pitchFamily="34" charset="0"/>
            </a:rPr>
            <a:t>center</a:t>
          </a:r>
          <a:endParaRPr lang="en-US" sz="1800" b="0" dirty="0">
            <a:latin typeface="Tw Cen MT" panose="020B0602020104020603" pitchFamily="34" charset="0"/>
          </a:endParaRPr>
        </a:p>
      </dgm:t>
    </dgm:pt>
    <dgm:pt modelId="{4AA0ACD8-57F9-40A1-A9D8-83D8A400D502}" type="parTrans" cxnId="{AB612B37-AF63-493C-BEBA-3D44B8D728CE}">
      <dgm:prSet/>
      <dgm:spPr/>
      <dgm:t>
        <a:bodyPr/>
        <a:lstStyle/>
        <a:p>
          <a:endParaRPr lang="en-US"/>
        </a:p>
      </dgm:t>
    </dgm:pt>
    <dgm:pt modelId="{5DC6DC0C-19BD-4159-838B-673894602E51}" type="sibTrans" cxnId="{AB612B37-AF63-493C-BEBA-3D44B8D728CE}">
      <dgm:prSet/>
      <dgm:spPr/>
      <dgm:t>
        <a:bodyPr/>
        <a:lstStyle/>
        <a:p>
          <a:endParaRPr lang="en-US"/>
        </a:p>
      </dgm:t>
    </dgm:pt>
    <dgm:pt modelId="{5AEF8A74-1E7F-4CF3-8C8F-AE63EB4FE4B6}" type="pres">
      <dgm:prSet presAssocID="{1477F874-3FCF-44D9-8406-F049BB833B9F}" presName="Name0" presStyleCnt="0">
        <dgm:presLayoutVars>
          <dgm:dir/>
          <dgm:animLvl val="lvl"/>
          <dgm:resizeHandles val="exact"/>
        </dgm:presLayoutVars>
      </dgm:prSet>
      <dgm:spPr/>
    </dgm:pt>
    <dgm:pt modelId="{0C1DC2D9-B60D-49B8-A3AA-C7DEE59BB36D}" type="pres">
      <dgm:prSet presAssocID="{1477F874-3FCF-44D9-8406-F049BB833B9F}" presName="tSp" presStyleCnt="0"/>
      <dgm:spPr/>
    </dgm:pt>
    <dgm:pt modelId="{0FF3D0B8-D066-47F8-8D99-7A4EBA99F28B}" type="pres">
      <dgm:prSet presAssocID="{1477F874-3FCF-44D9-8406-F049BB833B9F}" presName="bSp" presStyleCnt="0"/>
      <dgm:spPr/>
    </dgm:pt>
    <dgm:pt modelId="{1A4CA302-B352-4D7C-A70E-9C4A8556C1A8}" type="pres">
      <dgm:prSet presAssocID="{1477F874-3FCF-44D9-8406-F049BB833B9F}" presName="process" presStyleCnt="0"/>
      <dgm:spPr/>
    </dgm:pt>
    <dgm:pt modelId="{1DBDA482-8063-467B-B23E-3826DA0C3726}" type="pres">
      <dgm:prSet presAssocID="{3EAA524F-D80A-4DDF-955E-781F97BF146B}" presName="composite1" presStyleCnt="0"/>
      <dgm:spPr/>
    </dgm:pt>
    <dgm:pt modelId="{7BFDB28F-D44A-4EBC-9A06-7105E61E7317}" type="pres">
      <dgm:prSet presAssocID="{3EAA524F-D80A-4DDF-955E-781F97BF146B}" presName="dummyNode1" presStyleLbl="node1" presStyleIdx="0" presStyleCnt="3"/>
      <dgm:spPr/>
    </dgm:pt>
    <dgm:pt modelId="{B158771D-49C7-41F8-806E-9242B08AAE66}" type="pres">
      <dgm:prSet presAssocID="{3EAA524F-D80A-4DDF-955E-781F97BF146B}" presName="childNode1" presStyleLbl="bgAcc1" presStyleIdx="0" presStyleCnt="3" custScaleY="154256">
        <dgm:presLayoutVars>
          <dgm:bulletEnabled val="1"/>
        </dgm:presLayoutVars>
      </dgm:prSet>
      <dgm:spPr/>
    </dgm:pt>
    <dgm:pt modelId="{BC63AAF9-3CA3-46A2-904A-BFF20816BBF7}" type="pres">
      <dgm:prSet presAssocID="{3EAA524F-D80A-4DDF-955E-781F97BF146B}" presName="childNode1tx" presStyleLbl="bgAcc1" presStyleIdx="0" presStyleCnt="3">
        <dgm:presLayoutVars>
          <dgm:bulletEnabled val="1"/>
        </dgm:presLayoutVars>
      </dgm:prSet>
      <dgm:spPr/>
    </dgm:pt>
    <dgm:pt modelId="{5C7682A2-79F2-49ED-AA17-BBA05E190B7A}" type="pres">
      <dgm:prSet presAssocID="{3EAA524F-D80A-4DDF-955E-781F97BF146B}" presName="parentNode1" presStyleLbl="node1" presStyleIdx="0" presStyleCnt="3" custLinFactNeighborY="9844">
        <dgm:presLayoutVars>
          <dgm:chMax val="1"/>
          <dgm:bulletEnabled val="1"/>
        </dgm:presLayoutVars>
      </dgm:prSet>
      <dgm:spPr/>
    </dgm:pt>
    <dgm:pt modelId="{DDFD7400-381A-453D-BA19-75F49F8BC7D5}" type="pres">
      <dgm:prSet presAssocID="{3EAA524F-D80A-4DDF-955E-781F97BF146B}" presName="connSite1" presStyleCnt="0"/>
      <dgm:spPr/>
    </dgm:pt>
    <dgm:pt modelId="{82AA12F2-2A84-48F5-B098-D79BA5954728}" type="pres">
      <dgm:prSet presAssocID="{95233733-9A84-40F2-A3B1-A37C438284BC}" presName="Name9" presStyleLbl="sibTrans2D1" presStyleIdx="0" presStyleCnt="2"/>
      <dgm:spPr/>
    </dgm:pt>
    <dgm:pt modelId="{9CC9E3DF-D76E-445C-9909-1C7B266FDB63}" type="pres">
      <dgm:prSet presAssocID="{E2175404-804E-4CB9-9DCB-9F1BEB7250A0}" presName="composite2" presStyleCnt="0"/>
      <dgm:spPr/>
    </dgm:pt>
    <dgm:pt modelId="{9B3CA7DA-5CC8-4D0B-B12E-7971D0BA2E4D}" type="pres">
      <dgm:prSet presAssocID="{E2175404-804E-4CB9-9DCB-9F1BEB7250A0}" presName="dummyNode2" presStyleLbl="node1" presStyleIdx="0" presStyleCnt="3"/>
      <dgm:spPr/>
    </dgm:pt>
    <dgm:pt modelId="{FC56FE47-2EE2-470A-9C34-48FC7A23887F}" type="pres">
      <dgm:prSet presAssocID="{E2175404-804E-4CB9-9DCB-9F1BEB7250A0}" presName="childNode2" presStyleLbl="bgAcc1" presStyleIdx="1" presStyleCnt="3" custScaleY="135709">
        <dgm:presLayoutVars>
          <dgm:bulletEnabled val="1"/>
        </dgm:presLayoutVars>
      </dgm:prSet>
      <dgm:spPr/>
    </dgm:pt>
    <dgm:pt modelId="{627241C8-72D3-4F32-9A55-584F766D45EF}" type="pres">
      <dgm:prSet presAssocID="{E2175404-804E-4CB9-9DCB-9F1BEB7250A0}" presName="childNode2tx" presStyleLbl="bgAcc1" presStyleIdx="1" presStyleCnt="3">
        <dgm:presLayoutVars>
          <dgm:bulletEnabled val="1"/>
        </dgm:presLayoutVars>
      </dgm:prSet>
      <dgm:spPr/>
    </dgm:pt>
    <dgm:pt modelId="{5A2808D2-AEED-454D-91DD-0C8B703D2710}" type="pres">
      <dgm:prSet presAssocID="{E2175404-804E-4CB9-9DCB-9F1BEB7250A0}" presName="parentNode2" presStyleLbl="node1" presStyleIdx="1" presStyleCnt="3" custLinFactNeighborX="-4733" custLinFactNeighborY="-11583">
        <dgm:presLayoutVars>
          <dgm:chMax val="0"/>
          <dgm:bulletEnabled val="1"/>
        </dgm:presLayoutVars>
      </dgm:prSet>
      <dgm:spPr/>
    </dgm:pt>
    <dgm:pt modelId="{99987457-E08B-442A-8330-98624FAA2798}" type="pres">
      <dgm:prSet presAssocID="{E2175404-804E-4CB9-9DCB-9F1BEB7250A0}" presName="connSite2" presStyleCnt="0"/>
      <dgm:spPr/>
    </dgm:pt>
    <dgm:pt modelId="{423493F1-5E4C-47EB-9B78-BF639DE2675E}" type="pres">
      <dgm:prSet presAssocID="{798AB560-15FA-40B3-9FFA-E102A5D7FAC9}" presName="Name18" presStyleLbl="sibTrans2D1" presStyleIdx="1" presStyleCnt="2"/>
      <dgm:spPr/>
    </dgm:pt>
    <dgm:pt modelId="{2538BFEE-3749-41CD-9A07-DDDFD1DFF6D0}" type="pres">
      <dgm:prSet presAssocID="{B5AB6D28-E1C6-45E0-BA64-0EA972011B71}" presName="composite1" presStyleCnt="0"/>
      <dgm:spPr/>
    </dgm:pt>
    <dgm:pt modelId="{29CA8B9B-CF4A-46F7-8D6E-F7587362213D}" type="pres">
      <dgm:prSet presAssocID="{B5AB6D28-E1C6-45E0-BA64-0EA972011B71}" presName="dummyNode1" presStyleLbl="node1" presStyleIdx="1" presStyleCnt="3"/>
      <dgm:spPr/>
    </dgm:pt>
    <dgm:pt modelId="{FA37D927-022C-420C-AC03-0FEFEE028DA3}" type="pres">
      <dgm:prSet presAssocID="{B5AB6D28-E1C6-45E0-BA64-0EA972011B71}" presName="childNode1" presStyleLbl="bgAcc1" presStyleIdx="2" presStyleCnt="3" custScaleY="136550">
        <dgm:presLayoutVars>
          <dgm:bulletEnabled val="1"/>
        </dgm:presLayoutVars>
      </dgm:prSet>
      <dgm:spPr/>
    </dgm:pt>
    <dgm:pt modelId="{342F01CE-931A-47DB-8D86-D5911E8FA257}" type="pres">
      <dgm:prSet presAssocID="{B5AB6D28-E1C6-45E0-BA64-0EA972011B71}" presName="childNode1tx" presStyleLbl="bgAcc1" presStyleIdx="2" presStyleCnt="3">
        <dgm:presLayoutVars>
          <dgm:bulletEnabled val="1"/>
        </dgm:presLayoutVars>
      </dgm:prSet>
      <dgm:spPr/>
    </dgm:pt>
    <dgm:pt modelId="{48BC37FB-9C98-461C-A3A7-2092FFA47148}" type="pres">
      <dgm:prSet presAssocID="{B5AB6D28-E1C6-45E0-BA64-0EA972011B71}" presName="parentNode1" presStyleLbl="node1" presStyleIdx="2" presStyleCnt="3" custLinFactNeighborX="33" custLinFactNeighborY="72156">
        <dgm:presLayoutVars>
          <dgm:chMax val="1"/>
          <dgm:bulletEnabled val="1"/>
        </dgm:presLayoutVars>
      </dgm:prSet>
      <dgm:spPr/>
    </dgm:pt>
    <dgm:pt modelId="{3B47CC1A-8EC2-4943-B0C3-29D56373EC34}" type="pres">
      <dgm:prSet presAssocID="{B5AB6D28-E1C6-45E0-BA64-0EA972011B71}" presName="connSite1" presStyleCnt="0"/>
      <dgm:spPr/>
    </dgm:pt>
  </dgm:ptLst>
  <dgm:cxnLst>
    <dgm:cxn modelId="{95D1B403-BBF1-43A8-87D3-806DE370B533}" type="presOf" srcId="{0D205F8D-BCF1-47B2-A4B0-0C782564E849}" destId="{B158771D-49C7-41F8-806E-9242B08AAE66}" srcOrd="0" destOrd="1" presId="urn:microsoft.com/office/officeart/2005/8/layout/hProcess4"/>
    <dgm:cxn modelId="{8760B803-6D5E-4730-BF69-16FA9615E55C}" type="presOf" srcId="{D3D1F998-FC39-402C-9308-5A825C97090F}" destId="{FA37D927-022C-420C-AC03-0FEFEE028DA3}" srcOrd="0" destOrd="2" presId="urn:microsoft.com/office/officeart/2005/8/layout/hProcess4"/>
    <dgm:cxn modelId="{6D013006-BD2B-49DC-99B0-AE67CABD112B}" srcId="{E2175404-804E-4CB9-9DCB-9F1BEB7250A0}" destId="{1D904AA9-D077-42AE-B9A4-FDF1A6C70197}" srcOrd="0" destOrd="0" parTransId="{48FB3C0E-1D47-48E3-A5AD-D15EFAD14E09}" sibTransId="{95AB6990-9C60-4F20-A9F6-CAB2AC7C087A}"/>
    <dgm:cxn modelId="{CEE0330A-0980-4EEA-8E1E-12978524889E}" type="presOf" srcId="{1D904AA9-D077-42AE-B9A4-FDF1A6C70197}" destId="{627241C8-72D3-4F32-9A55-584F766D45EF}" srcOrd="1" destOrd="0" presId="urn:microsoft.com/office/officeart/2005/8/layout/hProcess4"/>
    <dgm:cxn modelId="{78219F25-0290-4036-82BF-6A7095C0453A}" srcId="{E2175404-804E-4CB9-9DCB-9F1BEB7250A0}" destId="{8ED945FC-DEB7-461A-B93F-4BED6E5E469F}" srcOrd="1" destOrd="0" parTransId="{8E89032F-C036-4902-B25E-2BA96350F21D}" sibTransId="{B55EB8FF-5ADC-4F99-A3E8-D499C67D8F5F}"/>
    <dgm:cxn modelId="{AB612B37-AF63-493C-BEBA-3D44B8D728CE}" srcId="{B5AB6D28-E1C6-45E0-BA64-0EA972011B71}" destId="{D3D1F998-FC39-402C-9308-5A825C97090F}" srcOrd="2" destOrd="0" parTransId="{4AA0ACD8-57F9-40A1-A9D8-83D8A400D502}" sibTransId="{5DC6DC0C-19BD-4159-838B-673894602E51}"/>
    <dgm:cxn modelId="{4AB0A03A-AF70-4C6A-848A-6471D21A62F2}" type="presOf" srcId="{126BC16A-A0B7-4C83-824A-5EF43F40A1BE}" destId="{FA37D927-022C-420C-AC03-0FEFEE028DA3}" srcOrd="0" destOrd="1" presId="urn:microsoft.com/office/officeart/2005/8/layout/hProcess4"/>
    <dgm:cxn modelId="{A1A9BA5B-D9F6-4BF3-8B01-28013129596C}" type="presOf" srcId="{95233733-9A84-40F2-A3B1-A37C438284BC}" destId="{82AA12F2-2A84-48F5-B098-D79BA5954728}" srcOrd="0" destOrd="0" presId="urn:microsoft.com/office/officeart/2005/8/layout/hProcess4"/>
    <dgm:cxn modelId="{C52E735F-9E4F-4D68-B4C3-6E5A390B7D35}" type="presOf" srcId="{D3D1F998-FC39-402C-9308-5A825C97090F}" destId="{342F01CE-931A-47DB-8D86-D5911E8FA257}" srcOrd="1" destOrd="2" presId="urn:microsoft.com/office/officeart/2005/8/layout/hProcess4"/>
    <dgm:cxn modelId="{37860966-DAC5-41F9-8152-6505F81E2290}" type="presOf" srcId="{1D904AA9-D077-42AE-B9A4-FDF1A6C70197}" destId="{FC56FE47-2EE2-470A-9C34-48FC7A23887F}" srcOrd="0" destOrd="0" presId="urn:microsoft.com/office/officeart/2005/8/layout/hProcess4"/>
    <dgm:cxn modelId="{6497744D-4BF6-4DDF-83F4-DAF6FE8010E5}" type="presOf" srcId="{3EAA524F-D80A-4DDF-955E-781F97BF146B}" destId="{5C7682A2-79F2-49ED-AA17-BBA05E190B7A}" srcOrd="0" destOrd="0" presId="urn:microsoft.com/office/officeart/2005/8/layout/hProcess4"/>
    <dgm:cxn modelId="{E0373874-74B4-4508-B348-B3C296825E99}" srcId="{3EAA524F-D80A-4DDF-955E-781F97BF146B}" destId="{451B002A-26EF-4461-A88A-2D6A67948012}" srcOrd="0" destOrd="0" parTransId="{3C3E6992-C4C4-4FCF-BACD-7507F314F179}" sibTransId="{3B8CC2CC-D9B8-4538-AD10-983B8A1FC0B1}"/>
    <dgm:cxn modelId="{E35B1555-42CD-4B40-B444-DBD3FCA045D0}" type="presOf" srcId="{1477F874-3FCF-44D9-8406-F049BB833B9F}" destId="{5AEF8A74-1E7F-4CF3-8C8F-AE63EB4FE4B6}" srcOrd="0" destOrd="0" presId="urn:microsoft.com/office/officeart/2005/8/layout/hProcess4"/>
    <dgm:cxn modelId="{C33FDA81-CFC3-4C27-BB13-80A8A0D379D5}" srcId="{3EAA524F-D80A-4DDF-955E-781F97BF146B}" destId="{0D205F8D-BCF1-47B2-A4B0-0C782564E849}" srcOrd="1" destOrd="0" parTransId="{1A3C1CB5-1970-49E7-8E28-EDE0C3E9A8C2}" sibTransId="{8CCF3EE5-8CA2-45E0-96AD-BF0276DD68D4}"/>
    <dgm:cxn modelId="{D6386386-7661-44A8-A1F7-BB913AFBA3CB}" type="presOf" srcId="{E2175404-804E-4CB9-9DCB-9F1BEB7250A0}" destId="{5A2808D2-AEED-454D-91DD-0C8B703D2710}" srcOrd="0" destOrd="0" presId="urn:microsoft.com/office/officeart/2005/8/layout/hProcess4"/>
    <dgm:cxn modelId="{D57D6686-967F-4861-84B9-0BDB0AA8DA1E}" type="presOf" srcId="{451B002A-26EF-4461-A88A-2D6A67948012}" destId="{B158771D-49C7-41F8-806E-9242B08AAE66}" srcOrd="0" destOrd="0" presId="urn:microsoft.com/office/officeart/2005/8/layout/hProcess4"/>
    <dgm:cxn modelId="{2BC42898-3A25-44A9-A9AA-024DE4A664ED}" srcId="{1477F874-3FCF-44D9-8406-F049BB833B9F}" destId="{E2175404-804E-4CB9-9DCB-9F1BEB7250A0}" srcOrd="1" destOrd="0" parTransId="{4D318C5E-5916-4403-9DA9-39473AF6652D}" sibTransId="{798AB560-15FA-40B3-9FFA-E102A5D7FAC9}"/>
    <dgm:cxn modelId="{B2F5AFA5-D6BF-4BE6-B5B5-BF7B05597010}" type="presOf" srcId="{CA7F81C7-5A4C-4A60-B8BB-C88D6ADD227E}" destId="{342F01CE-931A-47DB-8D86-D5911E8FA257}" srcOrd="1" destOrd="0" presId="urn:microsoft.com/office/officeart/2005/8/layout/hProcess4"/>
    <dgm:cxn modelId="{31D4DAAA-3C24-4FD9-9976-7D9D63D7E492}" srcId="{B5AB6D28-E1C6-45E0-BA64-0EA972011B71}" destId="{CA7F81C7-5A4C-4A60-B8BB-C88D6ADD227E}" srcOrd="0" destOrd="0" parTransId="{3A3B4BDD-3F6A-435D-BB22-C4CF3F9DC7A9}" sibTransId="{0147DAAD-AD1E-4986-A041-5C831C9F109B}"/>
    <dgm:cxn modelId="{FDCBEEB1-D654-458F-A5F9-11469695B1B3}" srcId="{1477F874-3FCF-44D9-8406-F049BB833B9F}" destId="{B5AB6D28-E1C6-45E0-BA64-0EA972011B71}" srcOrd="2" destOrd="0" parTransId="{541E5D58-A22E-4737-89DE-E6EC261A0351}" sibTransId="{09B42865-587A-4DE1-B536-6B4E63BA00C2}"/>
    <dgm:cxn modelId="{6E5AB0B5-977F-4F48-9C18-81F2ED7695AD}" type="presOf" srcId="{798AB560-15FA-40B3-9FFA-E102A5D7FAC9}" destId="{423493F1-5E4C-47EB-9B78-BF639DE2675E}" srcOrd="0" destOrd="0" presId="urn:microsoft.com/office/officeart/2005/8/layout/hProcess4"/>
    <dgm:cxn modelId="{31F017B9-83A2-4570-963E-95AB2BA26746}" type="presOf" srcId="{8ED945FC-DEB7-461A-B93F-4BED6E5E469F}" destId="{627241C8-72D3-4F32-9A55-584F766D45EF}" srcOrd="1" destOrd="1" presId="urn:microsoft.com/office/officeart/2005/8/layout/hProcess4"/>
    <dgm:cxn modelId="{D116B4BE-83DD-42CB-8A59-BC851EC055D4}" type="presOf" srcId="{0D205F8D-BCF1-47B2-A4B0-0C782564E849}" destId="{BC63AAF9-3CA3-46A2-904A-BFF20816BBF7}" srcOrd="1" destOrd="1" presId="urn:microsoft.com/office/officeart/2005/8/layout/hProcess4"/>
    <dgm:cxn modelId="{E036A5C5-9EA2-4312-A988-C3CC226081F4}" type="presOf" srcId="{451B002A-26EF-4461-A88A-2D6A67948012}" destId="{BC63AAF9-3CA3-46A2-904A-BFF20816BBF7}" srcOrd="1" destOrd="0" presId="urn:microsoft.com/office/officeart/2005/8/layout/hProcess4"/>
    <dgm:cxn modelId="{C69B5EC7-17F8-4773-A30B-AF2715A93E57}" type="presOf" srcId="{8ED945FC-DEB7-461A-B93F-4BED6E5E469F}" destId="{FC56FE47-2EE2-470A-9C34-48FC7A23887F}" srcOrd="0" destOrd="1" presId="urn:microsoft.com/office/officeart/2005/8/layout/hProcess4"/>
    <dgm:cxn modelId="{0F0A1CD1-97CA-431A-A4E1-C39638949944}" type="presOf" srcId="{B5AB6D28-E1C6-45E0-BA64-0EA972011B71}" destId="{48BC37FB-9C98-461C-A3A7-2092FFA47148}" srcOrd="0" destOrd="0" presId="urn:microsoft.com/office/officeart/2005/8/layout/hProcess4"/>
    <dgm:cxn modelId="{A5039DE3-819F-4106-8597-9A7BB7405A20}" srcId="{1477F874-3FCF-44D9-8406-F049BB833B9F}" destId="{3EAA524F-D80A-4DDF-955E-781F97BF146B}" srcOrd="0" destOrd="0" parTransId="{225F3EA7-4DC6-4E53-9440-7D959FCFE8A9}" sibTransId="{95233733-9A84-40F2-A3B1-A37C438284BC}"/>
    <dgm:cxn modelId="{442236E5-3B45-40D9-95DC-66B7D9FBA88A}" type="presOf" srcId="{CA7F81C7-5A4C-4A60-B8BB-C88D6ADD227E}" destId="{FA37D927-022C-420C-AC03-0FEFEE028DA3}" srcOrd="0" destOrd="0" presId="urn:microsoft.com/office/officeart/2005/8/layout/hProcess4"/>
    <dgm:cxn modelId="{3691A2EC-ED5D-4AD6-9038-6E0B353CFBEC}" srcId="{B5AB6D28-E1C6-45E0-BA64-0EA972011B71}" destId="{126BC16A-A0B7-4C83-824A-5EF43F40A1BE}" srcOrd="1" destOrd="0" parTransId="{6B9E44E3-C267-4CA5-9439-12AA3D23DF6E}" sibTransId="{FCD1C1C7-E36B-40FC-8681-55B6C4C4684A}"/>
    <dgm:cxn modelId="{192A66EE-D81B-42EC-93A7-5A28BF371E37}" type="presOf" srcId="{126BC16A-A0B7-4C83-824A-5EF43F40A1BE}" destId="{342F01CE-931A-47DB-8D86-D5911E8FA257}" srcOrd="1" destOrd="1" presId="urn:microsoft.com/office/officeart/2005/8/layout/hProcess4"/>
    <dgm:cxn modelId="{5C1D76DA-5D79-4BC3-B98C-C052EF7A797C}" type="presParOf" srcId="{5AEF8A74-1E7F-4CF3-8C8F-AE63EB4FE4B6}" destId="{0C1DC2D9-B60D-49B8-A3AA-C7DEE59BB36D}" srcOrd="0" destOrd="0" presId="urn:microsoft.com/office/officeart/2005/8/layout/hProcess4"/>
    <dgm:cxn modelId="{02A0CAC9-CD7F-4D92-850F-BCE6D3400A2A}" type="presParOf" srcId="{5AEF8A74-1E7F-4CF3-8C8F-AE63EB4FE4B6}" destId="{0FF3D0B8-D066-47F8-8D99-7A4EBA99F28B}" srcOrd="1" destOrd="0" presId="urn:microsoft.com/office/officeart/2005/8/layout/hProcess4"/>
    <dgm:cxn modelId="{C3EE01D1-302C-445E-9ADE-52536FEC3D85}" type="presParOf" srcId="{5AEF8A74-1E7F-4CF3-8C8F-AE63EB4FE4B6}" destId="{1A4CA302-B352-4D7C-A70E-9C4A8556C1A8}" srcOrd="2" destOrd="0" presId="urn:microsoft.com/office/officeart/2005/8/layout/hProcess4"/>
    <dgm:cxn modelId="{39AA49BC-1CED-4EAC-8373-2C3242D02DB2}" type="presParOf" srcId="{1A4CA302-B352-4D7C-A70E-9C4A8556C1A8}" destId="{1DBDA482-8063-467B-B23E-3826DA0C3726}" srcOrd="0" destOrd="0" presId="urn:microsoft.com/office/officeart/2005/8/layout/hProcess4"/>
    <dgm:cxn modelId="{8C7AD20B-05DB-44A1-A64D-C8D26E448E77}" type="presParOf" srcId="{1DBDA482-8063-467B-B23E-3826DA0C3726}" destId="{7BFDB28F-D44A-4EBC-9A06-7105E61E7317}" srcOrd="0" destOrd="0" presId="urn:microsoft.com/office/officeart/2005/8/layout/hProcess4"/>
    <dgm:cxn modelId="{298D0787-B7DD-43DF-A655-E9CB35A86AF0}" type="presParOf" srcId="{1DBDA482-8063-467B-B23E-3826DA0C3726}" destId="{B158771D-49C7-41F8-806E-9242B08AAE66}" srcOrd="1" destOrd="0" presId="urn:microsoft.com/office/officeart/2005/8/layout/hProcess4"/>
    <dgm:cxn modelId="{DA8A79FD-BDDE-4F09-B27F-860AA7117C7F}" type="presParOf" srcId="{1DBDA482-8063-467B-B23E-3826DA0C3726}" destId="{BC63AAF9-3CA3-46A2-904A-BFF20816BBF7}" srcOrd="2" destOrd="0" presId="urn:microsoft.com/office/officeart/2005/8/layout/hProcess4"/>
    <dgm:cxn modelId="{7D9DAAE3-9DD7-4673-A2FE-321177C3AE17}" type="presParOf" srcId="{1DBDA482-8063-467B-B23E-3826DA0C3726}" destId="{5C7682A2-79F2-49ED-AA17-BBA05E190B7A}" srcOrd="3" destOrd="0" presId="urn:microsoft.com/office/officeart/2005/8/layout/hProcess4"/>
    <dgm:cxn modelId="{11D5503C-1E50-4076-A0C7-B59556A51065}" type="presParOf" srcId="{1DBDA482-8063-467B-B23E-3826DA0C3726}" destId="{DDFD7400-381A-453D-BA19-75F49F8BC7D5}" srcOrd="4" destOrd="0" presId="urn:microsoft.com/office/officeart/2005/8/layout/hProcess4"/>
    <dgm:cxn modelId="{B4F6CB5C-0C83-4222-ADDB-94D35935A5D4}" type="presParOf" srcId="{1A4CA302-B352-4D7C-A70E-9C4A8556C1A8}" destId="{82AA12F2-2A84-48F5-B098-D79BA5954728}" srcOrd="1" destOrd="0" presId="urn:microsoft.com/office/officeart/2005/8/layout/hProcess4"/>
    <dgm:cxn modelId="{D33CDC72-1E18-432D-8A9E-714A79D37637}" type="presParOf" srcId="{1A4CA302-B352-4D7C-A70E-9C4A8556C1A8}" destId="{9CC9E3DF-D76E-445C-9909-1C7B266FDB63}" srcOrd="2" destOrd="0" presId="urn:microsoft.com/office/officeart/2005/8/layout/hProcess4"/>
    <dgm:cxn modelId="{6059A596-6EF7-4D29-82B1-B24E66E28F4A}" type="presParOf" srcId="{9CC9E3DF-D76E-445C-9909-1C7B266FDB63}" destId="{9B3CA7DA-5CC8-4D0B-B12E-7971D0BA2E4D}" srcOrd="0" destOrd="0" presId="urn:microsoft.com/office/officeart/2005/8/layout/hProcess4"/>
    <dgm:cxn modelId="{B32673A6-D6EE-4AC0-BDF0-F1523E02F050}" type="presParOf" srcId="{9CC9E3DF-D76E-445C-9909-1C7B266FDB63}" destId="{FC56FE47-2EE2-470A-9C34-48FC7A23887F}" srcOrd="1" destOrd="0" presId="urn:microsoft.com/office/officeart/2005/8/layout/hProcess4"/>
    <dgm:cxn modelId="{B9CDBB7A-2E71-491C-A7DA-D3438ADB4352}" type="presParOf" srcId="{9CC9E3DF-D76E-445C-9909-1C7B266FDB63}" destId="{627241C8-72D3-4F32-9A55-584F766D45EF}" srcOrd="2" destOrd="0" presId="urn:microsoft.com/office/officeart/2005/8/layout/hProcess4"/>
    <dgm:cxn modelId="{E1FDF063-0583-49A3-98FD-2297D4B4CC32}" type="presParOf" srcId="{9CC9E3DF-D76E-445C-9909-1C7B266FDB63}" destId="{5A2808D2-AEED-454D-91DD-0C8B703D2710}" srcOrd="3" destOrd="0" presId="urn:microsoft.com/office/officeart/2005/8/layout/hProcess4"/>
    <dgm:cxn modelId="{CA5E146A-8020-4C6F-87E5-609A62E4CD19}" type="presParOf" srcId="{9CC9E3DF-D76E-445C-9909-1C7B266FDB63}" destId="{99987457-E08B-442A-8330-98624FAA2798}" srcOrd="4" destOrd="0" presId="urn:microsoft.com/office/officeart/2005/8/layout/hProcess4"/>
    <dgm:cxn modelId="{7C8C93B5-F6B2-4356-A8DA-9CAF32AF4F98}" type="presParOf" srcId="{1A4CA302-B352-4D7C-A70E-9C4A8556C1A8}" destId="{423493F1-5E4C-47EB-9B78-BF639DE2675E}" srcOrd="3" destOrd="0" presId="urn:microsoft.com/office/officeart/2005/8/layout/hProcess4"/>
    <dgm:cxn modelId="{A2BBCBE6-AD8B-4277-9C1C-D295F55839F6}" type="presParOf" srcId="{1A4CA302-B352-4D7C-A70E-9C4A8556C1A8}" destId="{2538BFEE-3749-41CD-9A07-DDDFD1DFF6D0}" srcOrd="4" destOrd="0" presId="urn:microsoft.com/office/officeart/2005/8/layout/hProcess4"/>
    <dgm:cxn modelId="{10ADC876-D0F7-41ED-B90B-C5716F274643}" type="presParOf" srcId="{2538BFEE-3749-41CD-9A07-DDDFD1DFF6D0}" destId="{29CA8B9B-CF4A-46F7-8D6E-F7587362213D}" srcOrd="0" destOrd="0" presId="urn:microsoft.com/office/officeart/2005/8/layout/hProcess4"/>
    <dgm:cxn modelId="{3C4CAA60-29F1-4C14-81D7-46B487BC6676}" type="presParOf" srcId="{2538BFEE-3749-41CD-9A07-DDDFD1DFF6D0}" destId="{FA37D927-022C-420C-AC03-0FEFEE028DA3}" srcOrd="1" destOrd="0" presId="urn:microsoft.com/office/officeart/2005/8/layout/hProcess4"/>
    <dgm:cxn modelId="{268E6BD0-2393-45E8-ACB5-D87CC44B90B9}" type="presParOf" srcId="{2538BFEE-3749-41CD-9A07-DDDFD1DFF6D0}" destId="{342F01CE-931A-47DB-8D86-D5911E8FA257}" srcOrd="2" destOrd="0" presId="urn:microsoft.com/office/officeart/2005/8/layout/hProcess4"/>
    <dgm:cxn modelId="{083E30C8-4694-4882-8EF8-D846BC6343DF}" type="presParOf" srcId="{2538BFEE-3749-41CD-9A07-DDDFD1DFF6D0}" destId="{48BC37FB-9C98-461C-A3A7-2092FFA47148}" srcOrd="3" destOrd="0" presId="urn:microsoft.com/office/officeart/2005/8/layout/hProcess4"/>
    <dgm:cxn modelId="{DD354631-E106-400F-9419-B23616D8536E}" type="presParOf" srcId="{2538BFEE-3749-41CD-9A07-DDDFD1DFF6D0}" destId="{3B47CC1A-8EC2-4943-B0C3-29D56373EC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4A564-E1C0-4480-8435-9F1D22DFFD33}">
      <dsp:nvSpPr>
        <dsp:cNvPr id="0" name=""/>
        <dsp:cNvSpPr/>
      </dsp:nvSpPr>
      <dsp:spPr>
        <a:xfrm>
          <a:off x="9227" y="114403"/>
          <a:ext cx="3508998" cy="4986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w Cen MT" panose="020B0602020104020603" pitchFamily="34" charset="0"/>
            </a:rPr>
            <a:t>Progress </a:t>
          </a:r>
        </a:p>
      </dsp:txBody>
      <dsp:txXfrm>
        <a:off x="9227" y="114403"/>
        <a:ext cx="3508998" cy="498648"/>
      </dsp:txXfrm>
    </dsp:sp>
    <dsp:sp modelId="{FD96B3CD-C966-4A34-AA1F-4E7FD1B46883}">
      <dsp:nvSpPr>
        <dsp:cNvPr id="0" name=""/>
        <dsp:cNvSpPr/>
      </dsp:nvSpPr>
      <dsp:spPr>
        <a:xfrm>
          <a:off x="9227" y="613052"/>
          <a:ext cx="3508998" cy="52703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Tw Cen MT" panose="020B0602020104020603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latin typeface="Tw Cen MT" panose="020B0602020104020603" pitchFamily="34" charset="0"/>
            </a:rPr>
            <a:t>51</a:t>
          </a:r>
          <a:r>
            <a:rPr lang="en-US" sz="2000" kern="1200" dirty="0">
              <a:latin typeface="Tw Cen MT" panose="020B0602020104020603" pitchFamily="34" charset="0"/>
            </a:rPr>
            <a:t> Formulations approved for implementation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b="1" kern="1200" dirty="0">
              <a:latin typeface="Tw Cen MT" panose="020B0602020104020603" pitchFamily="34" charset="0"/>
            </a:rPr>
            <a:t>70</a:t>
          </a:r>
          <a:r>
            <a:rPr lang="en-GB" sz="2000" kern="1200" dirty="0">
              <a:latin typeface="Tw Cen MT" panose="020B0602020104020603" pitchFamily="34" charset="0"/>
            </a:rPr>
            <a:t> milestones expected to be achieved by 2021</a:t>
          </a:r>
          <a:endParaRPr lang="en-US" sz="2000" kern="1200" dirty="0">
            <a:latin typeface="Tw Cen MT" panose="020B0602020104020603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latin typeface="Tw Cen MT" panose="020B0602020104020603" pitchFamily="34" charset="0"/>
            </a:rPr>
            <a:t>27</a:t>
          </a:r>
          <a:r>
            <a:rPr lang="en-US" sz="2000" kern="1200" dirty="0">
              <a:latin typeface="Tw Cen MT" panose="020B0602020104020603" pitchFamily="34" charset="0"/>
            </a:rPr>
            <a:t> Milestones reported for verification by </a:t>
          </a:r>
          <a:r>
            <a:rPr lang="en-US" sz="2000" b="1" kern="1200" dirty="0">
              <a:latin typeface="Tw Cen MT" panose="020B0602020104020603" pitchFamily="34" charset="0"/>
            </a:rPr>
            <a:t>12 </a:t>
          </a:r>
          <a:r>
            <a:rPr lang="en-US" sz="2000" kern="1200" dirty="0" err="1">
              <a:latin typeface="Tw Cen MT" panose="020B0602020104020603" pitchFamily="34" charset="0"/>
            </a:rPr>
            <a:t>centres</a:t>
          </a:r>
          <a:r>
            <a:rPr lang="en-US" sz="2000" kern="1200" dirty="0">
              <a:latin typeface="Tw Cen MT" panose="020B0602020104020603" pitchFamily="34" charset="0"/>
            </a:rPr>
            <a:t> in Burkina Faso, Gambia, Ghana, Niger and Nigeria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latin typeface="Tw Cen MT" panose="020B0602020104020603" pitchFamily="34" charset="0"/>
            </a:rPr>
            <a:t>5</a:t>
          </a:r>
          <a:r>
            <a:rPr lang="en-US" sz="2000" kern="1200" dirty="0">
              <a:latin typeface="Tw Cen MT" panose="020B0602020104020603" pitchFamily="34" charset="0"/>
            </a:rPr>
            <a:t> Milestones for Ghana verified, and process is ongoing for the verification of  </a:t>
          </a:r>
          <a:r>
            <a:rPr lang="en-US" sz="2000" b="1" kern="1200" dirty="0">
              <a:latin typeface="Tw Cen MT" panose="020B0602020104020603" pitchFamily="34" charset="0"/>
            </a:rPr>
            <a:t>3</a:t>
          </a:r>
          <a:r>
            <a:rPr lang="en-US" sz="2000" kern="1200" dirty="0">
              <a:latin typeface="Tw Cen MT" panose="020B0602020104020603" pitchFamily="34" charset="0"/>
            </a:rPr>
            <a:t> milestones in Burkina and </a:t>
          </a:r>
          <a:r>
            <a:rPr lang="en-US" sz="2000" b="1" kern="1200" dirty="0">
              <a:latin typeface="Tw Cen MT" panose="020B0602020104020603" pitchFamily="34" charset="0"/>
            </a:rPr>
            <a:t>2 </a:t>
          </a:r>
          <a:r>
            <a:rPr lang="en-US" sz="2000" kern="1200" dirty="0">
              <a:latin typeface="Tw Cen MT" panose="020B0602020104020603" pitchFamily="34" charset="0"/>
            </a:rPr>
            <a:t>milestones Nigeria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w Cen MT" panose="020B0602020104020603" pitchFamily="34" charset="0"/>
            </a:rPr>
            <a:t>Additional documents/information required for the verification of </a:t>
          </a:r>
          <a:r>
            <a:rPr lang="en-US" sz="2000" b="1" kern="1200" dirty="0">
              <a:latin typeface="Tw Cen MT" panose="020B0602020104020603" pitchFamily="34" charset="0"/>
            </a:rPr>
            <a:t>17</a:t>
          </a:r>
          <a:r>
            <a:rPr lang="en-US" sz="2000" kern="1200" dirty="0">
              <a:latin typeface="Tw Cen MT" panose="020B0602020104020603" pitchFamily="34" charset="0"/>
            </a:rPr>
            <a:t> milestones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Tw Cen MT" panose="020B0602020104020603" pitchFamily="34" charset="0"/>
          </a:endParaRPr>
        </a:p>
      </dsp:txBody>
      <dsp:txXfrm>
        <a:off x="9227" y="613052"/>
        <a:ext cx="3508998" cy="5270399"/>
      </dsp:txXfrm>
    </dsp:sp>
    <dsp:sp modelId="{0D962E9B-1FDD-445E-A00D-674952E51D7A}">
      <dsp:nvSpPr>
        <dsp:cNvPr id="0" name=""/>
        <dsp:cNvSpPr/>
      </dsp:nvSpPr>
      <dsp:spPr>
        <a:xfrm>
          <a:off x="4009486" y="114403"/>
          <a:ext cx="3508998" cy="498648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w Cen MT" panose="020B0602020104020603" pitchFamily="34" charset="0"/>
            </a:rPr>
            <a:t>Issues</a:t>
          </a:r>
        </a:p>
      </dsp:txBody>
      <dsp:txXfrm>
        <a:off x="4009486" y="114403"/>
        <a:ext cx="3508998" cy="498648"/>
      </dsp:txXfrm>
    </dsp:sp>
    <dsp:sp modelId="{89AF173D-63FC-4ED8-A06A-D8F49A9FB406}">
      <dsp:nvSpPr>
        <dsp:cNvPr id="0" name=""/>
        <dsp:cNvSpPr/>
      </dsp:nvSpPr>
      <dsp:spPr>
        <a:xfrm>
          <a:off x="4009486" y="613052"/>
          <a:ext cx="3508998" cy="5270399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Tw Cen MT" panose="020B0602020104020603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w Cen MT" panose="020B0602020104020603" pitchFamily="34" charset="0"/>
            </a:rPr>
            <a:t>Incomplete dossiers – absence of necessary supporting documents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w Cen MT" panose="020B0602020104020603" pitchFamily="34" charset="0"/>
            </a:rPr>
            <a:t>Requesting for verification of civil works without an approved Environmental and Social Management Plan (ESMP) Certificate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latin typeface="Tw Cen MT" panose="020B0602020104020603" pitchFamily="34" charset="0"/>
            </a:rPr>
            <a:t>Blank submissions</a:t>
          </a:r>
          <a:endParaRPr lang="en-US" sz="2000" kern="1200" dirty="0">
            <a:latin typeface="Tw Cen MT" panose="020B0602020104020603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w Cen MT" panose="020B0602020104020603" pitchFamily="34" charset="0"/>
            </a:rPr>
            <a:t>No weblinks provided to access relevant documents on </a:t>
          </a:r>
          <a:r>
            <a:rPr lang="en-US" sz="2000" kern="1200" dirty="0" err="1">
              <a:latin typeface="Tw Cen MT" panose="020B0602020104020603" pitchFamily="34" charset="0"/>
            </a:rPr>
            <a:t>centre</a:t>
          </a:r>
          <a:r>
            <a:rPr lang="en-US" sz="2000" kern="1200" dirty="0">
              <a:latin typeface="Tw Cen MT" panose="020B0602020104020603" pitchFamily="34" charset="0"/>
            </a:rPr>
            <a:t> websites</a:t>
          </a:r>
        </a:p>
      </dsp:txBody>
      <dsp:txXfrm>
        <a:off x="4009486" y="613052"/>
        <a:ext cx="3508998" cy="5270399"/>
      </dsp:txXfrm>
    </dsp:sp>
    <dsp:sp modelId="{6EA91601-F0C7-49B8-9262-E07FE2E32034}">
      <dsp:nvSpPr>
        <dsp:cNvPr id="0" name=""/>
        <dsp:cNvSpPr/>
      </dsp:nvSpPr>
      <dsp:spPr>
        <a:xfrm>
          <a:off x="8009745" y="114403"/>
          <a:ext cx="3508998" cy="49864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Lessons/Recommendations</a:t>
          </a:r>
        </a:p>
      </dsp:txBody>
      <dsp:txXfrm>
        <a:off x="8009745" y="114403"/>
        <a:ext cx="3508998" cy="498648"/>
      </dsp:txXfrm>
    </dsp:sp>
    <dsp:sp modelId="{2D0D9304-75E6-445C-9EE3-34110ACF4AF0}">
      <dsp:nvSpPr>
        <dsp:cNvPr id="0" name=""/>
        <dsp:cNvSpPr/>
      </dsp:nvSpPr>
      <dsp:spPr>
        <a:xfrm>
          <a:off x="8009745" y="613052"/>
          <a:ext cx="3508998" cy="527039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Tw Cen MT" panose="020B0602020104020603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w Cen MT" panose="020B0602020104020603" pitchFamily="34" charset="0"/>
            </a:rPr>
            <a:t>Formulation Checklists provide guidance on all result submission requirements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w Cen MT" panose="020B0602020104020603" pitchFamily="34" charset="0"/>
            </a:rPr>
            <a:t>Providing specific placeholders for DLR 4.3 on websites would facilitate verification – all related documents including the ESMP Certificate can be uploaded for ease of reference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w Cen MT" panose="020B0602020104020603" pitchFamily="34" charset="0"/>
            </a:rPr>
            <a:t>The Self-certification document is a formal letter/email addressed to WB Task team confirming that institutional procurement regulations were followed in the execution of the milestone</a:t>
          </a:r>
        </a:p>
      </dsp:txBody>
      <dsp:txXfrm>
        <a:off x="8009745" y="613052"/>
        <a:ext cx="3508998" cy="5270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8771D-49C7-41F8-806E-9242B08AAE66}">
      <dsp:nvSpPr>
        <dsp:cNvPr id="0" name=""/>
        <dsp:cNvSpPr/>
      </dsp:nvSpPr>
      <dsp:spPr>
        <a:xfrm>
          <a:off x="3631" y="1065401"/>
          <a:ext cx="3217685" cy="4093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b="0" kern="1200" dirty="0">
              <a:latin typeface="Tw Cen MT" panose="020B0602020104020603" pitchFamily="34" charset="0"/>
            </a:rPr>
            <a:t>Centre provides necessary documents and proof of achievement of each checklist item via the platform (preferably, upload same documents to your website and provide URL link on platform)</a:t>
          </a:r>
          <a:endParaRPr lang="en-US" sz="1800" b="0" kern="1200" dirty="0">
            <a:latin typeface="Tw Cen MT" panose="020B06020201040206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b="0" kern="1200" dirty="0">
              <a:latin typeface="Tw Cen MT" panose="020B0602020104020603" pitchFamily="34" charset="0"/>
            </a:rPr>
            <a:t>Centre performs a self check to ensure they have provided every single proof of achievement of checklist</a:t>
          </a:r>
          <a:endParaRPr lang="en-US" sz="1800" b="0" kern="1200" dirty="0">
            <a:latin typeface="Tw Cen MT" panose="020B0602020104020603" pitchFamily="34" charset="0"/>
          </a:endParaRPr>
        </a:p>
      </dsp:txBody>
      <dsp:txXfrm>
        <a:off x="97841" y="1159611"/>
        <a:ext cx="3029265" cy="3028158"/>
      </dsp:txXfrm>
    </dsp:sp>
    <dsp:sp modelId="{82AA12F2-2A84-48F5-B098-D79BA5954728}">
      <dsp:nvSpPr>
        <dsp:cNvPr id="0" name=""/>
        <dsp:cNvSpPr/>
      </dsp:nvSpPr>
      <dsp:spPr>
        <a:xfrm>
          <a:off x="1786392" y="2497357"/>
          <a:ext cx="3516268" cy="3516268"/>
        </a:xfrm>
        <a:prstGeom prst="leftCircularArrow">
          <a:avLst>
            <a:gd name="adj1" fmla="val 3054"/>
            <a:gd name="adj2" fmla="val 375009"/>
            <a:gd name="adj3" fmla="val 2019757"/>
            <a:gd name="adj4" fmla="val 8893727"/>
            <a:gd name="adj5" fmla="val 356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682A2-79F2-49ED-AA17-BBA05E190B7A}">
      <dsp:nvSpPr>
        <dsp:cNvPr id="0" name=""/>
        <dsp:cNvSpPr/>
      </dsp:nvSpPr>
      <dsp:spPr>
        <a:xfrm>
          <a:off x="718673" y="3982542"/>
          <a:ext cx="2860164" cy="1137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+mn-lt"/>
            </a:rPr>
            <a:t>Request for Verification</a:t>
          </a:r>
          <a:endParaRPr lang="en-US" sz="1700" b="1" kern="1200" dirty="0">
            <a:latin typeface="+mn-lt"/>
          </a:endParaRPr>
        </a:p>
      </dsp:txBody>
      <dsp:txXfrm>
        <a:off x="751986" y="4015855"/>
        <a:ext cx="2793538" cy="1070767"/>
      </dsp:txXfrm>
    </dsp:sp>
    <dsp:sp modelId="{FC56FE47-2EE2-470A-9C34-48FC7A23887F}">
      <dsp:nvSpPr>
        <dsp:cNvPr id="0" name=""/>
        <dsp:cNvSpPr/>
      </dsp:nvSpPr>
      <dsp:spPr>
        <a:xfrm>
          <a:off x="4090282" y="1308128"/>
          <a:ext cx="3217685" cy="3601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900" b="0" kern="1200" dirty="0">
              <a:latin typeface="Tw Cen MT" panose="020B0602020104020603" pitchFamily="34" charset="0"/>
            </a:rPr>
            <a:t>AAU expert conducts an online verification of relevant documents and produces a report</a:t>
          </a:r>
          <a:endParaRPr lang="en-US" sz="1900" b="0" kern="1200" dirty="0">
            <a:latin typeface="Tw Cen MT" panose="020B0602020104020603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900" b="0" kern="1200" dirty="0">
              <a:latin typeface="Tw Cen MT" panose="020B0602020104020603" pitchFamily="34" charset="0"/>
            </a:rPr>
            <a:t>If the milestone requires only online verification, the report indicates a recommendation to WB for approval or a request for further documents.</a:t>
          </a:r>
          <a:endParaRPr lang="en-US" sz="1900" b="0" kern="1200" dirty="0">
            <a:latin typeface="Tw Cen MT" panose="020B0602020104020603" pitchFamily="34" charset="0"/>
          </a:endParaRPr>
        </a:p>
      </dsp:txBody>
      <dsp:txXfrm>
        <a:off x="4173165" y="2162783"/>
        <a:ext cx="3051919" cy="2664066"/>
      </dsp:txXfrm>
    </dsp:sp>
    <dsp:sp modelId="{423493F1-5E4C-47EB-9B78-BF639DE2675E}">
      <dsp:nvSpPr>
        <dsp:cNvPr id="0" name=""/>
        <dsp:cNvSpPr/>
      </dsp:nvSpPr>
      <dsp:spPr>
        <a:xfrm>
          <a:off x="5693849" y="55623"/>
          <a:ext cx="4083697" cy="4083697"/>
        </a:xfrm>
        <a:prstGeom prst="circularArrow">
          <a:avLst>
            <a:gd name="adj1" fmla="val 2630"/>
            <a:gd name="adj2" fmla="val 319709"/>
            <a:gd name="adj3" fmla="val 19639981"/>
            <a:gd name="adj4" fmla="val 12710712"/>
            <a:gd name="adj5" fmla="val 306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808D2-AEED-454D-91DD-0C8B703D2710}">
      <dsp:nvSpPr>
        <dsp:cNvPr id="0" name=""/>
        <dsp:cNvSpPr/>
      </dsp:nvSpPr>
      <dsp:spPr>
        <a:xfrm>
          <a:off x="4669952" y="1081531"/>
          <a:ext cx="2860164" cy="1137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+mn-lt"/>
            </a:rPr>
            <a:t>AAU shares online verification report with </a:t>
          </a:r>
          <a:r>
            <a:rPr lang="en-GB" sz="1700" b="1" kern="1200" dirty="0" err="1">
              <a:latin typeface="+mn-lt"/>
            </a:rPr>
            <a:t>center</a:t>
          </a:r>
          <a:r>
            <a:rPr lang="en-GB" sz="1700" b="1" kern="1200" dirty="0">
              <a:latin typeface="+mn-lt"/>
            </a:rPr>
            <a:t> and notifies the </a:t>
          </a:r>
          <a:r>
            <a:rPr lang="en-GB" sz="1700" b="1" kern="1200" dirty="0" err="1">
              <a:latin typeface="+mn-lt"/>
            </a:rPr>
            <a:t>center</a:t>
          </a:r>
          <a:r>
            <a:rPr lang="en-GB" sz="1700" b="1" kern="1200" dirty="0">
              <a:latin typeface="+mn-lt"/>
            </a:rPr>
            <a:t> to confirm onsite verification </a:t>
          </a:r>
          <a:endParaRPr lang="en-US" sz="1700" b="1" kern="1200" dirty="0">
            <a:latin typeface="+mn-lt"/>
          </a:endParaRPr>
        </a:p>
      </dsp:txBody>
      <dsp:txXfrm>
        <a:off x="4703265" y="1114844"/>
        <a:ext cx="2793538" cy="1070767"/>
      </dsp:txXfrm>
    </dsp:sp>
    <dsp:sp modelId="{FA37D927-022C-420C-AC03-0FEFEE028DA3}">
      <dsp:nvSpPr>
        <dsp:cNvPr id="0" name=""/>
        <dsp:cNvSpPr/>
      </dsp:nvSpPr>
      <dsp:spPr>
        <a:xfrm>
          <a:off x="8176934" y="1303817"/>
          <a:ext cx="3217685" cy="362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b="0" kern="1200" dirty="0">
              <a:latin typeface="Tw Cen MT" panose="020B0602020104020603" pitchFamily="34" charset="0"/>
            </a:rPr>
            <a:t>External consultants visits the </a:t>
          </a:r>
          <a:r>
            <a:rPr lang="en-GB" sz="1800" b="0" kern="1200" dirty="0" err="1">
              <a:latin typeface="Tw Cen MT" panose="020B0602020104020603" pitchFamily="34" charset="0"/>
            </a:rPr>
            <a:t>center</a:t>
          </a:r>
          <a:r>
            <a:rPr lang="en-GB" sz="1800" b="0" kern="1200" dirty="0">
              <a:latin typeface="Tw Cen MT" panose="020B0602020104020603" pitchFamily="34" charset="0"/>
            </a:rPr>
            <a:t> to verify whether equipment, materials, infrastructure etc are available and according to the exact specification provided by the </a:t>
          </a:r>
          <a:r>
            <a:rPr lang="en-GB" sz="1800" b="0" kern="1200" dirty="0" err="1">
              <a:latin typeface="Tw Cen MT" panose="020B0602020104020603" pitchFamily="34" charset="0"/>
            </a:rPr>
            <a:t>center</a:t>
          </a:r>
          <a:r>
            <a:rPr lang="en-GB" sz="1800" b="0" kern="1200" dirty="0">
              <a:latin typeface="Tw Cen MT" panose="020B0602020104020603" pitchFamily="34" charset="0"/>
            </a:rPr>
            <a:t> in the appendix of their formulation.</a:t>
          </a:r>
          <a:endParaRPr lang="en-US" sz="1800" b="0" kern="1200" dirty="0">
            <a:latin typeface="Tw Cen MT" panose="020B06020201040206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b="0" kern="1200" dirty="0">
              <a:latin typeface="Tw Cen MT" panose="020B0602020104020603" pitchFamily="34" charset="0"/>
            </a:rPr>
            <a:t>Expert produces a report with recommendation for WB approval</a:t>
          </a:r>
          <a:endParaRPr lang="en-US" sz="1800" b="0" kern="1200" dirty="0">
            <a:latin typeface="Tw Cen MT" panose="020B06020201040206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1800" b="0" kern="1200" dirty="0">
              <a:latin typeface="Tw Cen MT" panose="020B0602020104020603" pitchFamily="34" charset="0"/>
            </a:rPr>
            <a:t>AAU shares report with </a:t>
          </a:r>
          <a:r>
            <a:rPr lang="en-GB" sz="1800" b="0" kern="1200" dirty="0" err="1">
              <a:latin typeface="Tw Cen MT" panose="020B0602020104020603" pitchFamily="34" charset="0"/>
            </a:rPr>
            <a:t>center</a:t>
          </a:r>
          <a:endParaRPr lang="en-US" sz="1800" b="0" kern="1200" dirty="0">
            <a:latin typeface="Tw Cen MT" panose="020B0602020104020603" pitchFamily="34" charset="0"/>
          </a:endParaRPr>
        </a:p>
      </dsp:txBody>
      <dsp:txXfrm>
        <a:off x="8260331" y="1387214"/>
        <a:ext cx="3050891" cy="2680575"/>
      </dsp:txXfrm>
    </dsp:sp>
    <dsp:sp modelId="{48BC37FB-9C98-461C-A3A7-2092FFA47148}">
      <dsp:nvSpPr>
        <dsp:cNvPr id="0" name=""/>
        <dsp:cNvSpPr/>
      </dsp:nvSpPr>
      <dsp:spPr>
        <a:xfrm>
          <a:off x="8892919" y="4694739"/>
          <a:ext cx="2860164" cy="1137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+mn-lt"/>
            </a:rPr>
            <a:t>Milestone is paid</a:t>
          </a:r>
          <a:endParaRPr lang="en-US" sz="1700" b="1" kern="1200" dirty="0">
            <a:latin typeface="+mn-lt"/>
          </a:endParaRPr>
        </a:p>
      </dsp:txBody>
      <dsp:txXfrm>
        <a:off x="8926232" y="4728052"/>
        <a:ext cx="2793538" cy="1070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EA7FA-7A8B-49BC-A9F0-F57F9362B8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B2487-8DE9-47ED-B9CB-AA9121B4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0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D5A22-647C-4DD1-BCC7-20AAB6BFA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F7DE0-9424-44B0-9D6C-7BA13891F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4B73F-4D64-44B0-BB3A-32B3BFB7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CF5BF-EC1D-48E7-B0A2-E99AA625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C2B1C-448B-47D3-AA0A-3CFBF4ED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8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4157-C7C8-428F-B96B-C06F2DE3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E07C5-5D32-498D-BAB6-660C3E66B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16048-45DC-4D3B-BF14-AE35DCD13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CAA1-917B-4D5F-94B2-C8018190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F8251-55DB-45FD-8DC3-56B77FEB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5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F0E722-2E2A-4339-94CD-223CF9F66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CA52D-74C9-45AC-B299-FE0AF9C2F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8B4A-084F-4817-91F2-DF6F49B13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BE216-9200-4A20-BE69-6740AF37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50A7A-7311-4FE5-87EE-C9FBE5730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629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6426" y="6028901"/>
            <a:ext cx="2782166" cy="67691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492533" y="2046753"/>
            <a:ext cx="67786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0" u="none" strike="noStrike" cap="none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6th ACE Impact Virtual Regional Workshop</a:t>
            </a:r>
            <a:endParaRPr sz="2200" b="1" i="0" u="none" strike="noStrike" cap="none">
              <a:solidFill>
                <a:schemeClr val="lt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30" name="Google Shape;30;p2"/>
          <p:cNvSpPr/>
          <p:nvPr/>
        </p:nvSpPr>
        <p:spPr>
          <a:xfrm>
            <a:off x="7801306" y="1550724"/>
            <a:ext cx="45719" cy="3479454"/>
          </a:xfrm>
          <a:prstGeom prst="rect">
            <a:avLst/>
          </a:prstGeom>
          <a:solidFill>
            <a:srgbClr val="00BC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8031461-0862-473A-AF34-F535DF783B22}"/>
              </a:ext>
            </a:extLst>
          </p:cNvPr>
          <p:cNvGrpSpPr/>
          <p:nvPr userDrawn="1"/>
        </p:nvGrpSpPr>
        <p:grpSpPr>
          <a:xfrm>
            <a:off x="1098319" y="137556"/>
            <a:ext cx="9995362" cy="778954"/>
            <a:chOff x="1199320" y="5749991"/>
            <a:chExt cx="9995362" cy="778954"/>
          </a:xfrm>
        </p:grpSpPr>
        <p:sp>
          <p:nvSpPr>
            <p:cNvPr id="19" name="Google Shape;19;p2"/>
            <p:cNvSpPr txBox="1"/>
            <p:nvPr/>
          </p:nvSpPr>
          <p:spPr>
            <a:xfrm>
              <a:off x="1425720" y="5797387"/>
              <a:ext cx="705391" cy="2614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 dirty="0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Benin</a:t>
              </a:r>
              <a:endParaRPr dirty="0"/>
            </a:p>
          </p:txBody>
        </p:sp>
        <p:sp>
          <p:nvSpPr>
            <p:cNvPr id="20" name="Google Shape;20;p2"/>
            <p:cNvSpPr txBox="1"/>
            <p:nvPr/>
          </p:nvSpPr>
          <p:spPr>
            <a:xfrm>
              <a:off x="1955336" y="5769602"/>
              <a:ext cx="115543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Burkina Faso</a:t>
              </a:r>
              <a:endParaRPr/>
            </a:p>
          </p:txBody>
        </p:sp>
        <p:sp>
          <p:nvSpPr>
            <p:cNvPr id="21" name="Google Shape;21;p2"/>
            <p:cNvSpPr txBox="1"/>
            <p:nvPr/>
          </p:nvSpPr>
          <p:spPr>
            <a:xfrm>
              <a:off x="2831631" y="5776094"/>
              <a:ext cx="115543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 dirty="0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Cote D’Ivoire</a:t>
              </a:r>
              <a:endParaRPr dirty="0"/>
            </a:p>
          </p:txBody>
        </p:sp>
        <p:sp>
          <p:nvSpPr>
            <p:cNvPr id="22" name="Google Shape;22;p2"/>
            <p:cNvSpPr txBox="1"/>
            <p:nvPr/>
          </p:nvSpPr>
          <p:spPr>
            <a:xfrm>
              <a:off x="3919591" y="5764664"/>
              <a:ext cx="81877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Djibouti</a:t>
              </a:r>
              <a:endParaRPr/>
            </a:p>
          </p:txBody>
        </p:sp>
        <p:sp>
          <p:nvSpPr>
            <p:cNvPr id="23" name="Google Shape;23;p2"/>
            <p:cNvSpPr txBox="1"/>
            <p:nvPr/>
          </p:nvSpPr>
          <p:spPr>
            <a:xfrm>
              <a:off x="4758417" y="5777832"/>
              <a:ext cx="843633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Gambia</a:t>
              </a:r>
              <a:endParaRPr/>
            </a:p>
          </p:txBody>
        </p:sp>
        <p:sp>
          <p:nvSpPr>
            <p:cNvPr id="24" name="Google Shape;24;p2"/>
            <p:cNvSpPr txBox="1"/>
            <p:nvPr/>
          </p:nvSpPr>
          <p:spPr>
            <a:xfrm>
              <a:off x="5682600" y="5776094"/>
              <a:ext cx="856828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Ghana</a:t>
              </a:r>
              <a:endParaRPr/>
            </a:p>
          </p:txBody>
        </p:sp>
        <p:sp>
          <p:nvSpPr>
            <p:cNvPr id="25" name="Google Shape;25;p2"/>
            <p:cNvSpPr txBox="1"/>
            <p:nvPr/>
          </p:nvSpPr>
          <p:spPr>
            <a:xfrm>
              <a:off x="6536632" y="5777742"/>
              <a:ext cx="856828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Guinea</a:t>
              </a:r>
              <a:endParaRPr/>
            </a:p>
          </p:txBody>
        </p:sp>
        <p:sp>
          <p:nvSpPr>
            <p:cNvPr id="26" name="Google Shape;26;p2"/>
            <p:cNvSpPr txBox="1"/>
            <p:nvPr/>
          </p:nvSpPr>
          <p:spPr>
            <a:xfrm>
              <a:off x="7328544" y="5764616"/>
              <a:ext cx="900812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Niger</a:t>
              </a:r>
              <a:endParaRPr/>
            </a:p>
          </p:txBody>
        </p:sp>
        <p:sp>
          <p:nvSpPr>
            <p:cNvPr id="27" name="Google Shape;27;p2"/>
            <p:cNvSpPr txBox="1"/>
            <p:nvPr/>
          </p:nvSpPr>
          <p:spPr>
            <a:xfrm>
              <a:off x="8196615" y="5764616"/>
              <a:ext cx="900812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Nigeria</a:t>
              </a:r>
              <a:endParaRPr/>
            </a:p>
          </p:txBody>
        </p:sp>
        <p:sp>
          <p:nvSpPr>
            <p:cNvPr id="28" name="Google Shape;28;p2"/>
            <p:cNvSpPr txBox="1"/>
            <p:nvPr/>
          </p:nvSpPr>
          <p:spPr>
            <a:xfrm>
              <a:off x="9177374" y="5749991"/>
              <a:ext cx="900812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Senegal</a:t>
              </a:r>
              <a:endParaRPr/>
            </a:p>
          </p:txBody>
        </p:sp>
        <p:sp>
          <p:nvSpPr>
            <p:cNvPr id="29" name="Google Shape;29;p2"/>
            <p:cNvSpPr txBox="1"/>
            <p:nvPr/>
          </p:nvSpPr>
          <p:spPr>
            <a:xfrm>
              <a:off x="10091868" y="5759813"/>
              <a:ext cx="900812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Togo</a:t>
              </a:r>
              <a:endParaRPr/>
            </a:p>
          </p:txBody>
        </p:sp>
        <p:pic>
          <p:nvPicPr>
            <p:cNvPr id="31" name="Google Shape;31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199320" y="6098059"/>
              <a:ext cx="9995362" cy="430886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21300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7AA5-EFBD-46BB-B515-EF41BB9D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2E0B-A575-42B4-A2F6-0B3D19641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E670-4E2A-4437-A421-743DED2AC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92E99-3B4A-49CF-A67E-A9D9E634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EE51F-D01E-413B-86C0-EA5FA688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8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85BE2-412E-471B-A7A1-FF3F43A16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BD7C-941D-458D-9987-1654A32CD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C8878-3E6D-4EC7-BA9D-DCC55C4F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CEAB4-ACB0-4707-A651-9C8A42215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18C0-BF2E-40AD-AE07-B390B96E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4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B69F-01C1-4E7F-A2AF-E5E92303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6349A-0289-4B51-BFB8-14EA903A6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BE4C3-D794-4A7B-A940-2CF5C97EE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AEFA7-3D91-4735-A40B-91B5986C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820F0-F9D4-46C6-9E33-BFACAEB0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E3BE5-3BED-4A1C-9946-39118E8D1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D557-2F62-4A35-8B19-5FE499BD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735AB-F3CC-41C9-8AD2-34140F86D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1CB79-9310-4209-A1CD-CECED9E2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D9531-BE55-4DCE-AFA5-5AA81ADC46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876F7-2CBB-46A9-B7B2-CC5DBCCA50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4C64FE-FC10-42DA-A13B-49D22E1B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2F77DE-11DE-4AE0-85B0-FE6EA83A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A9A619-5E87-49E4-B397-6FB0AA66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3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D687D-38F0-46B1-8272-77C275B7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18AE3D-351E-48A4-BA3E-7C1A299A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B9AC8-71B1-4FD0-9785-C0C506D8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C4FB8-590C-46F6-B320-F7E9984F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5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A6D78-F7B6-4996-BEFA-075A1C99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AC023-45F9-4522-939C-DE67C4B4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CC7EF-FBD5-43B4-9CD7-7182B0D1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1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0A174-3B71-4CC0-A692-D0C5576AF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34A7D-68EF-42EB-9BF1-B27FB19A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1DEAF-2AFE-4BB5-B016-8E05CFCF3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9DB97-1DBC-401B-8A71-4073C094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9F855-0650-4891-9499-18D428BD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40A63-A068-40BC-A34F-CCD3499B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54630-666B-4A86-9775-82B524BDB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D50206-D52A-4078-B02A-A88715782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B3380-6BA4-4EFE-B338-F44D39A60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77722-DFE4-495E-B454-5227C0BC4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DAED8-17E5-4754-80DC-8E644C2C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355FF-9E2F-4310-964C-6A1AF7C6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AC2A1-3800-495E-9CAE-872D1F00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F1D11-D3EC-433F-AAEE-1115756A8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F031C-C1D5-494E-9F7A-0B5261C71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2794-6C86-47BC-88EC-D3627F3876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59D17-3C7B-4E13-849E-16E348963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0A46D-3F21-403A-9531-6B197FD84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A20E6-8085-454C-B25E-5E790E33B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"/>
          <p:cNvSpPr txBox="1">
            <a:spLocks noGrp="1"/>
          </p:cNvSpPr>
          <p:nvPr>
            <p:ph type="body" idx="1"/>
          </p:nvPr>
        </p:nvSpPr>
        <p:spPr>
          <a:xfrm>
            <a:off x="479501" y="2958365"/>
            <a:ext cx="6724186" cy="1535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accent5"/>
                </a:solidFill>
                <a:latin typeface="Tw Cen MT" panose="020B0602020104020603" pitchFamily="34" charset="0"/>
              </a:rPr>
              <a:t>ACE IMPACT VERIFICATION CLINIC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5"/>
                </a:solidFill>
                <a:latin typeface="Tw Cen MT" panose="020B0602020104020603" pitchFamily="34" charset="0"/>
              </a:rPr>
              <a:t>DLR 4.3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>
                <a:latin typeface="Tw Cen MT"/>
              </a:rPr>
              <a:t>November 10, 2021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800"/>
              <a:buFont typeface="Arial"/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BB2714-E417-48F0-A3D0-66EE2E637906}"/>
              </a:ext>
            </a:extLst>
          </p:cNvPr>
          <p:cNvGrpSpPr/>
          <p:nvPr/>
        </p:nvGrpSpPr>
        <p:grpSpPr>
          <a:xfrm>
            <a:off x="650405" y="4831974"/>
            <a:ext cx="5545121" cy="603160"/>
            <a:chOff x="650406" y="4178831"/>
            <a:chExt cx="5545121" cy="60316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5210635-E100-4C10-8043-FAAE5369455B}"/>
                </a:ext>
              </a:extLst>
            </p:cNvPr>
            <p:cNvSpPr txBox="1"/>
            <p:nvPr/>
          </p:nvSpPr>
          <p:spPr>
            <a:xfrm>
              <a:off x="3841595" y="4178831"/>
              <a:ext cx="23539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2"/>
                  </a:solidFill>
                  <a:latin typeface="Tw Cen MT" panose="020B0602020104020603" pitchFamily="34" charset="0"/>
                </a:rPr>
                <a:t>Maud Kouadio-IV</a:t>
              </a:r>
            </a:p>
            <a:p>
              <a:r>
                <a:rPr lang="en-GB" sz="1600" dirty="0">
                  <a:latin typeface="Tw Cen MT" panose="020B0602020104020603" pitchFamily="34" charset="0"/>
                </a:rPr>
                <a:t>Education Consultant, WB</a:t>
              </a:r>
              <a:endParaRPr lang="en-GB" sz="1600" b="1" dirty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63F5B2-097B-403C-9D19-51AEEFF926C0}"/>
                </a:ext>
              </a:extLst>
            </p:cNvPr>
            <p:cNvSpPr txBox="1"/>
            <p:nvPr/>
          </p:nvSpPr>
          <p:spPr>
            <a:xfrm>
              <a:off x="650406" y="4197216"/>
              <a:ext cx="22420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2"/>
                  </a:solidFill>
                  <a:latin typeface="Tw Cen MT" panose="020B0602020104020603" pitchFamily="34" charset="0"/>
                </a:rPr>
                <a:t>Schenineda Ankomah</a:t>
              </a:r>
            </a:p>
            <a:p>
              <a:r>
                <a:rPr lang="en-GB" sz="1600" dirty="0">
                  <a:latin typeface="Tw Cen MT" panose="020B0602020104020603" pitchFamily="34" charset="0"/>
                </a:rPr>
                <a:t>M&amp;E Analyst, AAU</a:t>
              </a:r>
              <a:endParaRPr lang="en-GB" sz="1600" b="1" dirty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384F-B630-4081-B22E-1A87ED2E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53122" cy="60400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Tw Cen MT" panose="020B0602020104020603" pitchFamily="34" charset="0"/>
              </a:rPr>
              <a:t>DLR 4.3 (Teaching &amp; Research Environment)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1C651FA-E34A-44FD-AD8C-887CB8FF39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9575966"/>
              </p:ext>
            </p:extLst>
          </p:nvPr>
        </p:nvGraphicFramePr>
        <p:xfrm>
          <a:off x="625151" y="719666"/>
          <a:ext cx="11527972" cy="599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47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4F7B7-567D-468A-B9D3-BAF3315D6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9" y="18256"/>
            <a:ext cx="11881607" cy="51864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DLR 4.3 Verification Process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C0004E0-137C-4A21-BD4E-6237B389A7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8114" y="536896"/>
          <a:ext cx="11755772" cy="6224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6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;p2">
            <a:extLst>
              <a:ext uri="{FF2B5EF4-FFF2-40B4-BE49-F238E27FC236}">
                <a16:creationId xmlns:a16="http://schemas.microsoft.com/office/drawing/2014/main" id="{33CFF713-263A-4F0D-8AFB-114EC5546FF3}"/>
              </a:ext>
            </a:extLst>
          </p:cNvPr>
          <p:cNvPicPr preferRelativeResize="0"/>
          <p:nvPr/>
        </p:nvPicPr>
        <p:blipFill rotWithShape="1">
          <a:blip r:embed="rId2">
            <a:alphaModFix/>
            <a:lum bright="70000" contrast="-70000"/>
          </a:blip>
          <a:srcRect/>
          <a:stretch/>
        </p:blipFill>
        <p:spPr>
          <a:xfrm>
            <a:off x="3214063" y="310375"/>
            <a:ext cx="4963671" cy="12076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759D242A-7FE3-47BF-8AB5-77053A3FE418}"/>
              </a:ext>
            </a:extLst>
          </p:cNvPr>
          <p:cNvSpPr/>
          <p:nvPr/>
        </p:nvSpPr>
        <p:spPr>
          <a:xfrm>
            <a:off x="907671" y="2081555"/>
            <a:ext cx="4285861" cy="1782552"/>
          </a:xfrm>
          <a:prstGeom prst="wedgeRoundRectCallout">
            <a:avLst>
              <a:gd name="adj1" fmla="val -8832"/>
              <a:gd name="adj2" fmla="val 79599"/>
              <a:gd name="adj3" fmla="val 16667"/>
            </a:avLst>
          </a:prstGeom>
          <a:ln w="28575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mic Sans MS" panose="030F0702030302020204" pitchFamily="66" charset="0"/>
              </a:rPr>
              <a:t>Thank you…</a:t>
            </a:r>
          </a:p>
          <a:p>
            <a:pPr algn="ctr"/>
            <a:r>
              <a:rPr lang="en-US" sz="40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mic Sans MS" panose="030F0702030302020204" pitchFamily="66" charset="0"/>
              </a:rPr>
              <a:t>questions welcome</a:t>
            </a:r>
            <a:endParaRPr lang="en-US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171864A-FAE7-4C09-858F-DA6576CF1BDA}"/>
              </a:ext>
            </a:extLst>
          </p:cNvPr>
          <p:cNvGrpSpPr/>
          <p:nvPr/>
        </p:nvGrpSpPr>
        <p:grpSpPr>
          <a:xfrm>
            <a:off x="1212619" y="5862081"/>
            <a:ext cx="9995362" cy="778954"/>
            <a:chOff x="1199320" y="5749991"/>
            <a:chExt cx="9995362" cy="778954"/>
          </a:xfrm>
        </p:grpSpPr>
        <p:sp>
          <p:nvSpPr>
            <p:cNvPr id="6" name="Google Shape;19;p2">
              <a:extLst>
                <a:ext uri="{FF2B5EF4-FFF2-40B4-BE49-F238E27FC236}">
                  <a16:creationId xmlns:a16="http://schemas.microsoft.com/office/drawing/2014/main" id="{A8BA7DFC-DC39-42B9-ABC3-B6D0B3622FBF}"/>
                </a:ext>
              </a:extLst>
            </p:cNvPr>
            <p:cNvSpPr txBox="1"/>
            <p:nvPr/>
          </p:nvSpPr>
          <p:spPr>
            <a:xfrm>
              <a:off x="1425720" y="5797387"/>
              <a:ext cx="705391" cy="2614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 dirty="0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Benin</a:t>
              </a:r>
              <a:endParaRPr dirty="0"/>
            </a:p>
          </p:txBody>
        </p:sp>
        <p:sp>
          <p:nvSpPr>
            <p:cNvPr id="7" name="Google Shape;20;p2">
              <a:extLst>
                <a:ext uri="{FF2B5EF4-FFF2-40B4-BE49-F238E27FC236}">
                  <a16:creationId xmlns:a16="http://schemas.microsoft.com/office/drawing/2014/main" id="{59289C9F-828F-452C-AD09-FA68E9BA1B20}"/>
                </a:ext>
              </a:extLst>
            </p:cNvPr>
            <p:cNvSpPr txBox="1"/>
            <p:nvPr/>
          </p:nvSpPr>
          <p:spPr>
            <a:xfrm>
              <a:off x="1955336" y="5769602"/>
              <a:ext cx="115543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Burkina Faso</a:t>
              </a:r>
              <a:endParaRPr/>
            </a:p>
          </p:txBody>
        </p:sp>
        <p:sp>
          <p:nvSpPr>
            <p:cNvPr id="8" name="Google Shape;21;p2">
              <a:extLst>
                <a:ext uri="{FF2B5EF4-FFF2-40B4-BE49-F238E27FC236}">
                  <a16:creationId xmlns:a16="http://schemas.microsoft.com/office/drawing/2014/main" id="{1AB02D13-C444-4295-B50D-795D87018D35}"/>
                </a:ext>
              </a:extLst>
            </p:cNvPr>
            <p:cNvSpPr txBox="1"/>
            <p:nvPr/>
          </p:nvSpPr>
          <p:spPr>
            <a:xfrm>
              <a:off x="2831631" y="5776094"/>
              <a:ext cx="115543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 dirty="0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Cote D’Ivoire</a:t>
              </a:r>
              <a:endParaRPr dirty="0"/>
            </a:p>
          </p:txBody>
        </p:sp>
        <p:sp>
          <p:nvSpPr>
            <p:cNvPr id="9" name="Google Shape;22;p2">
              <a:extLst>
                <a:ext uri="{FF2B5EF4-FFF2-40B4-BE49-F238E27FC236}">
                  <a16:creationId xmlns:a16="http://schemas.microsoft.com/office/drawing/2014/main" id="{39F47EF7-76B7-48A8-BABC-A024D09C9A30}"/>
                </a:ext>
              </a:extLst>
            </p:cNvPr>
            <p:cNvSpPr txBox="1"/>
            <p:nvPr/>
          </p:nvSpPr>
          <p:spPr>
            <a:xfrm>
              <a:off x="3919591" y="5764664"/>
              <a:ext cx="81877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Djibouti</a:t>
              </a:r>
              <a:endParaRPr/>
            </a:p>
          </p:txBody>
        </p:sp>
        <p:sp>
          <p:nvSpPr>
            <p:cNvPr id="10" name="Google Shape;23;p2">
              <a:extLst>
                <a:ext uri="{FF2B5EF4-FFF2-40B4-BE49-F238E27FC236}">
                  <a16:creationId xmlns:a16="http://schemas.microsoft.com/office/drawing/2014/main" id="{F7B0869C-7DA8-4FBE-9269-84017EBCB72C}"/>
                </a:ext>
              </a:extLst>
            </p:cNvPr>
            <p:cNvSpPr txBox="1"/>
            <p:nvPr/>
          </p:nvSpPr>
          <p:spPr>
            <a:xfrm>
              <a:off x="4758417" y="5777832"/>
              <a:ext cx="843633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Gambia</a:t>
              </a:r>
              <a:endParaRPr/>
            </a:p>
          </p:txBody>
        </p:sp>
        <p:sp>
          <p:nvSpPr>
            <p:cNvPr id="11" name="Google Shape;24;p2">
              <a:extLst>
                <a:ext uri="{FF2B5EF4-FFF2-40B4-BE49-F238E27FC236}">
                  <a16:creationId xmlns:a16="http://schemas.microsoft.com/office/drawing/2014/main" id="{F5C79546-2829-4C9F-B5FD-C3E343B1F7E4}"/>
                </a:ext>
              </a:extLst>
            </p:cNvPr>
            <p:cNvSpPr txBox="1"/>
            <p:nvPr/>
          </p:nvSpPr>
          <p:spPr>
            <a:xfrm>
              <a:off x="5682600" y="5776094"/>
              <a:ext cx="856828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Ghana</a:t>
              </a:r>
              <a:endParaRPr/>
            </a:p>
          </p:txBody>
        </p:sp>
        <p:sp>
          <p:nvSpPr>
            <p:cNvPr id="12" name="Google Shape;25;p2">
              <a:extLst>
                <a:ext uri="{FF2B5EF4-FFF2-40B4-BE49-F238E27FC236}">
                  <a16:creationId xmlns:a16="http://schemas.microsoft.com/office/drawing/2014/main" id="{D38DE846-A5FB-441F-8AF0-126E64B0D8AF}"/>
                </a:ext>
              </a:extLst>
            </p:cNvPr>
            <p:cNvSpPr txBox="1"/>
            <p:nvPr/>
          </p:nvSpPr>
          <p:spPr>
            <a:xfrm>
              <a:off x="6536632" y="5777742"/>
              <a:ext cx="856828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Guinea</a:t>
              </a:r>
              <a:endParaRPr/>
            </a:p>
          </p:txBody>
        </p:sp>
        <p:sp>
          <p:nvSpPr>
            <p:cNvPr id="13" name="Google Shape;26;p2">
              <a:extLst>
                <a:ext uri="{FF2B5EF4-FFF2-40B4-BE49-F238E27FC236}">
                  <a16:creationId xmlns:a16="http://schemas.microsoft.com/office/drawing/2014/main" id="{19158495-AB7C-431E-B029-0294C4D1BDEC}"/>
                </a:ext>
              </a:extLst>
            </p:cNvPr>
            <p:cNvSpPr txBox="1"/>
            <p:nvPr/>
          </p:nvSpPr>
          <p:spPr>
            <a:xfrm>
              <a:off x="7328544" y="5764616"/>
              <a:ext cx="900812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Niger</a:t>
              </a:r>
              <a:endParaRPr/>
            </a:p>
          </p:txBody>
        </p:sp>
        <p:sp>
          <p:nvSpPr>
            <p:cNvPr id="14" name="Google Shape;27;p2">
              <a:extLst>
                <a:ext uri="{FF2B5EF4-FFF2-40B4-BE49-F238E27FC236}">
                  <a16:creationId xmlns:a16="http://schemas.microsoft.com/office/drawing/2014/main" id="{19A7F489-1D66-4A14-97FD-A0E294DCF1CB}"/>
                </a:ext>
              </a:extLst>
            </p:cNvPr>
            <p:cNvSpPr txBox="1"/>
            <p:nvPr/>
          </p:nvSpPr>
          <p:spPr>
            <a:xfrm>
              <a:off x="8196615" y="5764616"/>
              <a:ext cx="900812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Nigeria</a:t>
              </a:r>
              <a:endParaRPr/>
            </a:p>
          </p:txBody>
        </p:sp>
        <p:sp>
          <p:nvSpPr>
            <p:cNvPr id="15" name="Google Shape;28;p2">
              <a:extLst>
                <a:ext uri="{FF2B5EF4-FFF2-40B4-BE49-F238E27FC236}">
                  <a16:creationId xmlns:a16="http://schemas.microsoft.com/office/drawing/2014/main" id="{4BEA8C52-98E5-46E4-9BC6-4477C6F2134E}"/>
                </a:ext>
              </a:extLst>
            </p:cNvPr>
            <p:cNvSpPr txBox="1"/>
            <p:nvPr/>
          </p:nvSpPr>
          <p:spPr>
            <a:xfrm>
              <a:off x="9177374" y="5749991"/>
              <a:ext cx="900812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Senegal</a:t>
              </a:r>
              <a:endParaRPr/>
            </a:p>
          </p:txBody>
        </p:sp>
        <p:sp>
          <p:nvSpPr>
            <p:cNvPr id="16" name="Google Shape;29;p2">
              <a:extLst>
                <a:ext uri="{FF2B5EF4-FFF2-40B4-BE49-F238E27FC236}">
                  <a16:creationId xmlns:a16="http://schemas.microsoft.com/office/drawing/2014/main" id="{014C3008-7AB5-4481-BEC2-D5A37A22CF28}"/>
                </a:ext>
              </a:extLst>
            </p:cNvPr>
            <p:cNvSpPr txBox="1"/>
            <p:nvPr/>
          </p:nvSpPr>
          <p:spPr>
            <a:xfrm>
              <a:off x="10091868" y="5759813"/>
              <a:ext cx="900812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rgbClr val="003F69"/>
                  </a:solidFill>
                  <a:latin typeface="Calibri"/>
                  <a:ea typeface="Calibri"/>
                  <a:cs typeface="Calibri"/>
                  <a:sym typeface="Calibri"/>
                </a:rPr>
                <a:t>Togo</a:t>
              </a:r>
              <a:endParaRPr/>
            </a:p>
          </p:txBody>
        </p:sp>
        <p:pic>
          <p:nvPicPr>
            <p:cNvPr id="17" name="Google Shape;31;p2">
              <a:extLst>
                <a:ext uri="{FF2B5EF4-FFF2-40B4-BE49-F238E27FC236}">
                  <a16:creationId xmlns:a16="http://schemas.microsoft.com/office/drawing/2014/main" id="{0F228AB6-A8FD-45D8-9EAE-A22DAD4F4E3E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  <a:lum bright="70000" contrast="-70000"/>
            </a:blip>
            <a:srcRect/>
            <a:stretch/>
          </p:blipFill>
          <p:spPr>
            <a:xfrm>
              <a:off x="1199320" y="6098059"/>
              <a:ext cx="9995362" cy="43088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4EE29FB8-8297-43B1-BD0B-49BA3CA562B9}"/>
              </a:ext>
            </a:extLst>
          </p:cNvPr>
          <p:cNvSpPr/>
          <p:nvPr/>
        </p:nvSpPr>
        <p:spPr>
          <a:xfrm>
            <a:off x="6034803" y="3339643"/>
            <a:ext cx="4285861" cy="1782552"/>
          </a:xfrm>
          <a:prstGeom prst="wedgeRoundRectCallout">
            <a:avLst>
              <a:gd name="adj1" fmla="val -7498"/>
              <a:gd name="adj2" fmla="val 80133"/>
              <a:gd name="adj3" fmla="val 16667"/>
            </a:avLst>
          </a:prstGeom>
          <a:ln w="28575">
            <a:solidFill>
              <a:schemeClr val="accent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mic Sans MS" panose="030F0702030302020204" pitchFamily="66" charset="0"/>
              </a:rPr>
              <a:t>Merci… questions </a:t>
            </a:r>
            <a:r>
              <a:rPr lang="en-US" sz="4000" b="1" spc="50" dirty="0" err="1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mic Sans MS" panose="030F0702030302020204" pitchFamily="66" charset="0"/>
              </a:rPr>
              <a:t>bienvenue</a:t>
            </a:r>
            <a:endParaRPr lang="en-US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9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381</Words>
  <Application>Microsoft Office PowerPoint</Application>
  <PresentationFormat>Widescreen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Comic Sans MS</vt:lpstr>
      <vt:lpstr>Tw Cen MT</vt:lpstr>
      <vt:lpstr>Wingdings</vt:lpstr>
      <vt:lpstr>Office Theme</vt:lpstr>
      <vt:lpstr>PowerPoint Presentation</vt:lpstr>
      <vt:lpstr>DLR 4.3 (Teaching &amp; Research Environment)</vt:lpstr>
      <vt:lpstr>DLR 4.3 Verification Process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VERIFICATION ISSUES</dc:title>
  <dc:creator>Schenineda</dc:creator>
  <cp:lastModifiedBy>Schenineda</cp:lastModifiedBy>
  <cp:revision>37</cp:revision>
  <dcterms:created xsi:type="dcterms:W3CDTF">2021-11-01T16:26:17Z</dcterms:created>
  <dcterms:modified xsi:type="dcterms:W3CDTF">2021-11-11T12:20:25Z</dcterms:modified>
</cp:coreProperties>
</file>