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312" r:id="rId3"/>
    <p:sldId id="307" r:id="rId4"/>
    <p:sldId id="311" r:id="rId5"/>
    <p:sldId id="308" r:id="rId6"/>
    <p:sldId id="300" r:id="rId7"/>
    <p:sldId id="295" r:id="rId8"/>
    <p:sldId id="309" r:id="rId9"/>
    <p:sldId id="261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70C822-58F7-459D-A0D2-61513F5CDA41}">
          <p14:sldIdLst>
            <p14:sldId id="312"/>
            <p14:sldId id="307"/>
            <p14:sldId id="311"/>
            <p14:sldId id="308"/>
            <p14:sldId id="300"/>
            <p14:sldId id="295"/>
            <p14:sldId id="30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gustine Amokwanoh" initials="AA" lastIdx="1" clrIdx="0">
    <p:extLst>
      <p:ext uri="{19B8F6BF-5375-455C-9EA6-DF929625EA0E}">
        <p15:presenceInfo xmlns:p15="http://schemas.microsoft.com/office/powerpoint/2012/main" userId="47f4bb2990a76b08" providerId="Windows Live"/>
      </p:ext>
    </p:extLst>
  </p:cmAuthor>
  <p:cmAuthor id="2" name="Ekua Nuama Bentil" initials="ENB" lastIdx="8" clrIdx="1">
    <p:extLst>
      <p:ext uri="{19B8F6BF-5375-455C-9EA6-DF929625EA0E}">
        <p15:presenceInfo xmlns:p15="http://schemas.microsoft.com/office/powerpoint/2012/main" userId="S::ebentil@worldbank.org::c3fea657-b4ea-42c3-b7b2-031ccb25b63a" providerId="AD"/>
      </p:ext>
    </p:extLst>
  </p:cmAuthor>
  <p:cmAuthor id="3" name="M'Bahly Maud-Andree Kouadio IV" initials="MMAKI" lastIdx="2" clrIdx="2">
    <p:extLst>
      <p:ext uri="{19B8F6BF-5375-455C-9EA6-DF929625EA0E}">
        <p15:presenceInfo xmlns:p15="http://schemas.microsoft.com/office/powerpoint/2012/main" userId="S::mkouadio@worldbank.org::4a944047-a79d-4dba-a8c9-0ced44152f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FF"/>
    <a:srgbClr val="EEB100"/>
    <a:srgbClr val="907D71"/>
    <a:srgbClr val="E8CEFC"/>
    <a:srgbClr val="FCC554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63E2-E50F-41A9-8FC8-A3041E5CFDEF}" v="5" dt="2021-11-08T02:20:12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Gerard Crimi Jr" userId="8d0edbf8-2141-497d-bf53-2fec5446bb12" providerId="ADAL" clId="{65020F61-8C01-40AC-8E95-E0AAF0DAD4C0}"/>
    <pc:docChg chg="undo custSel addSld delSld modSld modSection">
      <pc:chgData name="Harry Gerard Crimi Jr" userId="8d0edbf8-2141-497d-bf53-2fec5446bb12" providerId="ADAL" clId="{65020F61-8C01-40AC-8E95-E0AAF0DAD4C0}" dt="2021-11-04T03:12:09.247" v="2893" actId="47"/>
      <pc:docMkLst>
        <pc:docMk/>
      </pc:docMkLst>
      <pc:sldChg chg="modSp mod">
        <pc:chgData name="Harry Gerard Crimi Jr" userId="8d0edbf8-2141-497d-bf53-2fec5446bb12" providerId="ADAL" clId="{65020F61-8C01-40AC-8E95-E0AAF0DAD4C0}" dt="2021-11-04T00:31:19.916" v="159" actId="113"/>
        <pc:sldMkLst>
          <pc:docMk/>
          <pc:sldMk cId="3144854583" sldId="256"/>
        </pc:sldMkLst>
        <pc:spChg chg="mod">
          <ac:chgData name="Harry Gerard Crimi Jr" userId="8d0edbf8-2141-497d-bf53-2fec5446bb12" providerId="ADAL" clId="{65020F61-8C01-40AC-8E95-E0AAF0DAD4C0}" dt="2021-11-04T00:31:04.447" v="158" actId="20577"/>
          <ac:spMkLst>
            <pc:docMk/>
            <pc:sldMk cId="3144854583" sldId="256"/>
            <ac:spMk id="2" creationId="{317D785A-572D-4724-B041-F097639AFF71}"/>
          </ac:spMkLst>
        </pc:spChg>
        <pc:spChg chg="mod">
          <ac:chgData name="Harry Gerard Crimi Jr" userId="8d0edbf8-2141-497d-bf53-2fec5446bb12" providerId="ADAL" clId="{65020F61-8C01-40AC-8E95-E0AAF0DAD4C0}" dt="2021-11-04T00:30:29.179" v="104" actId="20577"/>
          <ac:spMkLst>
            <pc:docMk/>
            <pc:sldMk cId="3144854583" sldId="256"/>
            <ac:spMk id="13" creationId="{E76AAB4C-72DE-486A-9E15-730B359E313B}"/>
          </ac:spMkLst>
        </pc:spChg>
        <pc:spChg chg="mod">
          <ac:chgData name="Harry Gerard Crimi Jr" userId="8d0edbf8-2141-497d-bf53-2fec5446bb12" providerId="ADAL" clId="{65020F61-8C01-40AC-8E95-E0AAF0DAD4C0}" dt="2021-11-04T00:31:19.916" v="159" actId="113"/>
          <ac:spMkLst>
            <pc:docMk/>
            <pc:sldMk cId="3144854583" sldId="256"/>
            <ac:spMk id="17" creationId="{03DAE891-44B3-4758-BF05-9A4288487EC8}"/>
          </ac:spMkLst>
        </pc:spChg>
      </pc:sldChg>
      <pc:sldChg chg="del">
        <pc:chgData name="Harry Gerard Crimi Jr" userId="8d0edbf8-2141-497d-bf53-2fec5446bb12" providerId="ADAL" clId="{65020F61-8C01-40AC-8E95-E0AAF0DAD4C0}" dt="2021-11-04T02:22:45.141" v="2523" actId="47"/>
        <pc:sldMkLst>
          <pc:docMk/>
          <pc:sldMk cId="3490293750" sldId="279"/>
        </pc:sldMkLst>
      </pc:sldChg>
      <pc:sldChg chg="addSp delSp modSp mod">
        <pc:chgData name="Harry Gerard Crimi Jr" userId="8d0edbf8-2141-497d-bf53-2fec5446bb12" providerId="ADAL" clId="{65020F61-8C01-40AC-8E95-E0AAF0DAD4C0}" dt="2021-11-04T02:54:48.872" v="2610" actId="14100"/>
        <pc:sldMkLst>
          <pc:docMk/>
          <pc:sldMk cId="2069966835" sldId="294"/>
        </pc:sldMkLst>
        <pc:spChg chg="mod">
          <ac:chgData name="Harry Gerard Crimi Jr" userId="8d0edbf8-2141-497d-bf53-2fec5446bb12" providerId="ADAL" clId="{65020F61-8C01-40AC-8E95-E0AAF0DAD4C0}" dt="2021-11-04T02:54:33.222" v="2606" actId="404"/>
          <ac:spMkLst>
            <pc:docMk/>
            <pc:sldMk cId="2069966835" sldId="294"/>
            <ac:spMk id="2" creationId="{549F9FE7-5428-4EB5-A29D-0384E42530B3}"/>
          </ac:spMkLst>
        </pc:spChg>
        <pc:spChg chg="add del mod">
          <ac:chgData name="Harry Gerard Crimi Jr" userId="8d0edbf8-2141-497d-bf53-2fec5446bb12" providerId="ADAL" clId="{65020F61-8C01-40AC-8E95-E0AAF0DAD4C0}" dt="2021-11-04T01:10:05.111" v="199" actId="478"/>
          <ac:spMkLst>
            <pc:docMk/>
            <pc:sldMk cId="2069966835" sldId="294"/>
            <ac:spMk id="5" creationId="{828282E0-A6DC-40DA-B3F5-840BC60D9D65}"/>
          </ac:spMkLst>
        </pc:spChg>
        <pc:spChg chg="add del mod">
          <ac:chgData name="Harry Gerard Crimi Jr" userId="8d0edbf8-2141-497d-bf53-2fec5446bb12" providerId="ADAL" clId="{65020F61-8C01-40AC-8E95-E0AAF0DAD4C0}" dt="2021-11-04T02:54:35.881" v="2607" actId="478"/>
          <ac:spMkLst>
            <pc:docMk/>
            <pc:sldMk cId="2069966835" sldId="294"/>
            <ac:spMk id="14" creationId="{2947EB16-B091-4896-8ADC-889E8E0929B2}"/>
          </ac:spMkLst>
        </pc:spChg>
        <pc:graphicFrameChg chg="del mod">
          <ac:chgData name="Harry Gerard Crimi Jr" userId="8d0edbf8-2141-497d-bf53-2fec5446bb12" providerId="ADAL" clId="{65020F61-8C01-40AC-8E95-E0AAF0DAD4C0}" dt="2021-11-04T01:09:55.654" v="197" actId="478"/>
          <ac:graphicFrameMkLst>
            <pc:docMk/>
            <pc:sldMk cId="2069966835" sldId="294"/>
            <ac:graphicFrameMk id="4" creationId="{365E1C32-CFF4-4A8E-91EC-FEC37D8BE956}"/>
          </ac:graphicFrameMkLst>
        </pc:graphicFrameChg>
        <pc:graphicFrameChg chg="add del mod modGraphic">
          <ac:chgData name="Harry Gerard Crimi Jr" userId="8d0edbf8-2141-497d-bf53-2fec5446bb12" providerId="ADAL" clId="{65020F61-8C01-40AC-8E95-E0AAF0DAD4C0}" dt="2021-11-04T01:14:25.983" v="226" actId="478"/>
          <ac:graphicFrameMkLst>
            <pc:docMk/>
            <pc:sldMk cId="2069966835" sldId="294"/>
            <ac:graphicFrameMk id="6" creationId="{786AFADF-2946-473E-9A9C-0F564C9D3202}"/>
          </ac:graphicFrameMkLst>
        </pc:graphicFrameChg>
        <pc:graphicFrameChg chg="del mod">
          <ac:chgData name="Harry Gerard Crimi Jr" userId="8d0edbf8-2141-497d-bf53-2fec5446bb12" providerId="ADAL" clId="{65020F61-8C01-40AC-8E95-E0AAF0DAD4C0}" dt="2021-11-04T01:13:09.769" v="222" actId="478"/>
          <ac:graphicFrameMkLst>
            <pc:docMk/>
            <pc:sldMk cId="2069966835" sldId="294"/>
            <ac:graphicFrameMk id="8" creationId="{FCDCF045-5388-4A48-BC50-886E81E746AF}"/>
          </ac:graphicFrameMkLst>
        </pc:graphicFrameChg>
        <pc:graphicFrameChg chg="add del mod modGraphic">
          <ac:chgData name="Harry Gerard Crimi Jr" userId="8d0edbf8-2141-497d-bf53-2fec5446bb12" providerId="ADAL" clId="{65020F61-8C01-40AC-8E95-E0AAF0DAD4C0}" dt="2021-11-04T01:34:44.514" v="651" actId="478"/>
          <ac:graphicFrameMkLst>
            <pc:docMk/>
            <pc:sldMk cId="2069966835" sldId="294"/>
            <ac:graphicFrameMk id="10" creationId="{7D9CE621-2262-4DCA-8671-B00F4C8DE0FB}"/>
          </ac:graphicFrameMkLst>
        </pc:graphicFrameChg>
        <pc:graphicFrameChg chg="add mod modGraphic">
          <ac:chgData name="Harry Gerard Crimi Jr" userId="8d0edbf8-2141-497d-bf53-2fec5446bb12" providerId="ADAL" clId="{65020F61-8C01-40AC-8E95-E0AAF0DAD4C0}" dt="2021-11-04T02:54:42.698" v="2608" actId="14100"/>
          <ac:graphicFrameMkLst>
            <pc:docMk/>
            <pc:sldMk cId="2069966835" sldId="294"/>
            <ac:graphicFrameMk id="11" creationId="{8801399C-61BA-4A1F-AFA5-50F2760EA678}"/>
          </ac:graphicFrameMkLst>
        </pc:graphicFrameChg>
        <pc:graphicFrameChg chg="add mod modGraphic">
          <ac:chgData name="Harry Gerard Crimi Jr" userId="8d0edbf8-2141-497d-bf53-2fec5446bb12" providerId="ADAL" clId="{65020F61-8C01-40AC-8E95-E0AAF0DAD4C0}" dt="2021-11-04T02:54:48.872" v="2610" actId="14100"/>
          <ac:graphicFrameMkLst>
            <pc:docMk/>
            <pc:sldMk cId="2069966835" sldId="294"/>
            <ac:graphicFrameMk id="13" creationId="{D152A2BD-1A7F-47D2-9AC6-A7BF467BBFD2}"/>
          </ac:graphicFrameMkLst>
        </pc:graphicFrameChg>
        <pc:picChg chg="add del mod">
          <ac:chgData name="Harry Gerard Crimi Jr" userId="8d0edbf8-2141-497d-bf53-2fec5446bb12" providerId="ADAL" clId="{65020F61-8C01-40AC-8E95-E0AAF0DAD4C0}" dt="2021-11-04T02:15:12.499" v="2323"/>
          <ac:picMkLst>
            <pc:docMk/>
            <pc:sldMk cId="2069966835" sldId="294"/>
            <ac:picMk id="12" creationId="{F76AB532-81DA-423C-9674-ED0B0724AEB8}"/>
          </ac:picMkLst>
        </pc:picChg>
      </pc:sldChg>
      <pc:sldChg chg="addSp delSp modSp mod">
        <pc:chgData name="Harry Gerard Crimi Jr" userId="8d0edbf8-2141-497d-bf53-2fec5446bb12" providerId="ADAL" clId="{65020F61-8C01-40AC-8E95-E0AAF0DAD4C0}" dt="2021-11-04T03:12:02.665" v="2891"/>
        <pc:sldMkLst>
          <pc:docMk/>
          <pc:sldMk cId="901230333" sldId="295"/>
        </pc:sldMkLst>
        <pc:spChg chg="mod">
          <ac:chgData name="Harry Gerard Crimi Jr" userId="8d0edbf8-2141-497d-bf53-2fec5446bb12" providerId="ADAL" clId="{65020F61-8C01-40AC-8E95-E0AAF0DAD4C0}" dt="2021-11-04T03:11:58.116" v="2890" actId="1076"/>
          <ac:spMkLst>
            <pc:docMk/>
            <pc:sldMk cId="901230333" sldId="295"/>
            <ac:spMk id="3" creationId="{AD811354-8C23-45B8-8C50-A5846536B9BA}"/>
          </ac:spMkLst>
        </pc:spChg>
        <pc:spChg chg="add del mod">
          <ac:chgData name="Harry Gerard Crimi Jr" userId="8d0edbf8-2141-497d-bf53-2fec5446bb12" providerId="ADAL" clId="{65020F61-8C01-40AC-8E95-E0AAF0DAD4C0}" dt="2021-11-04T02:25:47.320" v="2540" actId="478"/>
          <ac:spMkLst>
            <pc:docMk/>
            <pc:sldMk cId="901230333" sldId="295"/>
            <ac:spMk id="4" creationId="{2393CB2C-93A7-4D8C-85F8-8C91F71C57FF}"/>
          </ac:spMkLst>
        </pc:spChg>
        <pc:spChg chg="del">
          <ac:chgData name="Harry Gerard Crimi Jr" userId="8d0edbf8-2141-497d-bf53-2fec5446bb12" providerId="ADAL" clId="{65020F61-8C01-40AC-8E95-E0AAF0DAD4C0}" dt="2021-11-04T02:25:38.120" v="2538" actId="478"/>
          <ac:spMkLst>
            <pc:docMk/>
            <pc:sldMk cId="901230333" sldId="295"/>
            <ac:spMk id="9" creationId="{4710DD65-5FC3-411F-BD7A-6EA366EB76A9}"/>
          </ac:spMkLst>
        </pc:spChg>
        <pc:spChg chg="mod">
          <ac:chgData name="Harry Gerard Crimi Jr" userId="8d0edbf8-2141-497d-bf53-2fec5446bb12" providerId="ADAL" clId="{65020F61-8C01-40AC-8E95-E0AAF0DAD4C0}" dt="2021-11-04T03:03:11.481" v="2712" actId="1076"/>
          <ac:spMkLst>
            <pc:docMk/>
            <pc:sldMk cId="901230333" sldId="295"/>
            <ac:spMk id="12" creationId="{420E10CD-449D-48C1-AE80-AD1CBB47832C}"/>
          </ac:spMkLst>
        </pc:spChg>
        <pc:spChg chg="mod">
          <ac:chgData name="Harry Gerard Crimi Jr" userId="8d0edbf8-2141-497d-bf53-2fec5446bb12" providerId="ADAL" clId="{65020F61-8C01-40AC-8E95-E0AAF0DAD4C0}" dt="2021-11-04T03:11:52.221" v="2888" actId="1076"/>
          <ac:spMkLst>
            <pc:docMk/>
            <pc:sldMk cId="901230333" sldId="295"/>
            <ac:spMk id="21" creationId="{B5A20997-67C8-4DA1-B422-41945C22C289}"/>
          </ac:spMkLst>
        </pc:spChg>
        <pc:spChg chg="add mod">
          <ac:chgData name="Harry Gerard Crimi Jr" userId="8d0edbf8-2141-497d-bf53-2fec5446bb12" providerId="ADAL" clId="{65020F61-8C01-40AC-8E95-E0AAF0DAD4C0}" dt="2021-11-04T03:05:35.551" v="2730" actId="1076"/>
          <ac:spMkLst>
            <pc:docMk/>
            <pc:sldMk cId="901230333" sldId="295"/>
            <ac:spMk id="22" creationId="{141D0678-C0BA-4677-AA68-B7F78CF115A3}"/>
          </ac:spMkLst>
        </pc:spChg>
        <pc:spChg chg="add mod">
          <ac:chgData name="Harry Gerard Crimi Jr" userId="8d0edbf8-2141-497d-bf53-2fec5446bb12" providerId="ADAL" clId="{65020F61-8C01-40AC-8E95-E0AAF0DAD4C0}" dt="2021-11-04T03:05:44.239" v="2733" actId="1076"/>
          <ac:spMkLst>
            <pc:docMk/>
            <pc:sldMk cId="901230333" sldId="295"/>
            <ac:spMk id="23" creationId="{B1BE53D7-40A9-4353-8551-3F30F114D47D}"/>
          </ac:spMkLst>
        </pc:spChg>
        <pc:graphicFrameChg chg="mod modGraphic">
          <ac:chgData name="Harry Gerard Crimi Jr" userId="8d0edbf8-2141-497d-bf53-2fec5446bb12" providerId="ADAL" clId="{65020F61-8C01-40AC-8E95-E0AAF0DAD4C0}" dt="2021-11-04T03:06:09.107" v="2737" actId="14100"/>
          <ac:graphicFrameMkLst>
            <pc:docMk/>
            <pc:sldMk cId="901230333" sldId="295"/>
            <ac:graphicFrameMk id="7" creationId="{7B6C6231-5F77-4F33-85F5-C034A743F43D}"/>
          </ac:graphicFrameMkLst>
        </pc:graphicFrameChg>
        <pc:graphicFrameChg chg="add mod modGraphic">
          <ac:chgData name="Harry Gerard Crimi Jr" userId="8d0edbf8-2141-497d-bf53-2fec5446bb12" providerId="ADAL" clId="{65020F61-8C01-40AC-8E95-E0AAF0DAD4C0}" dt="2021-11-04T03:12:02.665" v="2891"/>
          <ac:graphicFrameMkLst>
            <pc:docMk/>
            <pc:sldMk cId="901230333" sldId="295"/>
            <ac:graphicFrameMk id="20" creationId="{96E5B6BD-127D-45B9-9449-50CACEAC5ED0}"/>
          </ac:graphicFrameMkLst>
        </pc:graphicFrameChg>
        <pc:picChg chg="add del mod">
          <ac:chgData name="Harry Gerard Crimi Jr" userId="8d0edbf8-2141-497d-bf53-2fec5446bb12" providerId="ADAL" clId="{65020F61-8C01-40AC-8E95-E0AAF0DAD4C0}" dt="2021-11-04T02:30:17.073" v="2560" actId="478"/>
          <ac:picMkLst>
            <pc:docMk/>
            <pc:sldMk cId="901230333" sldId="295"/>
            <ac:picMk id="6" creationId="{C0E1BBEB-C290-42F0-A954-5CADECFA8E0D}"/>
          </ac:picMkLst>
        </pc:picChg>
        <pc:picChg chg="add del mod">
          <ac:chgData name="Harry Gerard Crimi Jr" userId="8d0edbf8-2141-497d-bf53-2fec5446bb12" providerId="ADAL" clId="{65020F61-8C01-40AC-8E95-E0AAF0DAD4C0}" dt="2021-11-04T02:30:39.591" v="2563" actId="478"/>
          <ac:picMkLst>
            <pc:docMk/>
            <pc:sldMk cId="901230333" sldId="295"/>
            <ac:picMk id="10" creationId="{7710C1C5-C922-4994-B3C4-A4E1B3DE939C}"/>
          </ac:picMkLst>
        </pc:picChg>
        <pc:picChg chg="add del mod">
          <ac:chgData name="Harry Gerard Crimi Jr" userId="8d0edbf8-2141-497d-bf53-2fec5446bb12" providerId="ADAL" clId="{65020F61-8C01-40AC-8E95-E0AAF0DAD4C0}" dt="2021-11-04T02:53:18.868" v="2572" actId="478"/>
          <ac:picMkLst>
            <pc:docMk/>
            <pc:sldMk cId="901230333" sldId="295"/>
            <ac:picMk id="13" creationId="{C2A58BBA-403E-4221-957D-F6C27AB1D005}"/>
          </ac:picMkLst>
        </pc:picChg>
        <pc:picChg chg="add del mod">
          <ac:chgData name="Harry Gerard Crimi Jr" userId="8d0edbf8-2141-497d-bf53-2fec5446bb12" providerId="ADAL" clId="{65020F61-8C01-40AC-8E95-E0AAF0DAD4C0}" dt="2021-11-04T02:53:19.589" v="2573" actId="478"/>
          <ac:picMkLst>
            <pc:docMk/>
            <pc:sldMk cId="901230333" sldId="295"/>
            <ac:picMk id="15" creationId="{7D794BE6-4130-4C30-ABA3-F262611E930A}"/>
          </ac:picMkLst>
        </pc:picChg>
        <pc:picChg chg="add mod">
          <ac:chgData name="Harry Gerard Crimi Jr" userId="8d0edbf8-2141-497d-bf53-2fec5446bb12" providerId="ADAL" clId="{65020F61-8C01-40AC-8E95-E0AAF0DAD4C0}" dt="2021-11-04T03:05:53.433" v="2734" actId="1076"/>
          <ac:picMkLst>
            <pc:docMk/>
            <pc:sldMk cId="901230333" sldId="295"/>
            <ac:picMk id="17" creationId="{680F653A-2706-4CEA-AB7E-956CCDE39510}"/>
          </ac:picMkLst>
        </pc:picChg>
        <pc:picChg chg="add mod">
          <ac:chgData name="Harry Gerard Crimi Jr" userId="8d0edbf8-2141-497d-bf53-2fec5446bb12" providerId="ADAL" clId="{65020F61-8C01-40AC-8E95-E0AAF0DAD4C0}" dt="2021-11-04T03:05:19.660" v="2726" actId="14100"/>
          <ac:picMkLst>
            <pc:docMk/>
            <pc:sldMk cId="901230333" sldId="295"/>
            <ac:picMk id="19" creationId="{93C8A094-C1A8-4A0C-8227-446A0CB752F2}"/>
          </ac:picMkLst>
        </pc:picChg>
      </pc:sldChg>
      <pc:sldChg chg="modSp del mod">
        <pc:chgData name="Harry Gerard Crimi Jr" userId="8d0edbf8-2141-497d-bf53-2fec5446bb12" providerId="ADAL" clId="{65020F61-8C01-40AC-8E95-E0AAF0DAD4C0}" dt="2021-11-04T03:12:08.221" v="2892" actId="47"/>
        <pc:sldMkLst>
          <pc:docMk/>
          <pc:sldMk cId="2002195982" sldId="296"/>
        </pc:sldMkLst>
        <pc:graphicFrameChg chg="mod">
          <ac:chgData name="Harry Gerard Crimi Jr" userId="8d0edbf8-2141-497d-bf53-2fec5446bb12" providerId="ADAL" clId="{65020F61-8C01-40AC-8E95-E0AAF0DAD4C0}" dt="2021-11-04T02:23:36.852" v="2530" actId="1076"/>
          <ac:graphicFrameMkLst>
            <pc:docMk/>
            <pc:sldMk cId="2002195982" sldId="296"/>
            <ac:graphicFrameMk id="20" creationId="{FEBE56D4-4507-4907-901F-C7A3673CC84F}"/>
          </ac:graphicFrameMkLst>
        </pc:graphicFrameChg>
      </pc:sldChg>
      <pc:sldChg chg="modSp del mod">
        <pc:chgData name="Harry Gerard Crimi Jr" userId="8d0edbf8-2141-497d-bf53-2fec5446bb12" providerId="ADAL" clId="{65020F61-8C01-40AC-8E95-E0AAF0DAD4C0}" dt="2021-11-04T02:23:11.486" v="2527" actId="47"/>
        <pc:sldMkLst>
          <pc:docMk/>
          <pc:sldMk cId="1567576726" sldId="300"/>
        </pc:sldMkLst>
        <pc:picChg chg="mod">
          <ac:chgData name="Harry Gerard Crimi Jr" userId="8d0edbf8-2141-497d-bf53-2fec5446bb12" providerId="ADAL" clId="{65020F61-8C01-40AC-8E95-E0AAF0DAD4C0}" dt="2021-11-04T02:15:27.626" v="2324" actId="1076"/>
          <ac:picMkLst>
            <pc:docMk/>
            <pc:sldMk cId="1567576726" sldId="300"/>
            <ac:picMk id="7" creationId="{9FF2C5CC-DC5C-4843-AE4A-32E78AC24C6F}"/>
          </ac:picMkLst>
        </pc:picChg>
      </pc:sldChg>
      <pc:sldChg chg="del">
        <pc:chgData name="Harry Gerard Crimi Jr" userId="8d0edbf8-2141-497d-bf53-2fec5446bb12" providerId="ADAL" clId="{65020F61-8C01-40AC-8E95-E0AAF0DAD4C0}" dt="2021-11-04T02:23:14.057" v="2528" actId="47"/>
        <pc:sldMkLst>
          <pc:docMk/>
          <pc:sldMk cId="3827297363" sldId="301"/>
        </pc:sldMkLst>
      </pc:sldChg>
      <pc:sldChg chg="addSp modSp add del">
        <pc:chgData name="Harry Gerard Crimi Jr" userId="8d0edbf8-2141-497d-bf53-2fec5446bb12" providerId="ADAL" clId="{65020F61-8C01-40AC-8E95-E0AAF0DAD4C0}" dt="2021-11-04T03:12:09.247" v="2893" actId="47"/>
        <pc:sldMkLst>
          <pc:docMk/>
          <pc:sldMk cId="876023728" sldId="302"/>
        </pc:sldMkLst>
        <pc:graphicFrameChg chg="add mod">
          <ac:chgData name="Harry Gerard Crimi Jr" userId="8d0edbf8-2141-497d-bf53-2fec5446bb12" providerId="ADAL" clId="{65020F61-8C01-40AC-8E95-E0AAF0DAD4C0}" dt="2021-11-04T01:09:50.671" v="195"/>
          <ac:graphicFrameMkLst>
            <pc:docMk/>
            <pc:sldMk cId="876023728" sldId="302"/>
            <ac:graphicFrameMk id="12" creationId="{92E5E204-086A-47A3-87D3-7BB4ED2A8717}"/>
          </ac:graphicFrameMkLst>
        </pc:graphicFrameChg>
      </pc:sldChg>
    </pc:docChg>
  </pc:docChgLst>
  <pc:docChgLst>
    <pc:chgData name="M'Bahly Maud-Andree Kouadio IV" userId="4a944047-a79d-4dba-a8c9-0ced44152f0c" providerId="ADAL" clId="{2EEA63E2-E50F-41A9-8FC8-A3041E5CFDEF}"/>
    <pc:docChg chg="undo custSel addSld delSld modSld sldOrd modSection">
      <pc:chgData name="M'Bahly Maud-Andree Kouadio IV" userId="4a944047-a79d-4dba-a8c9-0ced44152f0c" providerId="ADAL" clId="{2EEA63E2-E50F-41A9-8FC8-A3041E5CFDEF}" dt="2021-11-09T12:33:08.459" v="47" actId="20577"/>
      <pc:docMkLst>
        <pc:docMk/>
      </pc:docMkLst>
      <pc:sldChg chg="delSp del mod">
        <pc:chgData name="M'Bahly Maud-Andree Kouadio IV" userId="4a944047-a79d-4dba-a8c9-0ced44152f0c" providerId="ADAL" clId="{2EEA63E2-E50F-41A9-8FC8-A3041E5CFDEF}" dt="2021-11-08T02:20:33.371" v="21" actId="47"/>
        <pc:sldMkLst>
          <pc:docMk/>
          <pc:sldMk cId="3144854583" sldId="256"/>
        </pc:sldMkLst>
        <pc:spChg chg="del">
          <ac:chgData name="M'Bahly Maud-Andree Kouadio IV" userId="4a944047-a79d-4dba-a8c9-0ced44152f0c" providerId="ADAL" clId="{2EEA63E2-E50F-41A9-8FC8-A3041E5CFDEF}" dt="2021-11-08T02:18:49.296" v="3" actId="21"/>
          <ac:spMkLst>
            <pc:docMk/>
            <pc:sldMk cId="3144854583" sldId="256"/>
            <ac:spMk id="17" creationId="{03DAE891-44B3-4758-BF05-9A4288487EC8}"/>
          </ac:spMkLst>
        </pc:spChg>
      </pc:sldChg>
      <pc:sldChg chg="add del ord">
        <pc:chgData name="M'Bahly Maud-Andree Kouadio IV" userId="4a944047-a79d-4dba-a8c9-0ced44152f0c" providerId="ADAL" clId="{2EEA63E2-E50F-41A9-8FC8-A3041E5CFDEF}" dt="2021-11-08T02:20:24.113" v="17"/>
        <pc:sldMkLst>
          <pc:docMk/>
          <pc:sldMk cId="0" sldId="261"/>
        </pc:sldMkLst>
      </pc:sldChg>
      <pc:sldChg chg="del">
        <pc:chgData name="M'Bahly Maud-Andree Kouadio IV" userId="4a944047-a79d-4dba-a8c9-0ced44152f0c" providerId="ADAL" clId="{2EEA63E2-E50F-41A9-8FC8-A3041E5CFDEF}" dt="2021-11-08T02:20:29.256" v="19" actId="47"/>
        <pc:sldMkLst>
          <pc:docMk/>
          <pc:sldMk cId="2468495260" sldId="276"/>
        </pc:sldMkLst>
      </pc:sldChg>
      <pc:sldChg chg="addSp delSp modSp add del mod">
        <pc:chgData name="M'Bahly Maud-Andree Kouadio IV" userId="4a944047-a79d-4dba-a8c9-0ced44152f0c" providerId="ADAL" clId="{2EEA63E2-E50F-41A9-8FC8-A3041E5CFDEF}" dt="2021-11-09T12:33:08.459" v="47" actId="20577"/>
        <pc:sldMkLst>
          <pc:docMk/>
          <pc:sldMk cId="0" sldId="312"/>
        </pc:sldMkLst>
        <pc:spChg chg="add mod">
          <ac:chgData name="M'Bahly Maud-Andree Kouadio IV" userId="4a944047-a79d-4dba-a8c9-0ced44152f0c" providerId="ADAL" clId="{2EEA63E2-E50F-41A9-8FC8-A3041E5CFDEF}" dt="2021-11-08T02:19:35.180" v="14" actId="1582"/>
          <ac:spMkLst>
            <pc:docMk/>
            <pc:sldMk cId="0" sldId="312"/>
            <ac:spMk id="4" creationId="{C22D4547-6163-4210-A55A-13D13A315975}"/>
          </ac:spMkLst>
        </pc:spChg>
        <pc:spChg chg="add del mod">
          <ac:chgData name="M'Bahly Maud-Andree Kouadio IV" userId="4a944047-a79d-4dba-a8c9-0ced44152f0c" providerId="ADAL" clId="{2EEA63E2-E50F-41A9-8FC8-A3041E5CFDEF}" dt="2021-11-09T12:32:33.554" v="22" actId="478"/>
          <ac:spMkLst>
            <pc:docMk/>
            <pc:sldMk cId="0" sldId="312"/>
            <ac:spMk id="5" creationId="{A9B984F6-E6C2-4EC3-9F46-5B5BA037062E}"/>
          </ac:spMkLst>
        </pc:spChg>
        <pc:spChg chg="add mod">
          <ac:chgData name="M'Bahly Maud-Andree Kouadio IV" userId="4a944047-a79d-4dba-a8c9-0ced44152f0c" providerId="ADAL" clId="{2EEA63E2-E50F-41A9-8FC8-A3041E5CFDEF}" dt="2021-11-09T12:33:08.459" v="47" actId="20577"/>
          <ac:spMkLst>
            <pc:docMk/>
            <pc:sldMk cId="0" sldId="312"/>
            <ac:spMk id="6" creationId="{EC64E3F4-C0AC-4186-82A6-9D2B84490FCF}"/>
          </ac:spMkLst>
        </pc:spChg>
        <pc:spChg chg="del">
          <ac:chgData name="M'Bahly Maud-Andree Kouadio IV" userId="4a944047-a79d-4dba-a8c9-0ced44152f0c" providerId="ADAL" clId="{2EEA63E2-E50F-41A9-8FC8-A3041E5CFDEF}" dt="2021-11-08T02:19:07.755" v="6" actId="478"/>
          <ac:spMkLst>
            <pc:docMk/>
            <pc:sldMk cId="0" sldId="312"/>
            <ac:spMk id="139" creationId="{00000000-0000-0000-0000-000000000000}"/>
          </ac:spMkLst>
        </pc:spChg>
        <pc:spChg chg="del">
          <ac:chgData name="M'Bahly Maud-Andree Kouadio IV" userId="4a944047-a79d-4dba-a8c9-0ced44152f0c" providerId="ADAL" clId="{2EEA63E2-E50F-41A9-8FC8-A3041E5CFDEF}" dt="2021-11-08T02:19:00.449" v="4" actId="478"/>
          <ac:spMkLst>
            <pc:docMk/>
            <pc:sldMk cId="0" sldId="312"/>
            <ac:spMk id="140" creationId="{00000000-0000-0000-0000-000000000000}"/>
          </ac:spMkLst>
        </pc:spChg>
      </pc:sldChg>
      <pc:sldChg chg="new del">
        <pc:chgData name="M'Bahly Maud-Andree Kouadio IV" userId="4a944047-a79d-4dba-a8c9-0ced44152f0c" providerId="ADAL" clId="{2EEA63E2-E50F-41A9-8FC8-A3041E5CFDEF}" dt="2021-11-08T02:20:29.447" v="20" actId="47"/>
        <pc:sldMkLst>
          <pc:docMk/>
          <pc:sldMk cId="3660428688" sldId="313"/>
        </pc:sldMkLst>
      </pc:sldChg>
    </pc:docChg>
  </pc:docChgLst>
  <pc:docChgLst>
    <pc:chgData name="M'Bahly Maud-Andree Kouadio IV" userId="4a944047-a79d-4dba-a8c9-0ced44152f0c" providerId="ADAL" clId="{37BCE39F-9C43-463A-ABDC-A4644440351B}"/>
    <pc:docChg chg="undo custSel modSld">
      <pc:chgData name="M'Bahly Maud-Andree Kouadio IV" userId="4a944047-a79d-4dba-a8c9-0ced44152f0c" providerId="ADAL" clId="{37BCE39F-9C43-463A-ABDC-A4644440351B}" dt="2021-11-07T22:35:40.081" v="3364" actId="255"/>
      <pc:docMkLst>
        <pc:docMk/>
      </pc:docMkLst>
      <pc:sldChg chg="modSp mod">
        <pc:chgData name="M'Bahly Maud-Andree Kouadio IV" userId="4a944047-a79d-4dba-a8c9-0ced44152f0c" providerId="ADAL" clId="{37BCE39F-9C43-463A-ABDC-A4644440351B}" dt="2021-11-07T22:34:09.882" v="3346" actId="14100"/>
        <pc:sldMkLst>
          <pc:docMk/>
          <pc:sldMk cId="3144854583" sldId="256"/>
        </pc:sldMkLst>
        <pc:spChg chg="mod">
          <ac:chgData name="M'Bahly Maud-Andree Kouadio IV" userId="4a944047-a79d-4dba-a8c9-0ced44152f0c" providerId="ADAL" clId="{37BCE39F-9C43-463A-ABDC-A4644440351B}" dt="2021-11-07T22:34:09.882" v="3346" actId="14100"/>
          <ac:spMkLst>
            <pc:docMk/>
            <pc:sldMk cId="3144854583" sldId="256"/>
            <ac:spMk id="17" creationId="{03DAE891-44B3-4758-BF05-9A4288487EC8}"/>
          </ac:spMkLst>
        </pc:spChg>
      </pc:sldChg>
      <pc:sldChg chg="modSp delCm">
        <pc:chgData name="M'Bahly Maud-Andree Kouadio IV" userId="4a944047-a79d-4dba-a8c9-0ced44152f0c" providerId="ADAL" clId="{37BCE39F-9C43-463A-ABDC-A4644440351B}" dt="2021-11-07T01:49:05.852" v="42" actId="13926"/>
        <pc:sldMkLst>
          <pc:docMk/>
          <pc:sldMk cId="901230333" sldId="295"/>
        </pc:sldMkLst>
        <pc:graphicFrameChg chg="mod">
          <ac:chgData name="M'Bahly Maud-Andree Kouadio IV" userId="4a944047-a79d-4dba-a8c9-0ced44152f0c" providerId="ADAL" clId="{37BCE39F-9C43-463A-ABDC-A4644440351B}" dt="2021-11-07T01:49:05.852" v="42" actId="13926"/>
          <ac:graphicFrameMkLst>
            <pc:docMk/>
            <pc:sldMk cId="901230333" sldId="295"/>
            <ac:graphicFrameMk id="7" creationId="{7B6C6231-5F77-4F33-85F5-C034A743F43D}"/>
          </ac:graphicFrameMkLst>
        </pc:graphicFrameChg>
      </pc:sldChg>
      <pc:sldChg chg="modSp mod delCm">
        <pc:chgData name="M'Bahly Maud-Andree Kouadio IV" userId="4a944047-a79d-4dba-a8c9-0ced44152f0c" providerId="ADAL" clId="{37BCE39F-9C43-463A-ABDC-A4644440351B}" dt="2021-11-07T22:35:40.081" v="3364" actId="255"/>
        <pc:sldMkLst>
          <pc:docMk/>
          <pc:sldMk cId="2552353073" sldId="307"/>
        </pc:sldMkLst>
        <pc:spChg chg="mod">
          <ac:chgData name="M'Bahly Maud-Andree Kouadio IV" userId="4a944047-a79d-4dba-a8c9-0ced44152f0c" providerId="ADAL" clId="{37BCE39F-9C43-463A-ABDC-A4644440351B}" dt="2021-11-07T22:35:40.081" v="3364" actId="255"/>
          <ac:spMkLst>
            <pc:docMk/>
            <pc:sldMk cId="2552353073" sldId="307"/>
            <ac:spMk id="2" creationId="{549F9FE7-5428-4EB5-A29D-0384E42530B3}"/>
          </ac:spMkLst>
        </pc:spChg>
        <pc:graphicFrameChg chg="mod modGraphic">
          <ac:chgData name="M'Bahly Maud-Andree Kouadio IV" userId="4a944047-a79d-4dba-a8c9-0ced44152f0c" providerId="ADAL" clId="{37BCE39F-9C43-463A-ABDC-A4644440351B}" dt="2021-11-07T22:10:19.359" v="748" actId="122"/>
          <ac:graphicFrameMkLst>
            <pc:docMk/>
            <pc:sldMk cId="2552353073" sldId="307"/>
            <ac:graphicFrameMk id="4" creationId="{365E1C32-CFF4-4A8E-91EC-FEC37D8BE956}"/>
          </ac:graphicFrameMkLst>
        </pc:graphicFrameChg>
        <pc:graphicFrameChg chg="mod">
          <ac:chgData name="M'Bahly Maud-Andree Kouadio IV" userId="4a944047-a79d-4dba-a8c9-0ced44152f0c" providerId="ADAL" clId="{37BCE39F-9C43-463A-ABDC-A4644440351B}" dt="2021-11-07T22:35:14.302" v="3355"/>
          <ac:graphicFrameMkLst>
            <pc:docMk/>
            <pc:sldMk cId="2552353073" sldId="307"/>
            <ac:graphicFrameMk id="8" creationId="{FCDCF045-5388-4A48-BC50-886E81E746AF}"/>
          </ac:graphicFrameMkLst>
        </pc:graphicFrameChg>
      </pc:sldChg>
      <pc:sldChg chg="delCm">
        <pc:chgData name="M'Bahly Maud-Andree Kouadio IV" userId="4a944047-a79d-4dba-a8c9-0ced44152f0c" providerId="ADAL" clId="{37BCE39F-9C43-463A-ABDC-A4644440351B}" dt="2021-11-07T01:48:57.520" v="37" actId="1592"/>
        <pc:sldMkLst>
          <pc:docMk/>
          <pc:sldMk cId="2898475833" sldId="308"/>
        </pc:sldMkLst>
      </pc:sldChg>
      <pc:sldChg chg="modSp mod delCm">
        <pc:chgData name="M'Bahly Maud-Andree Kouadio IV" userId="4a944047-a79d-4dba-a8c9-0ced44152f0c" providerId="ADAL" clId="{37BCE39F-9C43-463A-ABDC-A4644440351B}" dt="2021-11-07T01:48:57.523" v="41" actId="1592"/>
        <pc:sldMkLst>
          <pc:docMk/>
          <pc:sldMk cId="2026148180" sldId="309"/>
        </pc:sldMkLst>
        <pc:graphicFrameChg chg="mod">
          <ac:chgData name="M'Bahly Maud-Andree Kouadio IV" userId="4a944047-a79d-4dba-a8c9-0ced44152f0c" providerId="ADAL" clId="{37BCE39F-9C43-463A-ABDC-A4644440351B}" dt="2021-11-07T01:48:21.934" v="33" actId="1076"/>
          <ac:graphicFrameMkLst>
            <pc:docMk/>
            <pc:sldMk cId="2026148180" sldId="309"/>
            <ac:graphicFrameMk id="20" creationId="{55C4EF57-9BBE-4C95-B02A-4449E0E9A9F3}"/>
          </ac:graphicFrameMkLst>
        </pc:graphicFrameChg>
        <pc:graphicFrameChg chg="mod">
          <ac:chgData name="M'Bahly Maud-Andree Kouadio IV" userId="4a944047-a79d-4dba-a8c9-0ced44152f0c" providerId="ADAL" clId="{37BCE39F-9C43-463A-ABDC-A4644440351B}" dt="2021-11-07T01:48:12.688" v="32" actId="1076"/>
          <ac:graphicFrameMkLst>
            <pc:docMk/>
            <pc:sldMk cId="2026148180" sldId="309"/>
            <ac:graphicFrameMk id="22" creationId="{808BC0B5-2518-471D-9B74-3A068DC73217}"/>
          </ac:graphicFrameMkLst>
        </pc:graphicFrameChg>
      </pc:sldChg>
    </pc:docChg>
  </pc:docChgLst>
  <pc:docChgLst>
    <pc:chgData name="Ekua Nuama Bentil" userId="c3fea657-b4ea-42c3-b7b2-031ccb25b63a" providerId="ADAL" clId="{D08F30E8-C1A7-4EBA-8A04-E396D1E12A2D}"/>
    <pc:docChg chg="undo custSel modSld">
      <pc:chgData name="Ekua Nuama Bentil" userId="c3fea657-b4ea-42c3-b7b2-031ccb25b63a" providerId="ADAL" clId="{D08F30E8-C1A7-4EBA-8A04-E396D1E12A2D}" dt="2021-11-06T21:16:22.627" v="226"/>
      <pc:docMkLst>
        <pc:docMk/>
      </pc:docMkLst>
      <pc:sldChg chg="modSp addCm modCm">
        <pc:chgData name="Ekua Nuama Bentil" userId="c3fea657-b4ea-42c3-b7b2-031ccb25b63a" providerId="ADAL" clId="{D08F30E8-C1A7-4EBA-8A04-E396D1E12A2D}" dt="2021-11-06T21:15:11.945" v="222"/>
        <pc:sldMkLst>
          <pc:docMk/>
          <pc:sldMk cId="901230333" sldId="295"/>
        </pc:sldMkLst>
        <pc:graphicFrameChg chg="mod">
          <ac:chgData name="Ekua Nuama Bentil" userId="c3fea657-b4ea-42c3-b7b2-031ccb25b63a" providerId="ADAL" clId="{D08F30E8-C1A7-4EBA-8A04-E396D1E12A2D}" dt="2021-11-06T21:10:11.633" v="219" actId="13926"/>
          <ac:graphicFrameMkLst>
            <pc:docMk/>
            <pc:sldMk cId="901230333" sldId="295"/>
            <ac:graphicFrameMk id="7" creationId="{7B6C6231-5F77-4F33-85F5-C034A743F43D}"/>
          </ac:graphicFrameMkLst>
        </pc:graphicFrameChg>
      </pc:sldChg>
      <pc:sldChg chg="modSp mod">
        <pc:chgData name="Ekua Nuama Bentil" userId="c3fea657-b4ea-42c3-b7b2-031ccb25b63a" providerId="ADAL" clId="{D08F30E8-C1A7-4EBA-8A04-E396D1E12A2D}" dt="2021-11-06T20:49:00.522" v="144" actId="14100"/>
        <pc:sldMkLst>
          <pc:docMk/>
          <pc:sldMk cId="1567576726" sldId="300"/>
        </pc:sldMkLst>
        <pc:spChg chg="mod">
          <ac:chgData name="Ekua Nuama Bentil" userId="c3fea657-b4ea-42c3-b7b2-031ccb25b63a" providerId="ADAL" clId="{D08F30E8-C1A7-4EBA-8A04-E396D1E12A2D}" dt="2021-11-06T20:48:19.228" v="114" actId="14100"/>
          <ac:spMkLst>
            <pc:docMk/>
            <pc:sldMk cId="1567576726" sldId="300"/>
            <ac:spMk id="2" creationId="{4685A636-59C9-416D-82E2-FCCFF23AF853}"/>
          </ac:spMkLst>
        </pc:spChg>
        <pc:spChg chg="mod">
          <ac:chgData name="Ekua Nuama Bentil" userId="c3fea657-b4ea-42c3-b7b2-031ccb25b63a" providerId="ADAL" clId="{D08F30E8-C1A7-4EBA-8A04-E396D1E12A2D}" dt="2021-11-06T20:49:00.522" v="144" actId="14100"/>
          <ac:spMkLst>
            <pc:docMk/>
            <pc:sldMk cId="1567576726" sldId="300"/>
            <ac:spMk id="6" creationId="{5756199A-8744-4365-B239-4924D7DB189C}"/>
          </ac:spMkLst>
        </pc:spChg>
        <pc:graphicFrameChg chg="mod">
          <ac:chgData name="Ekua Nuama Bentil" userId="c3fea657-b4ea-42c3-b7b2-031ccb25b63a" providerId="ADAL" clId="{D08F30E8-C1A7-4EBA-8A04-E396D1E12A2D}" dt="2021-11-06T20:48:40.796" v="136" actId="1036"/>
          <ac:graphicFrameMkLst>
            <pc:docMk/>
            <pc:sldMk cId="1567576726" sldId="300"/>
            <ac:graphicFrameMk id="8" creationId="{758AC4CC-709C-43F9-830A-A256DE25C78D}"/>
          </ac:graphicFrameMkLst>
        </pc:graphicFrameChg>
        <pc:picChg chg="mod">
          <ac:chgData name="Ekua Nuama Bentil" userId="c3fea657-b4ea-42c3-b7b2-031ccb25b63a" providerId="ADAL" clId="{D08F30E8-C1A7-4EBA-8A04-E396D1E12A2D}" dt="2021-11-06T20:48:51.332" v="143" actId="1035"/>
          <ac:picMkLst>
            <pc:docMk/>
            <pc:sldMk cId="1567576726" sldId="300"/>
            <ac:picMk id="7" creationId="{9FF2C5CC-DC5C-4843-AE4A-32E78AC24C6F}"/>
          </ac:picMkLst>
        </pc:picChg>
      </pc:sldChg>
      <pc:sldChg chg="modSp mod addCm modCm">
        <pc:chgData name="Ekua Nuama Bentil" userId="c3fea657-b4ea-42c3-b7b2-031ccb25b63a" providerId="ADAL" clId="{D08F30E8-C1A7-4EBA-8A04-E396D1E12A2D}" dt="2021-11-06T20:49:55.869" v="145" actId="5900"/>
        <pc:sldMkLst>
          <pc:docMk/>
          <pc:sldMk cId="2552353073" sldId="307"/>
        </pc:sldMkLst>
        <pc:spChg chg="mod">
          <ac:chgData name="Ekua Nuama Bentil" userId="c3fea657-b4ea-42c3-b7b2-031ccb25b63a" providerId="ADAL" clId="{D08F30E8-C1A7-4EBA-8A04-E396D1E12A2D}" dt="2021-11-06T20:44:12.093" v="71" actId="120"/>
          <ac:spMkLst>
            <pc:docMk/>
            <pc:sldMk cId="2552353073" sldId="307"/>
            <ac:spMk id="2" creationId="{549F9FE7-5428-4EB5-A29D-0384E42530B3}"/>
          </ac:spMkLst>
        </pc:spChg>
        <pc:graphicFrameChg chg="mod modGraphic">
          <ac:chgData name="Ekua Nuama Bentil" userId="c3fea657-b4ea-42c3-b7b2-031ccb25b63a" providerId="ADAL" clId="{D08F30E8-C1A7-4EBA-8A04-E396D1E12A2D}" dt="2021-11-06T20:44:38.470" v="75" actId="14100"/>
          <ac:graphicFrameMkLst>
            <pc:docMk/>
            <pc:sldMk cId="2552353073" sldId="307"/>
            <ac:graphicFrameMk id="4" creationId="{365E1C32-CFF4-4A8E-91EC-FEC37D8BE956}"/>
          </ac:graphicFrameMkLst>
        </pc:graphicFrameChg>
        <pc:graphicFrameChg chg="mod">
          <ac:chgData name="Ekua Nuama Bentil" userId="c3fea657-b4ea-42c3-b7b2-031ccb25b63a" providerId="ADAL" clId="{D08F30E8-C1A7-4EBA-8A04-E396D1E12A2D}" dt="2021-11-06T20:46:04.161" v="82"/>
          <ac:graphicFrameMkLst>
            <pc:docMk/>
            <pc:sldMk cId="2552353073" sldId="307"/>
            <ac:graphicFrameMk id="8" creationId="{FCDCF045-5388-4A48-BC50-886E81E746AF}"/>
          </ac:graphicFrameMkLst>
        </pc:graphicFrameChg>
      </pc:sldChg>
      <pc:sldChg chg="modSp mod addCm modCm">
        <pc:chgData name="Ekua Nuama Bentil" userId="c3fea657-b4ea-42c3-b7b2-031ccb25b63a" providerId="ADAL" clId="{D08F30E8-C1A7-4EBA-8A04-E396D1E12A2D}" dt="2021-11-06T20:56:56.148" v="187"/>
        <pc:sldMkLst>
          <pc:docMk/>
          <pc:sldMk cId="2898475833" sldId="308"/>
        </pc:sldMkLst>
        <pc:spChg chg="mod">
          <ac:chgData name="Ekua Nuama Bentil" userId="c3fea657-b4ea-42c3-b7b2-031ccb25b63a" providerId="ADAL" clId="{D08F30E8-C1A7-4EBA-8A04-E396D1E12A2D}" dt="2021-11-06T20:47:52.272" v="111" actId="20577"/>
          <ac:spMkLst>
            <pc:docMk/>
            <pc:sldMk cId="2898475833" sldId="308"/>
            <ac:spMk id="12" creationId="{54775A03-DDD8-47A3-8F30-03196E11C5FE}"/>
          </ac:spMkLst>
        </pc:spChg>
        <pc:spChg chg="mod">
          <ac:chgData name="Ekua Nuama Bentil" userId="c3fea657-b4ea-42c3-b7b2-031ccb25b63a" providerId="ADAL" clId="{D08F30E8-C1A7-4EBA-8A04-E396D1E12A2D}" dt="2021-11-06T20:51:40.436" v="180" actId="20577"/>
          <ac:spMkLst>
            <pc:docMk/>
            <pc:sldMk cId="2898475833" sldId="308"/>
            <ac:spMk id="14" creationId="{506DAA9D-9C4C-413A-9FF8-18E2EE044301}"/>
          </ac:spMkLst>
        </pc:spChg>
        <pc:graphicFrameChg chg="mod">
          <ac:chgData name="Ekua Nuama Bentil" userId="c3fea657-b4ea-42c3-b7b2-031ccb25b63a" providerId="ADAL" clId="{D08F30E8-C1A7-4EBA-8A04-E396D1E12A2D}" dt="2021-11-06T20:54:11.620" v="183"/>
          <ac:graphicFrameMkLst>
            <pc:docMk/>
            <pc:sldMk cId="2898475833" sldId="308"/>
            <ac:graphicFrameMk id="11" creationId="{5B0DDD3B-1BEF-4797-BF82-33E3F4066920}"/>
          </ac:graphicFrameMkLst>
        </pc:graphicFrameChg>
      </pc:sldChg>
      <pc:sldChg chg="addCm modCm">
        <pc:chgData name="Ekua Nuama Bentil" userId="c3fea657-b4ea-42c3-b7b2-031ccb25b63a" providerId="ADAL" clId="{D08F30E8-C1A7-4EBA-8A04-E396D1E12A2D}" dt="2021-11-06T21:16:22.627" v="226"/>
        <pc:sldMkLst>
          <pc:docMk/>
          <pc:sldMk cId="2026148180" sldId="309"/>
        </pc:sldMkLst>
      </pc:sldChg>
    </pc:docChg>
  </pc:docChgLst>
  <pc:docChgLst>
    <pc:chgData name="M'Bahly Maud-Andree Kouadio IV" userId="4a944047-a79d-4dba-a8c9-0ced44152f0c" providerId="ADAL" clId="{BD5E0A7F-1B75-4D8B-8A17-DDC06F0BFBE3}"/>
    <pc:docChg chg="undo redo custSel addSld delSld modSld sldOrd modSection">
      <pc:chgData name="M'Bahly Maud-Andree Kouadio IV" userId="4a944047-a79d-4dba-a8c9-0ced44152f0c" providerId="ADAL" clId="{BD5E0A7F-1B75-4D8B-8A17-DDC06F0BFBE3}" dt="2021-11-07T01:34:15.392" v="710"/>
      <pc:docMkLst>
        <pc:docMk/>
      </pc:docMkLst>
      <pc:sldChg chg="del ord">
        <pc:chgData name="M'Bahly Maud-Andree Kouadio IV" userId="4a944047-a79d-4dba-a8c9-0ced44152f0c" providerId="ADAL" clId="{BD5E0A7F-1B75-4D8B-8A17-DDC06F0BFBE3}" dt="2021-11-07T01:13:28.262" v="589" actId="47"/>
        <pc:sldMkLst>
          <pc:docMk/>
          <pc:sldMk cId="2069966835" sldId="294"/>
        </pc:sldMkLst>
      </pc:sldChg>
      <pc:sldChg chg="modSp mod modAnim">
        <pc:chgData name="M'Bahly Maud-Andree Kouadio IV" userId="4a944047-a79d-4dba-a8c9-0ced44152f0c" providerId="ADAL" clId="{BD5E0A7F-1B75-4D8B-8A17-DDC06F0BFBE3}" dt="2021-11-07T01:20:48.133" v="648" actId="14100"/>
        <pc:sldMkLst>
          <pc:docMk/>
          <pc:sldMk cId="901230333" sldId="295"/>
        </pc:sldMkLst>
        <pc:spChg chg="mod">
          <ac:chgData name="M'Bahly Maud-Andree Kouadio IV" userId="4a944047-a79d-4dba-a8c9-0ced44152f0c" providerId="ADAL" clId="{BD5E0A7F-1B75-4D8B-8A17-DDC06F0BFBE3}" dt="2021-11-07T01:12:18.566" v="581" actId="1076"/>
          <ac:spMkLst>
            <pc:docMk/>
            <pc:sldMk cId="901230333" sldId="295"/>
            <ac:spMk id="3" creationId="{AD811354-8C23-45B8-8C50-A5846536B9BA}"/>
          </ac:spMkLst>
        </pc:spChg>
        <pc:spChg chg="mod">
          <ac:chgData name="M'Bahly Maud-Andree Kouadio IV" userId="4a944047-a79d-4dba-a8c9-0ced44152f0c" providerId="ADAL" clId="{BD5E0A7F-1B75-4D8B-8A17-DDC06F0BFBE3}" dt="2021-11-07T01:12:02.064" v="577" actId="1076"/>
          <ac:spMkLst>
            <pc:docMk/>
            <pc:sldMk cId="901230333" sldId="295"/>
            <ac:spMk id="12" creationId="{420E10CD-449D-48C1-AE80-AD1CBB47832C}"/>
          </ac:spMkLst>
        </pc:spChg>
        <pc:spChg chg="mod">
          <ac:chgData name="M'Bahly Maud-Andree Kouadio IV" userId="4a944047-a79d-4dba-a8c9-0ced44152f0c" providerId="ADAL" clId="{BD5E0A7F-1B75-4D8B-8A17-DDC06F0BFBE3}" dt="2021-11-07T01:12:57.694" v="588" actId="1076"/>
          <ac:spMkLst>
            <pc:docMk/>
            <pc:sldMk cId="901230333" sldId="295"/>
            <ac:spMk id="21" creationId="{B5A20997-67C8-4DA1-B422-41945C22C289}"/>
          </ac:spMkLst>
        </pc:spChg>
        <pc:spChg chg="mod">
          <ac:chgData name="M'Bahly Maud-Andree Kouadio IV" userId="4a944047-a79d-4dba-a8c9-0ced44152f0c" providerId="ADAL" clId="{BD5E0A7F-1B75-4D8B-8A17-DDC06F0BFBE3}" dt="2021-11-07T01:20:20.026" v="639" actId="14100"/>
          <ac:spMkLst>
            <pc:docMk/>
            <pc:sldMk cId="901230333" sldId="295"/>
            <ac:spMk id="22" creationId="{141D0678-C0BA-4677-AA68-B7F78CF115A3}"/>
          </ac:spMkLst>
        </pc:spChg>
        <pc:spChg chg="mod">
          <ac:chgData name="M'Bahly Maud-Andree Kouadio IV" userId="4a944047-a79d-4dba-a8c9-0ced44152f0c" providerId="ADAL" clId="{BD5E0A7F-1B75-4D8B-8A17-DDC06F0BFBE3}" dt="2021-11-07T01:20:48.133" v="648" actId="14100"/>
          <ac:spMkLst>
            <pc:docMk/>
            <pc:sldMk cId="901230333" sldId="295"/>
            <ac:spMk id="23" creationId="{B1BE53D7-40A9-4353-8551-3F30F114D47D}"/>
          </ac:spMkLst>
        </pc:spChg>
        <pc:graphicFrameChg chg="mod">
          <ac:chgData name="M'Bahly Maud-Andree Kouadio IV" userId="4a944047-a79d-4dba-a8c9-0ced44152f0c" providerId="ADAL" clId="{BD5E0A7F-1B75-4D8B-8A17-DDC06F0BFBE3}" dt="2021-11-07T01:15:37.020" v="597"/>
          <ac:graphicFrameMkLst>
            <pc:docMk/>
            <pc:sldMk cId="901230333" sldId="295"/>
            <ac:graphicFrameMk id="7" creationId="{7B6C6231-5F77-4F33-85F5-C034A743F43D}"/>
          </ac:graphicFrameMkLst>
        </pc:graphicFrameChg>
        <pc:graphicFrameChg chg="mod">
          <ac:chgData name="M'Bahly Maud-Andree Kouadio IV" userId="4a944047-a79d-4dba-a8c9-0ced44152f0c" providerId="ADAL" clId="{BD5E0A7F-1B75-4D8B-8A17-DDC06F0BFBE3}" dt="2021-11-07T01:12:13.627" v="580" actId="1076"/>
          <ac:graphicFrameMkLst>
            <pc:docMk/>
            <pc:sldMk cId="901230333" sldId="295"/>
            <ac:graphicFrameMk id="20" creationId="{96E5B6BD-127D-45B9-9449-50CACEAC5ED0}"/>
          </ac:graphicFrameMkLst>
        </pc:graphicFrameChg>
        <pc:picChg chg="mod">
          <ac:chgData name="M'Bahly Maud-Andree Kouadio IV" userId="4a944047-a79d-4dba-a8c9-0ced44152f0c" providerId="ADAL" clId="{BD5E0A7F-1B75-4D8B-8A17-DDC06F0BFBE3}" dt="2021-11-07T01:20:24.459" v="640" actId="1076"/>
          <ac:picMkLst>
            <pc:docMk/>
            <pc:sldMk cId="901230333" sldId="295"/>
            <ac:picMk id="17" creationId="{680F653A-2706-4CEA-AB7E-956CCDE39510}"/>
          </ac:picMkLst>
        </pc:picChg>
        <pc:picChg chg="mod">
          <ac:chgData name="M'Bahly Maud-Andree Kouadio IV" userId="4a944047-a79d-4dba-a8c9-0ced44152f0c" providerId="ADAL" clId="{BD5E0A7F-1B75-4D8B-8A17-DDC06F0BFBE3}" dt="2021-11-07T01:20:40.546" v="646" actId="1076"/>
          <ac:picMkLst>
            <pc:docMk/>
            <pc:sldMk cId="901230333" sldId="295"/>
            <ac:picMk id="19" creationId="{93C8A094-C1A8-4A0C-8227-446A0CB752F2}"/>
          </ac:picMkLst>
        </pc:picChg>
      </pc:sldChg>
      <pc:sldChg chg="add">
        <pc:chgData name="M'Bahly Maud-Andree Kouadio IV" userId="4a944047-a79d-4dba-a8c9-0ced44152f0c" providerId="ADAL" clId="{BD5E0A7F-1B75-4D8B-8A17-DDC06F0BFBE3}" dt="2021-11-05T15:59:44.842" v="2"/>
        <pc:sldMkLst>
          <pc:docMk/>
          <pc:sldMk cId="1567576726" sldId="300"/>
        </pc:sldMkLst>
      </pc:sldChg>
      <pc:sldChg chg="add">
        <pc:chgData name="M'Bahly Maud-Andree Kouadio IV" userId="4a944047-a79d-4dba-a8c9-0ced44152f0c" providerId="ADAL" clId="{BD5E0A7F-1B75-4D8B-8A17-DDC06F0BFBE3}" dt="2021-11-05T15:34:25.014" v="0"/>
        <pc:sldMkLst>
          <pc:docMk/>
          <pc:sldMk cId="2552353073" sldId="307"/>
        </pc:sldMkLst>
      </pc:sldChg>
      <pc:sldChg chg="delSp modSp add mod ord modAnim modCm">
        <pc:chgData name="M'Bahly Maud-Andree Kouadio IV" userId="4a944047-a79d-4dba-a8c9-0ced44152f0c" providerId="ADAL" clId="{BD5E0A7F-1B75-4D8B-8A17-DDC06F0BFBE3}" dt="2021-11-07T01:14:36.185" v="593"/>
        <pc:sldMkLst>
          <pc:docMk/>
          <pc:sldMk cId="2898475833" sldId="308"/>
        </pc:sldMkLst>
        <pc:spChg chg="mod">
          <ac:chgData name="M'Bahly Maud-Andree Kouadio IV" userId="4a944047-a79d-4dba-a8c9-0ced44152f0c" providerId="ADAL" clId="{BD5E0A7F-1B75-4D8B-8A17-DDC06F0BFBE3}" dt="2021-11-07T01:08:29.311" v="567" actId="1076"/>
          <ac:spMkLst>
            <pc:docMk/>
            <pc:sldMk cId="2898475833" sldId="308"/>
            <ac:spMk id="6" creationId="{9667EEEF-C60B-4F29-882C-E14E545FCAB1}"/>
          </ac:spMkLst>
        </pc:spChg>
        <pc:spChg chg="mod">
          <ac:chgData name="M'Bahly Maud-Andree Kouadio IV" userId="4a944047-a79d-4dba-a8c9-0ced44152f0c" providerId="ADAL" clId="{BD5E0A7F-1B75-4D8B-8A17-DDC06F0BFBE3}" dt="2021-11-07T01:08:29.311" v="567" actId="1076"/>
          <ac:spMkLst>
            <pc:docMk/>
            <pc:sldMk cId="2898475833" sldId="308"/>
            <ac:spMk id="8" creationId="{05E74F91-D0DD-4407-A160-955A2993927E}"/>
          </ac:spMkLst>
        </pc:spChg>
        <pc:spChg chg="del">
          <ac:chgData name="M'Bahly Maud-Andree Kouadio IV" userId="4a944047-a79d-4dba-a8c9-0ced44152f0c" providerId="ADAL" clId="{BD5E0A7F-1B75-4D8B-8A17-DDC06F0BFBE3}" dt="2021-11-07T01:06:19.664" v="540" actId="478"/>
          <ac:spMkLst>
            <pc:docMk/>
            <pc:sldMk cId="2898475833" sldId="308"/>
            <ac:spMk id="12" creationId="{54775A03-DDD8-47A3-8F30-03196E11C5FE}"/>
          </ac:spMkLst>
        </pc:spChg>
        <pc:spChg chg="del mod">
          <ac:chgData name="M'Bahly Maud-Andree Kouadio IV" userId="4a944047-a79d-4dba-a8c9-0ced44152f0c" providerId="ADAL" clId="{BD5E0A7F-1B75-4D8B-8A17-DDC06F0BFBE3}" dt="2021-11-07T01:06:24.458" v="541" actId="478"/>
          <ac:spMkLst>
            <pc:docMk/>
            <pc:sldMk cId="2898475833" sldId="308"/>
            <ac:spMk id="14" creationId="{506DAA9D-9C4C-413A-9FF8-18E2EE044301}"/>
          </ac:spMkLst>
        </pc:spChg>
        <pc:graphicFrameChg chg="mod">
          <ac:chgData name="M'Bahly Maud-Andree Kouadio IV" userId="4a944047-a79d-4dba-a8c9-0ced44152f0c" providerId="ADAL" clId="{BD5E0A7F-1B75-4D8B-8A17-DDC06F0BFBE3}" dt="2021-11-07T01:08:29.311" v="567" actId="1076"/>
          <ac:graphicFrameMkLst>
            <pc:docMk/>
            <pc:sldMk cId="2898475833" sldId="308"/>
            <ac:graphicFrameMk id="10" creationId="{EC84F2A7-BD87-45AE-A100-E78B26952872}"/>
          </ac:graphicFrameMkLst>
        </pc:graphicFrameChg>
        <pc:graphicFrameChg chg="mod">
          <ac:chgData name="M'Bahly Maud-Andree Kouadio IV" userId="4a944047-a79d-4dba-a8c9-0ced44152f0c" providerId="ADAL" clId="{BD5E0A7F-1B75-4D8B-8A17-DDC06F0BFBE3}" dt="2021-11-07T01:08:29.311" v="567" actId="1076"/>
          <ac:graphicFrameMkLst>
            <pc:docMk/>
            <pc:sldMk cId="2898475833" sldId="308"/>
            <ac:graphicFrameMk id="11" creationId="{5B0DDD3B-1BEF-4797-BF82-33E3F4066920}"/>
          </ac:graphicFrameMkLst>
        </pc:graphicFrameChg>
      </pc:sldChg>
      <pc:sldChg chg="modSp add mod modAnim addCm">
        <pc:chgData name="M'Bahly Maud-Andree Kouadio IV" userId="4a944047-a79d-4dba-a8c9-0ced44152f0c" providerId="ADAL" clId="{BD5E0A7F-1B75-4D8B-8A17-DDC06F0BFBE3}" dt="2021-11-07T01:34:15.392" v="710"/>
        <pc:sldMkLst>
          <pc:docMk/>
          <pc:sldMk cId="2026148180" sldId="309"/>
        </pc:sldMkLst>
        <pc:spChg chg="mod">
          <ac:chgData name="M'Bahly Maud-Andree Kouadio IV" userId="4a944047-a79d-4dba-a8c9-0ced44152f0c" providerId="ADAL" clId="{BD5E0A7F-1B75-4D8B-8A17-DDC06F0BFBE3}" dt="2021-11-07T01:22:20.798" v="657" actId="1076"/>
          <ac:spMkLst>
            <pc:docMk/>
            <pc:sldMk cId="2026148180" sldId="309"/>
            <ac:spMk id="15" creationId="{2C6BBEAC-3F7B-4479-86F2-3ADA8E781584}"/>
          </ac:spMkLst>
        </pc:spChg>
        <pc:spChg chg="mod">
          <ac:chgData name="M'Bahly Maud-Andree Kouadio IV" userId="4a944047-a79d-4dba-a8c9-0ced44152f0c" providerId="ADAL" clId="{BD5E0A7F-1B75-4D8B-8A17-DDC06F0BFBE3}" dt="2021-11-07T01:22:25.922" v="658" actId="1076"/>
          <ac:spMkLst>
            <pc:docMk/>
            <pc:sldMk cId="2026148180" sldId="309"/>
            <ac:spMk id="17" creationId="{36838E83-7993-48F2-BF53-740A2D79AE3A}"/>
          </ac:spMkLst>
        </pc:spChg>
        <pc:graphicFrameChg chg="mod">
          <ac:chgData name="M'Bahly Maud-Andree Kouadio IV" userId="4a944047-a79d-4dba-a8c9-0ced44152f0c" providerId="ADAL" clId="{BD5E0A7F-1B75-4D8B-8A17-DDC06F0BFBE3}" dt="2021-11-07T01:33:25.834" v="701" actId="14100"/>
          <ac:graphicFrameMkLst>
            <pc:docMk/>
            <pc:sldMk cId="2026148180" sldId="309"/>
            <ac:graphicFrameMk id="20" creationId="{55C4EF57-9BBE-4C95-B02A-4449E0E9A9F3}"/>
          </ac:graphicFrameMkLst>
        </pc:graphicFrameChg>
        <pc:graphicFrameChg chg="mod">
          <ac:chgData name="M'Bahly Maud-Andree Kouadio IV" userId="4a944047-a79d-4dba-a8c9-0ced44152f0c" providerId="ADAL" clId="{BD5E0A7F-1B75-4D8B-8A17-DDC06F0BFBE3}" dt="2021-11-07T01:33:10.770" v="700" actId="1076"/>
          <ac:graphicFrameMkLst>
            <pc:docMk/>
            <pc:sldMk cId="2026148180" sldId="309"/>
            <ac:graphicFrameMk id="22" creationId="{808BC0B5-2518-471D-9B74-3A068DC73217}"/>
          </ac:graphicFrameMkLst>
        </pc:graphicFrameChg>
      </pc:sldChg>
      <pc:sldChg chg="addSp delSp modSp add del mod addCm delCm">
        <pc:chgData name="M'Bahly Maud-Andree Kouadio IV" userId="4a944047-a79d-4dba-a8c9-0ced44152f0c" providerId="ADAL" clId="{BD5E0A7F-1B75-4D8B-8A17-DDC06F0BFBE3}" dt="2021-11-07T01:06:08.545" v="538" actId="47"/>
        <pc:sldMkLst>
          <pc:docMk/>
          <pc:sldMk cId="2488227567" sldId="310"/>
        </pc:sldMkLst>
        <pc:spChg chg="add del mod">
          <ac:chgData name="M'Bahly Maud-Andree Kouadio IV" userId="4a944047-a79d-4dba-a8c9-0ced44152f0c" providerId="ADAL" clId="{BD5E0A7F-1B75-4D8B-8A17-DDC06F0BFBE3}" dt="2021-11-07T00:33:13.482" v="137" actId="478"/>
          <ac:spMkLst>
            <pc:docMk/>
            <pc:sldMk cId="2488227567" sldId="310"/>
            <ac:spMk id="3" creationId="{2ACB8BFA-E646-4D7F-A28E-115A058EE819}"/>
          </ac:spMkLst>
        </pc:spChg>
        <pc:spChg chg="del">
          <ac:chgData name="M'Bahly Maud-Andree Kouadio IV" userId="4a944047-a79d-4dba-a8c9-0ced44152f0c" providerId="ADAL" clId="{BD5E0A7F-1B75-4D8B-8A17-DDC06F0BFBE3}" dt="2021-11-07T00:33:00.194" v="132" actId="478"/>
          <ac:spMkLst>
            <pc:docMk/>
            <pc:sldMk cId="2488227567" sldId="310"/>
            <ac:spMk id="6" creationId="{9667EEEF-C60B-4F29-882C-E14E545FCAB1}"/>
          </ac:spMkLst>
        </pc:spChg>
        <pc:spChg chg="add del mod">
          <ac:chgData name="M'Bahly Maud-Andree Kouadio IV" userId="4a944047-a79d-4dba-a8c9-0ced44152f0c" providerId="ADAL" clId="{BD5E0A7F-1B75-4D8B-8A17-DDC06F0BFBE3}" dt="2021-11-07T00:33:15.425" v="138" actId="478"/>
          <ac:spMkLst>
            <pc:docMk/>
            <pc:sldMk cId="2488227567" sldId="310"/>
            <ac:spMk id="7" creationId="{831BF1BE-DC1C-4C15-AA03-6FCA19062686}"/>
          </ac:spMkLst>
        </pc:spChg>
        <pc:spChg chg="del">
          <ac:chgData name="M'Bahly Maud-Andree Kouadio IV" userId="4a944047-a79d-4dba-a8c9-0ced44152f0c" providerId="ADAL" clId="{BD5E0A7F-1B75-4D8B-8A17-DDC06F0BFBE3}" dt="2021-11-07T00:33:00.194" v="132" actId="478"/>
          <ac:spMkLst>
            <pc:docMk/>
            <pc:sldMk cId="2488227567" sldId="310"/>
            <ac:spMk id="8" creationId="{05E74F91-D0DD-4407-A160-955A2993927E}"/>
          </ac:spMkLst>
        </pc:spChg>
        <pc:spChg chg="add del mod">
          <ac:chgData name="M'Bahly Maud-Andree Kouadio IV" userId="4a944047-a79d-4dba-a8c9-0ced44152f0c" providerId="ADAL" clId="{BD5E0A7F-1B75-4D8B-8A17-DDC06F0BFBE3}" dt="2021-11-07T00:56:43.191" v="491" actId="1076"/>
          <ac:spMkLst>
            <pc:docMk/>
            <pc:sldMk cId="2488227567" sldId="310"/>
            <ac:spMk id="12" creationId="{54775A03-DDD8-47A3-8F30-03196E11C5FE}"/>
          </ac:spMkLst>
        </pc:spChg>
        <pc:spChg chg="add del mod">
          <ac:chgData name="M'Bahly Maud-Andree Kouadio IV" userId="4a944047-a79d-4dba-a8c9-0ced44152f0c" providerId="ADAL" clId="{BD5E0A7F-1B75-4D8B-8A17-DDC06F0BFBE3}" dt="2021-11-07T00:33:06.057" v="133" actId="478"/>
          <ac:spMkLst>
            <pc:docMk/>
            <pc:sldMk cId="2488227567" sldId="310"/>
            <ac:spMk id="13" creationId="{78D9490D-6743-4689-A4F0-B16D9EDDE150}"/>
          </ac:spMkLst>
        </pc:spChg>
        <pc:spChg chg="del mod">
          <ac:chgData name="M'Bahly Maud-Andree Kouadio IV" userId="4a944047-a79d-4dba-a8c9-0ced44152f0c" providerId="ADAL" clId="{BD5E0A7F-1B75-4D8B-8A17-DDC06F0BFBE3}" dt="2021-11-07T00:33:26.018" v="140" actId="478"/>
          <ac:spMkLst>
            <pc:docMk/>
            <pc:sldMk cId="2488227567" sldId="310"/>
            <ac:spMk id="14" creationId="{506DAA9D-9C4C-413A-9FF8-18E2EE044301}"/>
          </ac:spMkLst>
        </pc:spChg>
        <pc:spChg chg="add del mod">
          <ac:chgData name="M'Bahly Maud-Andree Kouadio IV" userId="4a944047-a79d-4dba-a8c9-0ced44152f0c" providerId="ADAL" clId="{BD5E0A7F-1B75-4D8B-8A17-DDC06F0BFBE3}" dt="2021-11-07T00:33:07.658" v="134" actId="478"/>
          <ac:spMkLst>
            <pc:docMk/>
            <pc:sldMk cId="2488227567" sldId="310"/>
            <ac:spMk id="16" creationId="{A0F0F895-0A6E-4515-B2A6-E6919D8B5DC7}"/>
          </ac:spMkLst>
        </pc:spChg>
        <pc:graphicFrameChg chg="del">
          <ac:chgData name="M'Bahly Maud-Andree Kouadio IV" userId="4a944047-a79d-4dba-a8c9-0ced44152f0c" providerId="ADAL" clId="{BD5E0A7F-1B75-4D8B-8A17-DDC06F0BFBE3}" dt="2021-11-07T00:33:00.194" v="132" actId="478"/>
          <ac:graphicFrameMkLst>
            <pc:docMk/>
            <pc:sldMk cId="2488227567" sldId="310"/>
            <ac:graphicFrameMk id="10" creationId="{EC84F2A7-BD87-45AE-A100-E78B26952872}"/>
          </ac:graphicFrameMkLst>
        </pc:graphicFrameChg>
        <pc:graphicFrameChg chg="del">
          <ac:chgData name="M'Bahly Maud-Andree Kouadio IV" userId="4a944047-a79d-4dba-a8c9-0ced44152f0c" providerId="ADAL" clId="{BD5E0A7F-1B75-4D8B-8A17-DDC06F0BFBE3}" dt="2021-11-07T00:33:00.194" v="132" actId="478"/>
          <ac:graphicFrameMkLst>
            <pc:docMk/>
            <pc:sldMk cId="2488227567" sldId="310"/>
            <ac:graphicFrameMk id="11" creationId="{5B0DDD3B-1BEF-4797-BF82-33E3F4066920}"/>
          </ac:graphicFrameMkLst>
        </pc:graphicFrameChg>
        <pc:graphicFrameChg chg="add del">
          <ac:chgData name="M'Bahly Maud-Andree Kouadio IV" userId="4a944047-a79d-4dba-a8c9-0ced44152f0c" providerId="ADAL" clId="{BD5E0A7F-1B75-4D8B-8A17-DDC06F0BFBE3}" dt="2021-11-07T00:56:26.220" v="485" actId="26606"/>
          <ac:graphicFrameMkLst>
            <pc:docMk/>
            <pc:sldMk cId="2488227567" sldId="310"/>
            <ac:graphicFrameMk id="15" creationId="{4FAFE569-ABE3-4A65-85F2-011F639E3137}"/>
          </ac:graphicFrameMkLst>
        </pc:graphicFrameChg>
        <pc:graphicFrameChg chg="add del">
          <ac:chgData name="M'Bahly Maud-Andree Kouadio IV" userId="4a944047-a79d-4dba-a8c9-0ced44152f0c" providerId="ADAL" clId="{BD5E0A7F-1B75-4D8B-8A17-DDC06F0BFBE3}" dt="2021-11-07T00:56:31.381" v="487" actId="26606"/>
          <ac:graphicFrameMkLst>
            <pc:docMk/>
            <pc:sldMk cId="2488227567" sldId="310"/>
            <ac:graphicFrameMk id="17" creationId="{4FD44969-52AE-47B5-89AC-1C7B39FFB55E}"/>
          </ac:graphicFrameMkLst>
        </pc:graphicFrameChg>
        <pc:graphicFrameChg chg="add del">
          <ac:chgData name="M'Bahly Maud-Andree Kouadio IV" userId="4a944047-a79d-4dba-a8c9-0ced44152f0c" providerId="ADAL" clId="{BD5E0A7F-1B75-4D8B-8A17-DDC06F0BFBE3}" dt="2021-11-07T00:56:41.464" v="489" actId="26606"/>
          <ac:graphicFrameMkLst>
            <pc:docMk/>
            <pc:sldMk cId="2488227567" sldId="310"/>
            <ac:graphicFrameMk id="19" creationId="{4FAFE569-ABE3-4A65-85F2-011F639E3137}"/>
          </ac:graphicFrameMkLst>
        </pc:graphicFrameChg>
      </pc:sldChg>
      <pc:sldChg chg="addSp delSp modSp add mod">
        <pc:chgData name="M'Bahly Maud-Andree Kouadio IV" userId="4a944047-a79d-4dba-a8c9-0ced44152f0c" providerId="ADAL" clId="{BD5E0A7F-1B75-4D8B-8A17-DDC06F0BFBE3}" dt="2021-11-07T01:06:55.708" v="547" actId="122"/>
        <pc:sldMkLst>
          <pc:docMk/>
          <pc:sldMk cId="4069851856" sldId="311"/>
        </pc:sldMkLst>
        <pc:spChg chg="mod">
          <ac:chgData name="M'Bahly Maud-Andree Kouadio IV" userId="4a944047-a79d-4dba-a8c9-0ced44152f0c" providerId="ADAL" clId="{BD5E0A7F-1B75-4D8B-8A17-DDC06F0BFBE3}" dt="2021-11-07T01:06:55.708" v="547" actId="122"/>
          <ac:spMkLst>
            <pc:docMk/>
            <pc:sldMk cId="4069851856" sldId="311"/>
            <ac:spMk id="5" creationId="{DE90A8CD-F8CE-4449-BDE5-9F7F62D21AF4}"/>
          </ac:spMkLst>
        </pc:spChg>
        <pc:spChg chg="del">
          <ac:chgData name="M'Bahly Maud-Andree Kouadio IV" userId="4a944047-a79d-4dba-a8c9-0ced44152f0c" providerId="ADAL" clId="{BD5E0A7F-1B75-4D8B-8A17-DDC06F0BFBE3}" dt="2021-11-07T00:58:12.190" v="493" actId="26606"/>
          <ac:spMkLst>
            <pc:docMk/>
            <pc:sldMk cId="4069851856" sldId="311"/>
            <ac:spMk id="12" creationId="{54775A03-DDD8-47A3-8F30-03196E11C5FE}"/>
          </ac:spMkLst>
        </pc:spChg>
        <pc:graphicFrameChg chg="add mod">
          <ac:chgData name="M'Bahly Maud-Andree Kouadio IV" userId="4a944047-a79d-4dba-a8c9-0ced44152f0c" providerId="ADAL" clId="{BD5E0A7F-1B75-4D8B-8A17-DDC06F0BFBE3}" dt="2021-11-07T01:04:43.441" v="536"/>
          <ac:graphicFrameMkLst>
            <pc:docMk/>
            <pc:sldMk cId="4069851856" sldId="311"/>
            <ac:graphicFrameMk id="14" creationId="{5CB259ED-E080-41A5-A681-4E3985540985}"/>
          </ac:graphicFrameMkLst>
        </pc:graphicFrameChg>
      </pc:sldChg>
      <pc:sldChg chg="new del">
        <pc:chgData name="M'Bahly Maud-Andree Kouadio IV" userId="4a944047-a79d-4dba-a8c9-0ced44152f0c" providerId="ADAL" clId="{BD5E0A7F-1B75-4D8B-8A17-DDC06F0BFBE3}" dt="2021-11-07T01:06:09.541" v="539" actId="47"/>
        <pc:sldMkLst>
          <pc:docMk/>
          <pc:sldMk cId="1511022103" sldId="312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EB58E-C8D6-4CA8-9230-C1D401BEE3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3BA084E-E726-4C37-9EE1-634FFBDD4C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Transparent merit-based approach</a:t>
          </a:r>
        </a:p>
      </dgm:t>
    </dgm:pt>
    <dgm:pt modelId="{D846660F-6775-409D-A32B-58B127A951C8}" type="parTrans" cxnId="{595590E1-D101-45F2-8C44-88BBAB17D3EF}">
      <dgm:prSet/>
      <dgm:spPr/>
      <dgm:t>
        <a:bodyPr/>
        <a:lstStyle/>
        <a:p>
          <a:endParaRPr lang="en-US"/>
        </a:p>
      </dgm:t>
    </dgm:pt>
    <dgm:pt modelId="{62422FA8-429F-4D03-8C03-8BC53E49FA21}" type="sibTrans" cxnId="{595590E1-D101-45F2-8C44-88BBAB17D3EF}">
      <dgm:prSet/>
      <dgm:spPr/>
      <dgm:t>
        <a:bodyPr/>
        <a:lstStyle/>
        <a:p>
          <a:endParaRPr lang="en-US"/>
        </a:p>
      </dgm:t>
    </dgm:pt>
    <dgm:pt modelId="{914C0B15-CD6F-44C0-8D15-B2D6037BBC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2000" dirty="0"/>
            <a:t>Two-stage assessment</a:t>
          </a:r>
          <a:endParaRPr lang="en-US" sz="2000" dirty="0"/>
        </a:p>
      </dgm:t>
    </dgm:pt>
    <dgm:pt modelId="{FE6B6093-202F-4742-9064-6B2DC721845A}" type="parTrans" cxnId="{7E920432-B773-47FE-9E60-0F45F44A228E}">
      <dgm:prSet/>
      <dgm:spPr/>
      <dgm:t>
        <a:bodyPr/>
        <a:lstStyle/>
        <a:p>
          <a:endParaRPr lang="en-US"/>
        </a:p>
      </dgm:t>
    </dgm:pt>
    <dgm:pt modelId="{B77DAD5D-91B0-4B7C-BEEE-65623184A6E0}" type="sibTrans" cxnId="{7E920432-B773-47FE-9E60-0F45F44A228E}">
      <dgm:prSet/>
      <dgm:spPr/>
      <dgm:t>
        <a:bodyPr/>
        <a:lstStyle/>
        <a:p>
          <a:endParaRPr lang="en-US"/>
        </a:p>
      </dgm:t>
    </dgm:pt>
    <dgm:pt modelId="{801BD41A-3A20-4EE0-9AA6-889ECCB3C0E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500" dirty="0"/>
            <a:t>1. To determine the direction of the unallocated funds </a:t>
          </a:r>
        </a:p>
        <a:p>
          <a:pPr>
            <a:lnSpc>
              <a:spcPct val="100000"/>
            </a:lnSpc>
          </a:pPr>
          <a:r>
            <a:rPr lang="en-CA" sz="1500" dirty="0"/>
            <a:t>2. To assess center performance relative to project and center’s goals </a:t>
          </a:r>
        </a:p>
      </dgm:t>
    </dgm:pt>
    <dgm:pt modelId="{B4D86FF3-B9B9-4B79-A2F9-3376109295E2}" type="parTrans" cxnId="{70F2E273-D8D7-4D92-B8AB-E0645AECE11E}">
      <dgm:prSet/>
      <dgm:spPr/>
      <dgm:t>
        <a:bodyPr/>
        <a:lstStyle/>
        <a:p>
          <a:endParaRPr lang="en-US"/>
        </a:p>
      </dgm:t>
    </dgm:pt>
    <dgm:pt modelId="{B3E9024A-3288-42ED-B79E-6790B47C7DFC}" type="sibTrans" cxnId="{70F2E273-D8D7-4D92-B8AB-E0645AECE11E}">
      <dgm:prSet/>
      <dgm:spPr/>
      <dgm:t>
        <a:bodyPr/>
        <a:lstStyle/>
        <a:p>
          <a:endParaRPr lang="en-US"/>
        </a:p>
      </dgm:t>
    </dgm:pt>
    <dgm:pt modelId="{182600C2-63DE-49E5-A5DF-FF4080C448F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i="1" dirty="0"/>
            <a:t>1. Funds will be allocated to centers meeting a </a:t>
          </a:r>
          <a:r>
            <a:rPr lang="en-US" sz="1600" b="1" i="1" u="sng" dirty="0"/>
            <a:t>high implementation performance benchmark criteria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i="0" u="none" dirty="0"/>
            <a:t>2. </a:t>
          </a:r>
          <a:r>
            <a:rPr lang="en-US" sz="1600" b="1" i="1" u="none" dirty="0"/>
            <a:t>In some countries, portions of the funds could be allocated to national agencies for ICT support to the universities</a:t>
          </a:r>
        </a:p>
      </dgm:t>
    </dgm:pt>
    <dgm:pt modelId="{BFCAE4A4-A306-44A1-A304-9F6DF3E8BBFB}" type="parTrans" cxnId="{61025210-B4A8-4BD1-8DEF-1DB41778CA39}">
      <dgm:prSet/>
      <dgm:spPr/>
      <dgm:t>
        <a:bodyPr/>
        <a:lstStyle/>
        <a:p>
          <a:endParaRPr lang="en-US"/>
        </a:p>
      </dgm:t>
    </dgm:pt>
    <dgm:pt modelId="{0A9A2D84-4BDE-45E9-B628-B9368B8C09B8}" type="sibTrans" cxnId="{61025210-B4A8-4BD1-8DEF-1DB41778CA39}">
      <dgm:prSet/>
      <dgm:spPr/>
      <dgm:t>
        <a:bodyPr/>
        <a:lstStyle/>
        <a:p>
          <a:endParaRPr lang="en-US"/>
        </a:p>
      </dgm:t>
    </dgm:pt>
    <dgm:pt modelId="{0112DDAB-6026-485C-BC6D-40EB1093347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dirty="0"/>
            <a:t>1. Based on centers’ implementation performance</a:t>
          </a:r>
        </a:p>
        <a:p>
          <a:pPr>
            <a:lnSpc>
              <a:spcPct val="100000"/>
            </a:lnSpc>
          </a:pPr>
          <a:r>
            <a:rPr lang="en-US" sz="1500" dirty="0"/>
            <a:t>2. </a:t>
          </a:r>
          <a:r>
            <a:rPr lang="en-CA" sz="1500" dirty="0"/>
            <a:t>Options to ensure project success and maximum center benefits</a:t>
          </a:r>
        </a:p>
        <a:p>
          <a:pPr>
            <a:lnSpc>
              <a:spcPct val="100000"/>
            </a:lnSpc>
          </a:pPr>
          <a:r>
            <a:rPr lang="en-CA" sz="1500" dirty="0"/>
            <a:t>3. Consideration for the Covid crisis</a:t>
          </a:r>
          <a:endParaRPr lang="en-US" sz="1500" dirty="0"/>
        </a:p>
      </dgm:t>
    </dgm:pt>
    <dgm:pt modelId="{2E9F4AA1-085A-42CB-8FE0-EF08BA7E24B8}" type="parTrans" cxnId="{ACB05BDC-C493-4303-B026-C8EE68CB6B1C}">
      <dgm:prSet/>
      <dgm:spPr/>
      <dgm:t>
        <a:bodyPr/>
        <a:lstStyle/>
        <a:p>
          <a:endParaRPr lang="en-US"/>
        </a:p>
      </dgm:t>
    </dgm:pt>
    <dgm:pt modelId="{C0E1B820-5BC2-440F-9996-A479873FEB83}" type="sibTrans" cxnId="{ACB05BDC-C493-4303-B026-C8EE68CB6B1C}">
      <dgm:prSet/>
      <dgm:spPr/>
      <dgm:t>
        <a:bodyPr/>
        <a:lstStyle/>
        <a:p>
          <a:endParaRPr lang="en-US"/>
        </a:p>
      </dgm:t>
    </dgm:pt>
    <dgm:pt modelId="{3C6696B2-14A8-447D-8220-7179A48B5D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Mid-term Review Rational</a:t>
          </a:r>
        </a:p>
      </dgm:t>
    </dgm:pt>
    <dgm:pt modelId="{8E3493C6-6BAA-42EA-AF4A-405C276FCEF9}" type="parTrans" cxnId="{2B3E8DA8-4BC5-4D10-8358-6ED5469F1013}">
      <dgm:prSet/>
      <dgm:spPr/>
      <dgm:t>
        <a:bodyPr/>
        <a:lstStyle/>
        <a:p>
          <a:endParaRPr lang="en-US"/>
        </a:p>
      </dgm:t>
    </dgm:pt>
    <dgm:pt modelId="{B8D2A656-D237-4DAF-8460-BBECF468BA59}" type="sibTrans" cxnId="{2B3E8DA8-4BC5-4D10-8358-6ED5469F1013}">
      <dgm:prSet/>
      <dgm:spPr/>
      <dgm:t>
        <a:bodyPr/>
        <a:lstStyle/>
        <a:p>
          <a:endParaRPr lang="en-US"/>
        </a:p>
      </dgm:t>
    </dgm:pt>
    <dgm:pt modelId="{06DD63F0-8B0B-48B0-8D61-73E1E7F81716}">
      <dgm:prSet custT="1"/>
      <dgm:spPr/>
      <dgm:t>
        <a:bodyPr/>
        <a:lstStyle/>
        <a:p>
          <a:pPr>
            <a:lnSpc>
              <a:spcPct val="100000"/>
            </a:lnSpc>
            <a:buFont typeface="+mj-lt"/>
            <a:buAutoNum type="arabicPeriod"/>
          </a:pPr>
          <a:r>
            <a:rPr lang="en-CA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1. Provide guidance on reallocation of countries’ unallocated funds</a:t>
          </a:r>
        </a:p>
        <a:p>
          <a:pPr>
            <a:lnSpc>
              <a:spcPct val="100000"/>
            </a:lnSpc>
            <a:buFont typeface="+mj-lt"/>
            <a:buAutoNum type="arabicPeriod"/>
          </a:pPr>
          <a:r>
            <a:rPr lang="en-CA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2. Performance evaluation of centers at midterm based on  Section 3.5 of Performance Contracts signed by centers, universities and government</a:t>
          </a:r>
          <a:endParaRPr lang="en-US" sz="15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D63606B1-DEB3-44A2-A45B-CBE36F102F74}" type="parTrans" cxnId="{F45EF91E-8B02-4CDD-A84F-97DBD3FA04AA}">
      <dgm:prSet/>
      <dgm:spPr/>
      <dgm:t>
        <a:bodyPr/>
        <a:lstStyle/>
        <a:p>
          <a:endParaRPr lang="en-US"/>
        </a:p>
      </dgm:t>
    </dgm:pt>
    <dgm:pt modelId="{0D91A1D7-B121-4DD4-9B3D-5214EC0C5B92}" type="sibTrans" cxnId="{F45EF91E-8B02-4CDD-A84F-97DBD3FA04AA}">
      <dgm:prSet/>
      <dgm:spPr/>
      <dgm:t>
        <a:bodyPr/>
        <a:lstStyle/>
        <a:p>
          <a:endParaRPr lang="en-US"/>
        </a:p>
      </dgm:t>
    </dgm:pt>
    <dgm:pt modelId="{16FE4A90-62A8-4130-A085-1B80BA45FEBD}" type="pres">
      <dgm:prSet presAssocID="{FF4EB58E-C8D6-4CA8-9230-C1D401BEE3FF}" presName="root" presStyleCnt="0">
        <dgm:presLayoutVars>
          <dgm:dir/>
          <dgm:resizeHandles val="exact"/>
        </dgm:presLayoutVars>
      </dgm:prSet>
      <dgm:spPr/>
    </dgm:pt>
    <dgm:pt modelId="{4F094C72-B9BE-46C0-BAEA-A09506504E23}" type="pres">
      <dgm:prSet presAssocID="{3C6696B2-14A8-447D-8220-7179A48B5D2D}" presName="compNode" presStyleCnt="0"/>
      <dgm:spPr/>
    </dgm:pt>
    <dgm:pt modelId="{E24A1C2E-8FFC-4217-9580-1057E1BF495D}" type="pres">
      <dgm:prSet presAssocID="{3C6696B2-14A8-447D-8220-7179A48B5D2D}" presName="bgRect" presStyleLbl="bgShp" presStyleIdx="0" presStyleCnt="4" custScaleY="100098" custLinFactNeighborX="-17990" custLinFactNeighborY="32302"/>
      <dgm:spPr/>
    </dgm:pt>
    <dgm:pt modelId="{ABF6E59E-D108-4DE2-9FAA-37C25F26CF09}" type="pres">
      <dgm:prSet presAssocID="{3C6696B2-14A8-447D-8220-7179A48B5D2D}" presName="iconRect" presStyleLbl="node1" presStyleIdx="0" presStyleCnt="4" custLinFactNeighborX="2520" custLinFactNeighborY="5873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 with solid fill"/>
        </a:ext>
      </dgm:extLst>
    </dgm:pt>
    <dgm:pt modelId="{19311507-6565-4A86-93A1-0133C73AA038}" type="pres">
      <dgm:prSet presAssocID="{3C6696B2-14A8-447D-8220-7179A48B5D2D}" presName="spaceRect" presStyleCnt="0"/>
      <dgm:spPr/>
    </dgm:pt>
    <dgm:pt modelId="{C0C3BD31-66F6-4AAB-B9B8-25719B514ADD}" type="pres">
      <dgm:prSet presAssocID="{3C6696B2-14A8-447D-8220-7179A48B5D2D}" presName="parTx" presStyleLbl="revTx" presStyleIdx="0" presStyleCnt="7" custScaleX="76480" custLinFactNeighborX="-18969" custLinFactNeighborY="23991">
        <dgm:presLayoutVars>
          <dgm:chMax val="0"/>
          <dgm:chPref val="0"/>
        </dgm:presLayoutVars>
      </dgm:prSet>
      <dgm:spPr/>
    </dgm:pt>
    <dgm:pt modelId="{EB837537-A0D1-43CC-9348-214D408313F3}" type="pres">
      <dgm:prSet presAssocID="{3C6696B2-14A8-447D-8220-7179A48B5D2D}" presName="desTx" presStyleLbl="revTx" presStyleIdx="1" presStyleCnt="7" custScaleX="188116" custLinFactNeighborX="8618" custLinFactNeighborY="17549">
        <dgm:presLayoutVars/>
      </dgm:prSet>
      <dgm:spPr/>
    </dgm:pt>
    <dgm:pt modelId="{69D6F5FD-B23F-4615-94FC-59507913CA6D}" type="pres">
      <dgm:prSet presAssocID="{B8D2A656-D237-4DAF-8460-BBECF468BA59}" presName="sibTrans" presStyleCnt="0"/>
      <dgm:spPr/>
    </dgm:pt>
    <dgm:pt modelId="{2D1A2687-D089-4829-9DE6-08619AB027ED}" type="pres">
      <dgm:prSet presAssocID="{53BA084E-E726-4C37-9EE1-634FFBDD4C7C}" presName="compNode" presStyleCnt="0"/>
      <dgm:spPr/>
    </dgm:pt>
    <dgm:pt modelId="{6F098A64-E8AD-4163-9D61-0E3B7447EAF7}" type="pres">
      <dgm:prSet presAssocID="{53BA084E-E726-4C37-9EE1-634FFBDD4C7C}" presName="bgRect" presStyleLbl="bgShp" presStyleIdx="1" presStyleCnt="4" custLinFactNeighborX="-1455" custLinFactNeighborY="10784"/>
      <dgm:spPr/>
    </dgm:pt>
    <dgm:pt modelId="{508042B3-3F02-4CF6-8358-B9E5BC3DB45E}" type="pres">
      <dgm:prSet presAssocID="{53BA084E-E726-4C37-9EE1-634FFBDD4C7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F3078E6-9A65-427F-B8CE-7418145FC5D0}" type="pres">
      <dgm:prSet presAssocID="{53BA084E-E726-4C37-9EE1-634FFBDD4C7C}" presName="spaceRect" presStyleCnt="0"/>
      <dgm:spPr/>
    </dgm:pt>
    <dgm:pt modelId="{5DCD9E72-8D00-499A-8970-514EE6780A6E}" type="pres">
      <dgm:prSet presAssocID="{53BA084E-E726-4C37-9EE1-634FFBDD4C7C}" presName="parTx" presStyleLbl="revTx" presStyleIdx="2" presStyleCnt="7" custScaleX="70344" custLinFactNeighborX="-31639" custLinFactNeighborY="11477">
        <dgm:presLayoutVars>
          <dgm:chMax val="0"/>
          <dgm:chPref val="0"/>
        </dgm:presLayoutVars>
      </dgm:prSet>
      <dgm:spPr/>
    </dgm:pt>
    <dgm:pt modelId="{95EBE122-9F9C-4600-848C-ADAC8DBF24EE}" type="pres">
      <dgm:prSet presAssocID="{53BA084E-E726-4C37-9EE1-634FFBDD4C7C}" presName="desTx" presStyleLbl="revTx" presStyleIdx="3" presStyleCnt="7" custScaleX="186138" custLinFactNeighborX="-7243" custLinFactNeighborY="11586">
        <dgm:presLayoutVars/>
      </dgm:prSet>
      <dgm:spPr/>
    </dgm:pt>
    <dgm:pt modelId="{C470887E-ECC5-497E-B8B1-37AF53C5E1E2}" type="pres">
      <dgm:prSet presAssocID="{62422FA8-429F-4D03-8C03-8BC53E49FA21}" presName="sibTrans" presStyleCnt="0"/>
      <dgm:spPr/>
    </dgm:pt>
    <dgm:pt modelId="{11F123ED-0B7E-497D-982F-47585093CBFE}" type="pres">
      <dgm:prSet presAssocID="{914C0B15-CD6F-44C0-8D15-B2D6037BBCF7}" presName="compNode" presStyleCnt="0"/>
      <dgm:spPr/>
    </dgm:pt>
    <dgm:pt modelId="{84098A36-DC60-4800-804C-43AB7028893D}" type="pres">
      <dgm:prSet presAssocID="{914C0B15-CD6F-44C0-8D15-B2D6037BBCF7}" presName="bgRect" presStyleLbl="bgShp" presStyleIdx="2" presStyleCnt="4"/>
      <dgm:spPr/>
    </dgm:pt>
    <dgm:pt modelId="{2EFE830F-A1BE-4612-80F0-5400F9A02999}" type="pres">
      <dgm:prSet presAssocID="{914C0B15-CD6F-44C0-8D15-B2D6037BBCF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49AD516C-99F3-486D-90A5-FB5ED14D0A00}" type="pres">
      <dgm:prSet presAssocID="{914C0B15-CD6F-44C0-8D15-B2D6037BBCF7}" presName="spaceRect" presStyleCnt="0"/>
      <dgm:spPr/>
    </dgm:pt>
    <dgm:pt modelId="{68465987-99EE-4637-A42D-866BF72BC4FF}" type="pres">
      <dgm:prSet presAssocID="{914C0B15-CD6F-44C0-8D15-B2D6037BBCF7}" presName="parTx" presStyleLbl="revTx" presStyleIdx="4" presStyleCnt="7" custScaleX="77517" custLinFactNeighborX="-23972" custLinFactNeighborY="-922">
        <dgm:presLayoutVars>
          <dgm:chMax val="0"/>
          <dgm:chPref val="0"/>
        </dgm:presLayoutVars>
      </dgm:prSet>
      <dgm:spPr/>
    </dgm:pt>
    <dgm:pt modelId="{83E908B2-2DDD-4F3B-B115-9C62A3459E43}" type="pres">
      <dgm:prSet presAssocID="{914C0B15-CD6F-44C0-8D15-B2D6037BBCF7}" presName="desTx" presStyleLbl="revTx" presStyleIdx="5" presStyleCnt="7" custScaleX="188895" custLinFactNeighborX="-12840" custLinFactNeighborY="-7402">
        <dgm:presLayoutVars/>
      </dgm:prSet>
      <dgm:spPr/>
    </dgm:pt>
    <dgm:pt modelId="{82190765-B65F-4DD5-A95A-711B4E4ACC0B}" type="pres">
      <dgm:prSet presAssocID="{B77DAD5D-91B0-4B7C-BEEE-65623184A6E0}" presName="sibTrans" presStyleCnt="0"/>
      <dgm:spPr/>
    </dgm:pt>
    <dgm:pt modelId="{3C6E15DB-B899-426D-89E7-F40BE693D615}" type="pres">
      <dgm:prSet presAssocID="{182600C2-63DE-49E5-A5DF-FF4080C448F5}" presName="compNode" presStyleCnt="0"/>
      <dgm:spPr/>
    </dgm:pt>
    <dgm:pt modelId="{E1DC2FBD-C22B-41D3-82BF-67037B9806BB}" type="pres">
      <dgm:prSet presAssocID="{182600C2-63DE-49E5-A5DF-FF4080C448F5}" presName="bgRect" presStyleLbl="bgShp" presStyleIdx="3" presStyleCnt="4"/>
      <dgm:spPr/>
    </dgm:pt>
    <dgm:pt modelId="{6F54E3AC-C057-4AF6-8701-E3C3E53C53F6}" type="pres">
      <dgm:prSet presAssocID="{182600C2-63DE-49E5-A5DF-FF4080C448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E80A4CF-A922-4932-A222-D4C10D4C2252}" type="pres">
      <dgm:prSet presAssocID="{182600C2-63DE-49E5-A5DF-FF4080C448F5}" presName="spaceRect" presStyleCnt="0"/>
      <dgm:spPr/>
    </dgm:pt>
    <dgm:pt modelId="{2AF20A15-6AAB-4699-9262-B45EC0FDAB6D}" type="pres">
      <dgm:prSet presAssocID="{182600C2-63DE-49E5-A5DF-FF4080C448F5}" presName="parTx" presStyleLbl="revTx" presStyleIdx="6" presStyleCnt="7" custScaleX="103617" custLinFactNeighborX="480" custLinFactNeighborY="-10150">
        <dgm:presLayoutVars>
          <dgm:chMax val="0"/>
          <dgm:chPref val="0"/>
        </dgm:presLayoutVars>
      </dgm:prSet>
      <dgm:spPr/>
    </dgm:pt>
  </dgm:ptLst>
  <dgm:cxnLst>
    <dgm:cxn modelId="{6C30740F-9528-4E13-A4C6-C4515B958903}" type="presOf" srcId="{914C0B15-CD6F-44C0-8D15-B2D6037BBCF7}" destId="{68465987-99EE-4637-A42D-866BF72BC4FF}" srcOrd="0" destOrd="0" presId="urn:microsoft.com/office/officeart/2018/2/layout/IconVerticalSolidList"/>
    <dgm:cxn modelId="{61025210-B4A8-4BD1-8DEF-1DB41778CA39}" srcId="{FF4EB58E-C8D6-4CA8-9230-C1D401BEE3FF}" destId="{182600C2-63DE-49E5-A5DF-FF4080C448F5}" srcOrd="3" destOrd="0" parTransId="{BFCAE4A4-A306-44A1-A304-9F6DF3E8BBFB}" sibTransId="{0A9A2D84-4BDE-45E9-B628-B9368B8C09B8}"/>
    <dgm:cxn modelId="{B517341E-F914-4F5C-BF96-82D01D65C414}" type="presOf" srcId="{FF4EB58E-C8D6-4CA8-9230-C1D401BEE3FF}" destId="{16FE4A90-62A8-4130-A085-1B80BA45FEBD}" srcOrd="0" destOrd="0" presId="urn:microsoft.com/office/officeart/2018/2/layout/IconVerticalSolidList"/>
    <dgm:cxn modelId="{F45EF91E-8B02-4CDD-A84F-97DBD3FA04AA}" srcId="{3C6696B2-14A8-447D-8220-7179A48B5D2D}" destId="{06DD63F0-8B0B-48B0-8D61-73E1E7F81716}" srcOrd="0" destOrd="0" parTransId="{D63606B1-DEB3-44A2-A45B-CBE36F102F74}" sibTransId="{0D91A1D7-B121-4DD4-9B3D-5214EC0C5B92}"/>
    <dgm:cxn modelId="{7E920432-B773-47FE-9E60-0F45F44A228E}" srcId="{FF4EB58E-C8D6-4CA8-9230-C1D401BEE3FF}" destId="{914C0B15-CD6F-44C0-8D15-B2D6037BBCF7}" srcOrd="2" destOrd="0" parTransId="{FE6B6093-202F-4742-9064-6B2DC721845A}" sibTransId="{B77DAD5D-91B0-4B7C-BEEE-65623184A6E0}"/>
    <dgm:cxn modelId="{70F2E273-D8D7-4D92-B8AB-E0645AECE11E}" srcId="{914C0B15-CD6F-44C0-8D15-B2D6037BBCF7}" destId="{801BD41A-3A20-4EE0-9AA6-889ECCB3C0EF}" srcOrd="0" destOrd="0" parTransId="{B4D86FF3-B9B9-4B79-A2F9-3376109295E2}" sibTransId="{B3E9024A-3288-42ED-B79E-6790B47C7DFC}"/>
    <dgm:cxn modelId="{F7C28A8B-582A-49A5-906A-A22AB08EDC8F}" type="presOf" srcId="{801BD41A-3A20-4EE0-9AA6-889ECCB3C0EF}" destId="{83E908B2-2DDD-4F3B-B115-9C62A3459E43}" srcOrd="0" destOrd="0" presId="urn:microsoft.com/office/officeart/2018/2/layout/IconVerticalSolidList"/>
    <dgm:cxn modelId="{0F5EE890-55D7-4FDA-A4EC-46BF31D3569A}" type="presOf" srcId="{0112DDAB-6026-485C-BC6D-40EB1093347B}" destId="{95EBE122-9F9C-4600-848C-ADAC8DBF24EE}" srcOrd="0" destOrd="0" presId="urn:microsoft.com/office/officeart/2018/2/layout/IconVerticalSolidList"/>
    <dgm:cxn modelId="{1184399F-792D-43DC-A6CF-D715446990F2}" type="presOf" srcId="{182600C2-63DE-49E5-A5DF-FF4080C448F5}" destId="{2AF20A15-6AAB-4699-9262-B45EC0FDAB6D}" srcOrd="0" destOrd="0" presId="urn:microsoft.com/office/officeart/2018/2/layout/IconVerticalSolidList"/>
    <dgm:cxn modelId="{585A2EA2-3168-4079-A388-39E16E26EC85}" type="presOf" srcId="{3C6696B2-14A8-447D-8220-7179A48B5D2D}" destId="{C0C3BD31-66F6-4AAB-B9B8-25719B514ADD}" srcOrd="0" destOrd="0" presId="urn:microsoft.com/office/officeart/2018/2/layout/IconVerticalSolidList"/>
    <dgm:cxn modelId="{2B3E8DA8-4BC5-4D10-8358-6ED5469F1013}" srcId="{FF4EB58E-C8D6-4CA8-9230-C1D401BEE3FF}" destId="{3C6696B2-14A8-447D-8220-7179A48B5D2D}" srcOrd="0" destOrd="0" parTransId="{8E3493C6-6BAA-42EA-AF4A-405C276FCEF9}" sibTransId="{B8D2A656-D237-4DAF-8460-BBECF468BA59}"/>
    <dgm:cxn modelId="{ACB05BDC-C493-4303-B026-C8EE68CB6B1C}" srcId="{53BA084E-E726-4C37-9EE1-634FFBDD4C7C}" destId="{0112DDAB-6026-485C-BC6D-40EB1093347B}" srcOrd="0" destOrd="0" parTransId="{2E9F4AA1-085A-42CB-8FE0-EF08BA7E24B8}" sibTransId="{C0E1B820-5BC2-440F-9996-A479873FEB83}"/>
    <dgm:cxn modelId="{3A1570DF-C770-49A6-ACE2-BB6104B4C952}" type="presOf" srcId="{06DD63F0-8B0B-48B0-8D61-73E1E7F81716}" destId="{EB837537-A0D1-43CC-9348-214D408313F3}" srcOrd="0" destOrd="0" presId="urn:microsoft.com/office/officeart/2018/2/layout/IconVerticalSolidList"/>
    <dgm:cxn modelId="{595590E1-D101-45F2-8C44-88BBAB17D3EF}" srcId="{FF4EB58E-C8D6-4CA8-9230-C1D401BEE3FF}" destId="{53BA084E-E726-4C37-9EE1-634FFBDD4C7C}" srcOrd="1" destOrd="0" parTransId="{D846660F-6775-409D-A32B-58B127A951C8}" sibTransId="{62422FA8-429F-4D03-8C03-8BC53E49FA21}"/>
    <dgm:cxn modelId="{DDC41DEF-C327-448A-BF6D-D4B229178CC1}" type="presOf" srcId="{53BA084E-E726-4C37-9EE1-634FFBDD4C7C}" destId="{5DCD9E72-8D00-499A-8970-514EE6780A6E}" srcOrd="0" destOrd="0" presId="urn:microsoft.com/office/officeart/2018/2/layout/IconVerticalSolidList"/>
    <dgm:cxn modelId="{F8E1EC84-A054-4601-83BD-60D01BA0FEF6}" type="presParOf" srcId="{16FE4A90-62A8-4130-A085-1B80BA45FEBD}" destId="{4F094C72-B9BE-46C0-BAEA-A09506504E23}" srcOrd="0" destOrd="0" presId="urn:microsoft.com/office/officeart/2018/2/layout/IconVerticalSolidList"/>
    <dgm:cxn modelId="{5174AE88-43D0-41B2-8304-850D8DF9A8F4}" type="presParOf" srcId="{4F094C72-B9BE-46C0-BAEA-A09506504E23}" destId="{E24A1C2E-8FFC-4217-9580-1057E1BF495D}" srcOrd="0" destOrd="0" presId="urn:microsoft.com/office/officeart/2018/2/layout/IconVerticalSolidList"/>
    <dgm:cxn modelId="{7CB1F7BB-BC5D-45FC-9AF5-AA791DA47B30}" type="presParOf" srcId="{4F094C72-B9BE-46C0-BAEA-A09506504E23}" destId="{ABF6E59E-D108-4DE2-9FAA-37C25F26CF09}" srcOrd="1" destOrd="0" presId="urn:microsoft.com/office/officeart/2018/2/layout/IconVerticalSolidList"/>
    <dgm:cxn modelId="{CA9DCF2A-5512-406F-AE4D-6ADCC6845E29}" type="presParOf" srcId="{4F094C72-B9BE-46C0-BAEA-A09506504E23}" destId="{19311507-6565-4A86-93A1-0133C73AA038}" srcOrd="2" destOrd="0" presId="urn:microsoft.com/office/officeart/2018/2/layout/IconVerticalSolidList"/>
    <dgm:cxn modelId="{26C787A7-A69B-48D8-9C49-368A12A6D49F}" type="presParOf" srcId="{4F094C72-B9BE-46C0-BAEA-A09506504E23}" destId="{C0C3BD31-66F6-4AAB-B9B8-25719B514ADD}" srcOrd="3" destOrd="0" presId="urn:microsoft.com/office/officeart/2018/2/layout/IconVerticalSolidList"/>
    <dgm:cxn modelId="{CDECD60C-5CEE-4E31-9F5D-5950E680B047}" type="presParOf" srcId="{4F094C72-B9BE-46C0-BAEA-A09506504E23}" destId="{EB837537-A0D1-43CC-9348-214D408313F3}" srcOrd="4" destOrd="0" presId="urn:microsoft.com/office/officeart/2018/2/layout/IconVerticalSolidList"/>
    <dgm:cxn modelId="{90D4814B-EE01-41A2-9CF2-C06CD2D255D8}" type="presParOf" srcId="{16FE4A90-62A8-4130-A085-1B80BA45FEBD}" destId="{69D6F5FD-B23F-4615-94FC-59507913CA6D}" srcOrd="1" destOrd="0" presId="urn:microsoft.com/office/officeart/2018/2/layout/IconVerticalSolidList"/>
    <dgm:cxn modelId="{559486BB-DC47-4A8B-93B2-43DF6CDE377F}" type="presParOf" srcId="{16FE4A90-62A8-4130-A085-1B80BA45FEBD}" destId="{2D1A2687-D089-4829-9DE6-08619AB027ED}" srcOrd="2" destOrd="0" presId="urn:microsoft.com/office/officeart/2018/2/layout/IconVerticalSolidList"/>
    <dgm:cxn modelId="{43AB8ECE-2857-4E22-8BFA-7CD99D10084E}" type="presParOf" srcId="{2D1A2687-D089-4829-9DE6-08619AB027ED}" destId="{6F098A64-E8AD-4163-9D61-0E3B7447EAF7}" srcOrd="0" destOrd="0" presId="urn:microsoft.com/office/officeart/2018/2/layout/IconVerticalSolidList"/>
    <dgm:cxn modelId="{352CF8C2-17E4-4C9E-AF0C-E1539A2226E9}" type="presParOf" srcId="{2D1A2687-D089-4829-9DE6-08619AB027ED}" destId="{508042B3-3F02-4CF6-8358-B9E5BC3DB45E}" srcOrd="1" destOrd="0" presId="urn:microsoft.com/office/officeart/2018/2/layout/IconVerticalSolidList"/>
    <dgm:cxn modelId="{961FD540-769C-4576-8FAC-BCB0C7E0638E}" type="presParOf" srcId="{2D1A2687-D089-4829-9DE6-08619AB027ED}" destId="{9F3078E6-9A65-427F-B8CE-7418145FC5D0}" srcOrd="2" destOrd="0" presId="urn:microsoft.com/office/officeart/2018/2/layout/IconVerticalSolidList"/>
    <dgm:cxn modelId="{4FF32072-5E07-4F2C-885A-EC09A518E989}" type="presParOf" srcId="{2D1A2687-D089-4829-9DE6-08619AB027ED}" destId="{5DCD9E72-8D00-499A-8970-514EE6780A6E}" srcOrd="3" destOrd="0" presId="urn:microsoft.com/office/officeart/2018/2/layout/IconVerticalSolidList"/>
    <dgm:cxn modelId="{CD1C867B-E77A-4114-BE3C-0E6C3FB686AF}" type="presParOf" srcId="{2D1A2687-D089-4829-9DE6-08619AB027ED}" destId="{95EBE122-9F9C-4600-848C-ADAC8DBF24EE}" srcOrd="4" destOrd="0" presId="urn:microsoft.com/office/officeart/2018/2/layout/IconVerticalSolidList"/>
    <dgm:cxn modelId="{426C8A35-62CF-4179-8488-E05B0DCD8A40}" type="presParOf" srcId="{16FE4A90-62A8-4130-A085-1B80BA45FEBD}" destId="{C470887E-ECC5-497E-B8B1-37AF53C5E1E2}" srcOrd="3" destOrd="0" presId="urn:microsoft.com/office/officeart/2018/2/layout/IconVerticalSolidList"/>
    <dgm:cxn modelId="{CDC82A7A-C0F9-47D4-9F6A-F250F7B29682}" type="presParOf" srcId="{16FE4A90-62A8-4130-A085-1B80BA45FEBD}" destId="{11F123ED-0B7E-497D-982F-47585093CBFE}" srcOrd="4" destOrd="0" presId="urn:microsoft.com/office/officeart/2018/2/layout/IconVerticalSolidList"/>
    <dgm:cxn modelId="{B4EEC9D7-2C68-49B2-B7DE-6E5CCF0C272E}" type="presParOf" srcId="{11F123ED-0B7E-497D-982F-47585093CBFE}" destId="{84098A36-DC60-4800-804C-43AB7028893D}" srcOrd="0" destOrd="0" presId="urn:microsoft.com/office/officeart/2018/2/layout/IconVerticalSolidList"/>
    <dgm:cxn modelId="{090673B1-C11B-4674-B20D-7BF76C2F1A0C}" type="presParOf" srcId="{11F123ED-0B7E-497D-982F-47585093CBFE}" destId="{2EFE830F-A1BE-4612-80F0-5400F9A02999}" srcOrd="1" destOrd="0" presId="urn:microsoft.com/office/officeart/2018/2/layout/IconVerticalSolidList"/>
    <dgm:cxn modelId="{09A1C5D8-3739-4B4F-A748-A3056F8F0507}" type="presParOf" srcId="{11F123ED-0B7E-497D-982F-47585093CBFE}" destId="{49AD516C-99F3-486D-90A5-FB5ED14D0A00}" srcOrd="2" destOrd="0" presId="urn:microsoft.com/office/officeart/2018/2/layout/IconVerticalSolidList"/>
    <dgm:cxn modelId="{D5AD4274-7ED2-48FF-A4A4-E0A4776DABF7}" type="presParOf" srcId="{11F123ED-0B7E-497D-982F-47585093CBFE}" destId="{68465987-99EE-4637-A42D-866BF72BC4FF}" srcOrd="3" destOrd="0" presId="urn:microsoft.com/office/officeart/2018/2/layout/IconVerticalSolidList"/>
    <dgm:cxn modelId="{5CF50C26-6A2E-4A92-A0B4-464B3D1E6019}" type="presParOf" srcId="{11F123ED-0B7E-497D-982F-47585093CBFE}" destId="{83E908B2-2DDD-4F3B-B115-9C62A3459E43}" srcOrd="4" destOrd="0" presId="urn:microsoft.com/office/officeart/2018/2/layout/IconVerticalSolidList"/>
    <dgm:cxn modelId="{34BD8769-9D90-4885-8A58-2A0E979A2B2D}" type="presParOf" srcId="{16FE4A90-62A8-4130-A085-1B80BA45FEBD}" destId="{82190765-B65F-4DD5-A95A-711B4E4ACC0B}" srcOrd="5" destOrd="0" presId="urn:microsoft.com/office/officeart/2018/2/layout/IconVerticalSolidList"/>
    <dgm:cxn modelId="{775F5B68-9584-434C-824F-202954046960}" type="presParOf" srcId="{16FE4A90-62A8-4130-A085-1B80BA45FEBD}" destId="{3C6E15DB-B899-426D-89E7-F40BE693D615}" srcOrd="6" destOrd="0" presId="urn:microsoft.com/office/officeart/2018/2/layout/IconVerticalSolidList"/>
    <dgm:cxn modelId="{DD8A34C0-C61F-445F-BA97-CDFDDB22FF5B}" type="presParOf" srcId="{3C6E15DB-B899-426D-89E7-F40BE693D615}" destId="{E1DC2FBD-C22B-41D3-82BF-67037B9806BB}" srcOrd="0" destOrd="0" presId="urn:microsoft.com/office/officeart/2018/2/layout/IconVerticalSolidList"/>
    <dgm:cxn modelId="{5957288C-1709-4A1D-9E3A-A1BF9798485A}" type="presParOf" srcId="{3C6E15DB-B899-426D-89E7-F40BE693D615}" destId="{6F54E3AC-C057-4AF6-8701-E3C3E53C53F6}" srcOrd="1" destOrd="0" presId="urn:microsoft.com/office/officeart/2018/2/layout/IconVerticalSolidList"/>
    <dgm:cxn modelId="{F109DCCD-DC3E-4D59-9E9E-13A3CB1E5309}" type="presParOf" srcId="{3C6E15DB-B899-426D-89E7-F40BE693D615}" destId="{EE80A4CF-A922-4932-A222-D4C10D4C2252}" srcOrd="2" destOrd="0" presId="urn:microsoft.com/office/officeart/2018/2/layout/IconVerticalSolidList"/>
    <dgm:cxn modelId="{F481C6B3-EBB9-4D99-B683-705EC0BD57E7}" type="presParOf" srcId="{3C6E15DB-B899-426D-89E7-F40BE693D615}" destId="{2AF20A15-6AAB-4699-9262-B45EC0FDAB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0462CA-CFBF-4F74-BB8B-69AA36A1ED6F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E8110AD-968C-45C3-975D-C622709AC8C1}">
      <dgm:prSet custT="1"/>
      <dgm:spPr/>
      <dgm:t>
        <a:bodyPr/>
        <a:lstStyle/>
        <a:p>
          <a:r>
            <a:rPr lang="en-US" sz="1800" b="1" u="sng" dirty="0"/>
            <a:t>Approach :</a:t>
          </a:r>
          <a:r>
            <a:rPr lang="en-US" sz="1800" dirty="0"/>
            <a:t> Based on the same principles and analysis for reallocation of “unallocated funds”</a:t>
          </a:r>
        </a:p>
      </dgm:t>
    </dgm:pt>
    <dgm:pt modelId="{6EAF4AB2-95F7-41AE-8334-82593B7C099F}" type="parTrans" cxnId="{33BD0256-D005-438B-8114-EC59261A2987}">
      <dgm:prSet/>
      <dgm:spPr/>
      <dgm:t>
        <a:bodyPr/>
        <a:lstStyle/>
        <a:p>
          <a:endParaRPr lang="en-US" sz="1600"/>
        </a:p>
      </dgm:t>
    </dgm:pt>
    <dgm:pt modelId="{E5422ED8-8E35-4FEE-9D7B-E21A1759040C}" type="sibTrans" cxnId="{33BD0256-D005-438B-8114-EC59261A2987}">
      <dgm:prSet/>
      <dgm:spPr/>
      <dgm:t>
        <a:bodyPr/>
        <a:lstStyle/>
        <a:p>
          <a:endParaRPr lang="en-US" sz="1600"/>
        </a:p>
      </dgm:t>
    </dgm:pt>
    <dgm:pt modelId="{181B5C75-987C-49C0-9351-78F079F63136}">
      <dgm:prSet custT="1"/>
      <dgm:spPr/>
      <dgm:t>
        <a:bodyPr/>
        <a:lstStyle/>
        <a:p>
          <a:r>
            <a:rPr lang="en-CA" sz="1600" dirty="0"/>
            <a:t>High performing Center (</a:t>
          </a:r>
          <a:r>
            <a:rPr lang="en-US" sz="1600" b="1" i="1" dirty="0"/>
            <a:t>high implementation performance </a:t>
          </a:r>
          <a:r>
            <a:rPr lang="en-US" sz="1600" dirty="0"/>
            <a:t>benchmark criteria)</a:t>
          </a:r>
        </a:p>
      </dgm:t>
    </dgm:pt>
    <dgm:pt modelId="{94081091-41E0-40AF-93FE-1BFA9F80079D}" type="parTrans" cxnId="{49400375-9DFF-4A8F-A87B-2982296D10EC}">
      <dgm:prSet/>
      <dgm:spPr/>
      <dgm:t>
        <a:bodyPr/>
        <a:lstStyle/>
        <a:p>
          <a:endParaRPr lang="en-US" sz="1600"/>
        </a:p>
      </dgm:t>
    </dgm:pt>
    <dgm:pt modelId="{AE4E2426-9A33-4FB5-A9F7-85DA7096677F}" type="sibTrans" cxnId="{49400375-9DFF-4A8F-A87B-2982296D10EC}">
      <dgm:prSet/>
      <dgm:spPr/>
      <dgm:t>
        <a:bodyPr/>
        <a:lstStyle/>
        <a:p>
          <a:endParaRPr lang="en-US" sz="1600"/>
        </a:p>
      </dgm:t>
    </dgm:pt>
    <dgm:pt modelId="{19B16F99-8C20-4328-9AAE-5DD22822D4D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600" b="1" i="0" dirty="0"/>
            <a:t>Considered to be eligible to receive the unallocated funds</a:t>
          </a:r>
          <a:endParaRPr lang="en-US" sz="1600" dirty="0"/>
        </a:p>
      </dgm:t>
    </dgm:pt>
    <dgm:pt modelId="{0886B782-C60C-4AA5-9199-91F8B3BC1A49}" type="parTrans" cxnId="{C77F657B-832A-4CEA-AF4B-20524B6A6ADB}">
      <dgm:prSet/>
      <dgm:spPr/>
      <dgm:t>
        <a:bodyPr/>
        <a:lstStyle/>
        <a:p>
          <a:endParaRPr lang="en-US" sz="1600"/>
        </a:p>
      </dgm:t>
    </dgm:pt>
    <dgm:pt modelId="{44C32580-A438-4BA7-A08A-A13F7C02F092}" type="sibTrans" cxnId="{C77F657B-832A-4CEA-AF4B-20524B6A6ADB}">
      <dgm:prSet/>
      <dgm:spPr/>
      <dgm:t>
        <a:bodyPr/>
        <a:lstStyle/>
        <a:p>
          <a:endParaRPr lang="en-US" sz="1600"/>
        </a:p>
      </dgm:t>
    </dgm:pt>
    <dgm:pt modelId="{5025E8CF-5DAF-4060-921F-E1515BC858DB}">
      <dgm:prSet custT="1"/>
      <dgm:spPr/>
      <dgm:t>
        <a:bodyPr/>
        <a:lstStyle/>
        <a:p>
          <a:r>
            <a:rPr lang="en-US" sz="1600" dirty="0"/>
            <a:t>Low performing Center (</a:t>
          </a:r>
          <a:r>
            <a:rPr lang="en-US" sz="1600" b="1" i="1" dirty="0"/>
            <a:t>very  low implementation performance </a:t>
          </a:r>
          <a:r>
            <a:rPr lang="en-US" sz="1600" dirty="0"/>
            <a:t>benchmark criteria)</a:t>
          </a:r>
        </a:p>
      </dgm:t>
    </dgm:pt>
    <dgm:pt modelId="{76DC32ED-AEA2-4767-B78F-66C1D2538B41}" type="parTrans" cxnId="{95D4FC8B-7030-4FD6-AE59-57A03F4A452C}">
      <dgm:prSet/>
      <dgm:spPr/>
      <dgm:t>
        <a:bodyPr/>
        <a:lstStyle/>
        <a:p>
          <a:endParaRPr lang="en-US" sz="1600"/>
        </a:p>
      </dgm:t>
    </dgm:pt>
    <dgm:pt modelId="{7FD5764B-6DDB-4D67-B110-E63274A7CD37}" type="sibTrans" cxnId="{95D4FC8B-7030-4FD6-AE59-57A03F4A452C}">
      <dgm:prSet/>
      <dgm:spPr/>
      <dgm:t>
        <a:bodyPr/>
        <a:lstStyle/>
        <a:p>
          <a:endParaRPr lang="en-US" sz="1600"/>
        </a:p>
      </dgm:t>
    </dgm:pt>
    <dgm:pt modelId="{432ED61F-C5D3-4901-B7D2-F59FB7C5D27E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600" b="1" dirty="0"/>
            <a:t>Considered to have a severe implementation lag</a:t>
          </a:r>
          <a:r>
            <a:rPr lang="en-US" sz="1600" dirty="0"/>
            <a:t> </a:t>
          </a:r>
        </a:p>
      </dgm:t>
    </dgm:pt>
    <dgm:pt modelId="{48E324AD-7308-41FC-B22B-5F3CC5244154}" type="parTrans" cxnId="{E28A3FCB-EB6A-493C-9EB0-5098F06BDE82}">
      <dgm:prSet/>
      <dgm:spPr/>
      <dgm:t>
        <a:bodyPr/>
        <a:lstStyle/>
        <a:p>
          <a:endParaRPr lang="en-US" sz="1600"/>
        </a:p>
      </dgm:t>
    </dgm:pt>
    <dgm:pt modelId="{B3CD5555-24DE-4282-A748-EB629638D844}" type="sibTrans" cxnId="{E28A3FCB-EB6A-493C-9EB0-5098F06BDE82}">
      <dgm:prSet/>
      <dgm:spPr/>
      <dgm:t>
        <a:bodyPr/>
        <a:lstStyle/>
        <a:p>
          <a:endParaRPr lang="en-US" sz="1600"/>
        </a:p>
      </dgm:t>
    </dgm:pt>
    <dgm:pt modelId="{F0F6B5EA-A496-4EC9-AD09-C2AABEFBE096}">
      <dgm:prSet custT="1"/>
      <dgm:spPr/>
      <dgm:t>
        <a:bodyPr/>
        <a:lstStyle/>
        <a:p>
          <a:r>
            <a:rPr lang="en-US" sz="1800" b="1" u="none" dirty="0"/>
            <a:t>Objective</a:t>
          </a:r>
          <a:r>
            <a:rPr lang="en-US" sz="1800" u="none" dirty="0"/>
            <a:t> </a:t>
          </a:r>
        </a:p>
      </dgm:t>
    </dgm:pt>
    <dgm:pt modelId="{2AF186EA-BC88-4B33-BD3E-9FFBB275D6D8}" type="parTrans" cxnId="{55D4D2D4-7B8D-40E7-B1C4-A463534D70CD}">
      <dgm:prSet/>
      <dgm:spPr/>
      <dgm:t>
        <a:bodyPr/>
        <a:lstStyle/>
        <a:p>
          <a:endParaRPr lang="en-US" sz="1600"/>
        </a:p>
      </dgm:t>
    </dgm:pt>
    <dgm:pt modelId="{F43C2566-9560-4928-AEC0-1F29914A3CC8}" type="sibTrans" cxnId="{55D4D2D4-7B8D-40E7-B1C4-A463534D70CD}">
      <dgm:prSet/>
      <dgm:spPr/>
      <dgm:t>
        <a:bodyPr/>
        <a:lstStyle/>
        <a:p>
          <a:endParaRPr lang="en-US" sz="1600"/>
        </a:p>
      </dgm:t>
    </dgm:pt>
    <dgm:pt modelId="{8FA846CA-5764-44C3-9445-97642E38DF98}">
      <dgm:prSet custT="1"/>
      <dgm:spPr/>
      <dgm:t>
        <a:bodyPr/>
        <a:lstStyle/>
        <a:p>
          <a:r>
            <a:rPr lang="en-US" sz="1600" dirty="0"/>
            <a:t>Ensure efficient and optimum use of funds allocated to countries by project closing</a:t>
          </a:r>
        </a:p>
      </dgm:t>
    </dgm:pt>
    <dgm:pt modelId="{53DC8F8F-A683-4B20-9FC7-7D1039D9F5EE}" type="parTrans" cxnId="{EAAEFF92-5417-4ABC-B618-A9B04A56CB9C}">
      <dgm:prSet/>
      <dgm:spPr/>
      <dgm:t>
        <a:bodyPr/>
        <a:lstStyle/>
        <a:p>
          <a:endParaRPr lang="en-US" sz="1600"/>
        </a:p>
      </dgm:t>
    </dgm:pt>
    <dgm:pt modelId="{31FA95AC-C9EF-43BF-8D60-559C6CDE987F}" type="sibTrans" cxnId="{EAAEFF92-5417-4ABC-B618-A9B04A56CB9C}">
      <dgm:prSet/>
      <dgm:spPr/>
      <dgm:t>
        <a:bodyPr/>
        <a:lstStyle/>
        <a:p>
          <a:endParaRPr lang="en-US" sz="1600"/>
        </a:p>
      </dgm:t>
    </dgm:pt>
    <dgm:pt modelId="{873972B3-1374-459E-84F3-F612F54B685E}">
      <dgm:prSet custT="1"/>
      <dgm:spPr/>
      <dgm:t>
        <a:bodyPr/>
        <a:lstStyle/>
        <a:p>
          <a:r>
            <a:rPr lang="en-US" sz="1600"/>
            <a:t>Ensure no funds allocated to centers is not earned or unused by project closing </a:t>
          </a:r>
        </a:p>
      </dgm:t>
    </dgm:pt>
    <dgm:pt modelId="{AD592740-9D45-47C1-8034-FEF13EB17232}" type="parTrans" cxnId="{3DC7467F-695D-4D66-9882-64F9E1829776}">
      <dgm:prSet/>
      <dgm:spPr/>
      <dgm:t>
        <a:bodyPr/>
        <a:lstStyle/>
        <a:p>
          <a:endParaRPr lang="en-US" sz="1600"/>
        </a:p>
      </dgm:t>
    </dgm:pt>
    <dgm:pt modelId="{0D8D1A40-8C18-4A6E-B700-71A667DD4C8B}" type="sibTrans" cxnId="{3DC7467F-695D-4D66-9882-64F9E1829776}">
      <dgm:prSet/>
      <dgm:spPr/>
      <dgm:t>
        <a:bodyPr/>
        <a:lstStyle/>
        <a:p>
          <a:endParaRPr lang="en-US" sz="1600"/>
        </a:p>
      </dgm:t>
    </dgm:pt>
    <dgm:pt modelId="{67DA2AE6-DD0D-462A-817A-B23373DF30E5}">
      <dgm:prSet custT="1"/>
      <dgm:spPr/>
      <dgm:t>
        <a:bodyPr/>
        <a:lstStyle/>
        <a:p>
          <a:r>
            <a:rPr lang="en-US" sz="1800" b="1" u="none" dirty="0"/>
            <a:t>Importance of such an Approach</a:t>
          </a:r>
          <a:endParaRPr lang="en-US" sz="1800" u="none" dirty="0"/>
        </a:p>
      </dgm:t>
    </dgm:pt>
    <dgm:pt modelId="{176E2CCE-412D-46DC-A304-6D278A88DFFF}" type="parTrans" cxnId="{3318021E-1608-4191-BC48-D141B5E0AB9F}">
      <dgm:prSet/>
      <dgm:spPr/>
      <dgm:t>
        <a:bodyPr/>
        <a:lstStyle/>
        <a:p>
          <a:endParaRPr lang="en-US" sz="1600"/>
        </a:p>
      </dgm:t>
    </dgm:pt>
    <dgm:pt modelId="{B07234A7-0193-4E96-80EC-B20CADAE1C4A}" type="sibTrans" cxnId="{3318021E-1608-4191-BC48-D141B5E0AB9F}">
      <dgm:prSet/>
      <dgm:spPr/>
      <dgm:t>
        <a:bodyPr/>
        <a:lstStyle/>
        <a:p>
          <a:endParaRPr lang="en-US" sz="1600"/>
        </a:p>
      </dgm:t>
    </dgm:pt>
    <dgm:pt modelId="{48923D49-86BD-4246-959E-7ADC99D34414}">
      <dgm:prSet custT="1"/>
      <dgm:spPr/>
      <dgm:t>
        <a:bodyPr/>
        <a:lstStyle/>
        <a:p>
          <a:r>
            <a:rPr lang="en-US" sz="1600"/>
            <a:t>Avoid funds to be returned to the World Bank at project</a:t>
          </a:r>
        </a:p>
      </dgm:t>
    </dgm:pt>
    <dgm:pt modelId="{BDA04E76-A645-48D9-A0DC-80AB961570C7}" type="parTrans" cxnId="{089CD995-C354-477D-BACF-1E57E3C8FBC6}">
      <dgm:prSet/>
      <dgm:spPr/>
      <dgm:t>
        <a:bodyPr/>
        <a:lstStyle/>
        <a:p>
          <a:endParaRPr lang="en-US" sz="1600"/>
        </a:p>
      </dgm:t>
    </dgm:pt>
    <dgm:pt modelId="{66D9D570-1CD3-4F62-B797-365A1525B7EA}" type="sibTrans" cxnId="{089CD995-C354-477D-BACF-1E57E3C8FBC6}">
      <dgm:prSet/>
      <dgm:spPr/>
      <dgm:t>
        <a:bodyPr/>
        <a:lstStyle/>
        <a:p>
          <a:endParaRPr lang="en-US" sz="1600"/>
        </a:p>
      </dgm:t>
    </dgm:pt>
    <dgm:pt modelId="{225D5D35-450C-48EC-A540-8BA53248A1D9}">
      <dgm:prSet custT="1"/>
      <dgm:spPr/>
      <dgm:t>
        <a:bodyPr/>
        <a:lstStyle/>
        <a:p>
          <a:r>
            <a:rPr lang="en-US" sz="1600"/>
            <a:t>Provide additional funds to well- performing centers to further advance key project activities </a:t>
          </a:r>
        </a:p>
      </dgm:t>
    </dgm:pt>
    <dgm:pt modelId="{548B555C-4CD1-4E39-8373-5278AFB9F740}" type="parTrans" cxnId="{221E878B-F10D-4C08-B7CF-E6C4A285CFBA}">
      <dgm:prSet/>
      <dgm:spPr/>
      <dgm:t>
        <a:bodyPr/>
        <a:lstStyle/>
        <a:p>
          <a:endParaRPr lang="en-US" sz="1600"/>
        </a:p>
      </dgm:t>
    </dgm:pt>
    <dgm:pt modelId="{EA47B8E5-B768-4B29-B876-C1CD66FA6870}" type="sibTrans" cxnId="{221E878B-F10D-4C08-B7CF-E6C4A285CFBA}">
      <dgm:prSet/>
      <dgm:spPr/>
      <dgm:t>
        <a:bodyPr/>
        <a:lstStyle/>
        <a:p>
          <a:endParaRPr lang="en-US" sz="1600"/>
        </a:p>
      </dgm:t>
    </dgm:pt>
    <dgm:pt modelId="{28796F9C-8A71-4F4E-84C8-76DBDF6975C8}">
      <dgm:prSet custT="1"/>
      <dgm:spPr/>
      <dgm:t>
        <a:bodyPr/>
        <a:lstStyle/>
        <a:p>
          <a:r>
            <a:rPr lang="en-US" sz="1600" dirty="0"/>
            <a:t>Signal HE has capacity to efficiently absorb funds</a:t>
          </a:r>
        </a:p>
      </dgm:t>
    </dgm:pt>
    <dgm:pt modelId="{79302C36-BE09-4FAB-AACB-F71D6A9AEB07}" type="parTrans" cxnId="{B8B76B60-EB42-4650-9300-0A09D8E02F78}">
      <dgm:prSet/>
      <dgm:spPr/>
      <dgm:t>
        <a:bodyPr/>
        <a:lstStyle/>
        <a:p>
          <a:endParaRPr lang="en-US" sz="1600"/>
        </a:p>
      </dgm:t>
    </dgm:pt>
    <dgm:pt modelId="{7513C8B1-22F9-4181-B104-F0C904C00F21}" type="sibTrans" cxnId="{B8B76B60-EB42-4650-9300-0A09D8E02F78}">
      <dgm:prSet/>
      <dgm:spPr/>
      <dgm:t>
        <a:bodyPr/>
        <a:lstStyle/>
        <a:p>
          <a:endParaRPr lang="en-US" sz="1600"/>
        </a:p>
      </dgm:t>
    </dgm:pt>
    <dgm:pt modelId="{1845F64D-7395-4C57-93CD-C68B6CFF2BC7}">
      <dgm:prSet custT="1"/>
      <dgm:spPr/>
      <dgm:t>
        <a:bodyPr/>
        <a:lstStyle/>
        <a:p>
          <a:r>
            <a:rPr lang="en-US" sz="1600"/>
            <a:t>Show result-based approach works in supporting HE sector</a:t>
          </a:r>
        </a:p>
      </dgm:t>
    </dgm:pt>
    <dgm:pt modelId="{0B4C3B65-EAF3-4FDF-9B97-689E113409FB}" type="parTrans" cxnId="{DAF08F24-570E-4987-B6E1-C07714556908}">
      <dgm:prSet/>
      <dgm:spPr/>
      <dgm:t>
        <a:bodyPr/>
        <a:lstStyle/>
        <a:p>
          <a:endParaRPr lang="en-US" sz="1600"/>
        </a:p>
      </dgm:t>
    </dgm:pt>
    <dgm:pt modelId="{ABB550B3-5111-4319-A0B1-36CE1CE8D07E}" type="sibTrans" cxnId="{DAF08F24-570E-4987-B6E1-C07714556908}">
      <dgm:prSet/>
      <dgm:spPr/>
      <dgm:t>
        <a:bodyPr/>
        <a:lstStyle/>
        <a:p>
          <a:endParaRPr lang="en-US" sz="1600"/>
        </a:p>
      </dgm:t>
    </dgm:pt>
    <dgm:pt modelId="{F3C3679F-FF15-40AF-90F1-7028114F0B05}">
      <dgm:prSet custT="1"/>
      <dgm:spPr/>
      <dgm:t>
        <a:bodyPr/>
        <a:lstStyle/>
        <a:p>
          <a:r>
            <a:rPr lang="en-US" sz="1800" b="1" i="0" u="sng" dirty="0"/>
            <a:t>Experience:</a:t>
          </a:r>
          <a:r>
            <a:rPr lang="en-US" sz="1800" b="1" i="0" dirty="0"/>
            <a:t> </a:t>
          </a:r>
          <a:r>
            <a:rPr lang="en-US" sz="1800" b="0" dirty="0"/>
            <a:t>Similar exercise undertaken in ACE I </a:t>
          </a:r>
        </a:p>
      </dgm:t>
    </dgm:pt>
    <dgm:pt modelId="{FB3A2632-9CAD-457B-A35A-FF736CFDDFC9}" type="parTrans" cxnId="{486E65F1-1CC4-46A3-B116-36F4CAE0170B}">
      <dgm:prSet/>
      <dgm:spPr/>
      <dgm:t>
        <a:bodyPr/>
        <a:lstStyle/>
        <a:p>
          <a:endParaRPr lang="en-US" sz="1600"/>
        </a:p>
      </dgm:t>
    </dgm:pt>
    <dgm:pt modelId="{00E495D4-7F9D-4EAD-BB2A-D7C2ECFF424F}" type="sibTrans" cxnId="{486E65F1-1CC4-46A3-B116-36F4CAE0170B}">
      <dgm:prSet/>
      <dgm:spPr/>
      <dgm:t>
        <a:bodyPr/>
        <a:lstStyle/>
        <a:p>
          <a:endParaRPr lang="en-US" sz="1600"/>
        </a:p>
      </dgm:t>
    </dgm:pt>
    <dgm:pt modelId="{AE3184F0-1420-4374-BC9A-0BF9C1C62077}">
      <dgm:prSet custT="1"/>
      <dgm:spPr/>
      <dgm:t>
        <a:bodyPr/>
        <a:lstStyle/>
        <a:p>
          <a:r>
            <a:rPr lang="en-US" sz="1600" dirty="0"/>
            <a:t>Support centers to further advance key project activities</a:t>
          </a:r>
        </a:p>
      </dgm:t>
    </dgm:pt>
    <dgm:pt modelId="{3C6109EF-E86C-4DFD-B955-296F292EF288}" type="parTrans" cxnId="{A77CA378-B062-482C-8481-775ACCD4F8DE}">
      <dgm:prSet/>
      <dgm:spPr/>
      <dgm:t>
        <a:bodyPr/>
        <a:lstStyle/>
        <a:p>
          <a:endParaRPr lang="en-US" sz="1600"/>
        </a:p>
      </dgm:t>
    </dgm:pt>
    <dgm:pt modelId="{7EF7B493-85C7-4597-BAB9-6510742F5A6B}" type="sibTrans" cxnId="{A77CA378-B062-482C-8481-775ACCD4F8DE}">
      <dgm:prSet/>
      <dgm:spPr/>
      <dgm:t>
        <a:bodyPr/>
        <a:lstStyle/>
        <a:p>
          <a:endParaRPr lang="en-US" sz="1600"/>
        </a:p>
      </dgm:t>
    </dgm:pt>
    <dgm:pt modelId="{7053F7CC-A8A6-47B1-965D-D855CA6B5601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 dirty="0"/>
            <a:t>ACEGID: Partnership with Ministry of Health</a:t>
          </a:r>
        </a:p>
      </dgm:t>
    </dgm:pt>
    <dgm:pt modelId="{75D92801-3CB8-47C7-9CC9-EA463EC096E6}" type="parTrans" cxnId="{F53FD17A-FF3D-435D-9AB0-BA9AC94B744C}">
      <dgm:prSet/>
      <dgm:spPr/>
      <dgm:t>
        <a:bodyPr/>
        <a:lstStyle/>
        <a:p>
          <a:endParaRPr lang="en-US" sz="1600"/>
        </a:p>
      </dgm:t>
    </dgm:pt>
    <dgm:pt modelId="{328D4060-2E9A-4753-A77B-3DD43E70F4AC}" type="sibTrans" cxnId="{F53FD17A-FF3D-435D-9AB0-BA9AC94B744C}">
      <dgm:prSet/>
      <dgm:spPr/>
      <dgm:t>
        <a:bodyPr/>
        <a:lstStyle/>
        <a:p>
          <a:endParaRPr lang="en-US" sz="1600"/>
        </a:p>
      </dgm:t>
    </dgm:pt>
    <dgm:pt modelId="{FF4F7532-8C8A-44BD-B7CB-F9FEEE0FD574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 dirty="0"/>
            <a:t>CEFOR: Pre-commercialization project</a:t>
          </a:r>
        </a:p>
      </dgm:t>
    </dgm:pt>
    <dgm:pt modelId="{38C14A93-0950-477C-8FB7-46BA343F68C6}" type="parTrans" cxnId="{F42C83F1-D0F8-47AA-B2FC-59F881860E79}">
      <dgm:prSet/>
      <dgm:spPr/>
      <dgm:t>
        <a:bodyPr/>
        <a:lstStyle/>
        <a:p>
          <a:endParaRPr lang="en-US" sz="1600"/>
        </a:p>
      </dgm:t>
    </dgm:pt>
    <dgm:pt modelId="{D7C8BE5E-5EA4-4432-A4AF-725F24B79CF1}" type="sibTrans" cxnId="{F42C83F1-D0F8-47AA-B2FC-59F881860E79}">
      <dgm:prSet/>
      <dgm:spPr/>
      <dgm:t>
        <a:bodyPr/>
        <a:lstStyle/>
        <a:p>
          <a:endParaRPr lang="en-US" sz="1600"/>
        </a:p>
      </dgm:t>
    </dgm:pt>
    <dgm:pt modelId="{36BFB3BA-5EF3-4806-B54B-7CB580964136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 dirty="0"/>
            <a:t>CEA-MITIC project «Digital Saint Louis 2025 »</a:t>
          </a:r>
        </a:p>
      </dgm:t>
    </dgm:pt>
    <dgm:pt modelId="{7B9090EC-1502-4D21-991D-6844DA3CEDD9}" type="parTrans" cxnId="{E5309E21-D3EC-41C9-8E42-E406843937CF}">
      <dgm:prSet/>
      <dgm:spPr/>
      <dgm:t>
        <a:bodyPr/>
        <a:lstStyle/>
        <a:p>
          <a:endParaRPr lang="en-US" sz="1600"/>
        </a:p>
      </dgm:t>
    </dgm:pt>
    <dgm:pt modelId="{BE468B55-32A4-468D-B67B-A109609A6787}" type="sibTrans" cxnId="{E5309E21-D3EC-41C9-8E42-E406843937CF}">
      <dgm:prSet/>
      <dgm:spPr/>
      <dgm:t>
        <a:bodyPr/>
        <a:lstStyle/>
        <a:p>
          <a:endParaRPr lang="en-US" sz="1600"/>
        </a:p>
      </dgm:t>
    </dgm:pt>
    <dgm:pt modelId="{C62202C7-CEC4-46B1-80C0-2E374DC0732C}">
      <dgm:prSet custT="1"/>
      <dgm:spPr/>
      <dgm:t>
        <a:bodyPr/>
        <a:lstStyle/>
        <a:p>
          <a:r>
            <a:rPr lang="en-US" sz="1600" dirty="0"/>
            <a:t>98% of funds were disbursed and used in ACE I </a:t>
          </a:r>
        </a:p>
      </dgm:t>
    </dgm:pt>
    <dgm:pt modelId="{13DC90A2-DF81-4CC7-BFE9-0F2557AA3FC7}" type="parTrans" cxnId="{44A0EB44-0DDA-4452-B699-655B39330A24}">
      <dgm:prSet/>
      <dgm:spPr/>
      <dgm:t>
        <a:bodyPr/>
        <a:lstStyle/>
        <a:p>
          <a:endParaRPr lang="en-US" sz="1600"/>
        </a:p>
      </dgm:t>
    </dgm:pt>
    <dgm:pt modelId="{4C5B9193-17A8-406B-B294-E616F82DDC17}" type="sibTrans" cxnId="{44A0EB44-0DDA-4452-B699-655B39330A24}">
      <dgm:prSet/>
      <dgm:spPr/>
      <dgm:t>
        <a:bodyPr/>
        <a:lstStyle/>
        <a:p>
          <a:endParaRPr lang="en-US" sz="1600"/>
        </a:p>
      </dgm:t>
    </dgm:pt>
    <dgm:pt modelId="{5362CD34-4740-491E-80D2-567A60A53273}" type="pres">
      <dgm:prSet presAssocID="{070462CA-CFBF-4F74-BB8B-69AA36A1ED6F}" presName="linear" presStyleCnt="0">
        <dgm:presLayoutVars>
          <dgm:dir/>
          <dgm:animLvl val="lvl"/>
          <dgm:resizeHandles val="exact"/>
        </dgm:presLayoutVars>
      </dgm:prSet>
      <dgm:spPr/>
    </dgm:pt>
    <dgm:pt modelId="{2498341E-5920-453A-B236-B6D9C2B7BEDA}" type="pres">
      <dgm:prSet presAssocID="{DE8110AD-968C-45C3-975D-C622709AC8C1}" presName="parentLin" presStyleCnt="0"/>
      <dgm:spPr/>
    </dgm:pt>
    <dgm:pt modelId="{1722A96F-509D-409E-A920-BCE035908CDF}" type="pres">
      <dgm:prSet presAssocID="{DE8110AD-968C-45C3-975D-C622709AC8C1}" presName="parentLeftMargin" presStyleLbl="node1" presStyleIdx="0" presStyleCnt="4"/>
      <dgm:spPr/>
    </dgm:pt>
    <dgm:pt modelId="{8B28ABF5-838F-48CF-B9BB-FBE5FF58D59D}" type="pres">
      <dgm:prSet presAssocID="{DE8110AD-968C-45C3-975D-C622709AC8C1}" presName="parentText" presStyleLbl="node1" presStyleIdx="0" presStyleCnt="4" custScaleX="126605" custScaleY="191740">
        <dgm:presLayoutVars>
          <dgm:chMax val="0"/>
          <dgm:bulletEnabled val="1"/>
        </dgm:presLayoutVars>
      </dgm:prSet>
      <dgm:spPr/>
    </dgm:pt>
    <dgm:pt modelId="{1000F2EE-9039-4EBD-8607-13D67C35108C}" type="pres">
      <dgm:prSet presAssocID="{DE8110AD-968C-45C3-975D-C622709AC8C1}" presName="negativeSpace" presStyleCnt="0"/>
      <dgm:spPr/>
    </dgm:pt>
    <dgm:pt modelId="{E0DF73CD-7294-4B2C-87B9-18F6598E5C06}" type="pres">
      <dgm:prSet presAssocID="{DE8110AD-968C-45C3-975D-C622709AC8C1}" presName="childText" presStyleLbl="conFgAcc1" presStyleIdx="0" presStyleCnt="4">
        <dgm:presLayoutVars>
          <dgm:bulletEnabled val="1"/>
        </dgm:presLayoutVars>
      </dgm:prSet>
      <dgm:spPr/>
    </dgm:pt>
    <dgm:pt modelId="{779EF221-A08B-409B-911F-AFC813BC2A3F}" type="pres">
      <dgm:prSet presAssocID="{E5422ED8-8E35-4FEE-9D7B-E21A1759040C}" presName="spaceBetweenRectangles" presStyleCnt="0"/>
      <dgm:spPr/>
    </dgm:pt>
    <dgm:pt modelId="{1975FF4D-334F-486E-81F6-6FF891552CD9}" type="pres">
      <dgm:prSet presAssocID="{F0F6B5EA-A496-4EC9-AD09-C2AABEFBE096}" presName="parentLin" presStyleCnt="0"/>
      <dgm:spPr/>
    </dgm:pt>
    <dgm:pt modelId="{FC21689A-8D3C-4372-BE86-8897B5D15FFC}" type="pres">
      <dgm:prSet presAssocID="{F0F6B5EA-A496-4EC9-AD09-C2AABEFBE096}" presName="parentLeftMargin" presStyleLbl="node1" presStyleIdx="0" presStyleCnt="4"/>
      <dgm:spPr/>
    </dgm:pt>
    <dgm:pt modelId="{9CDD9F11-4438-4602-826D-866DE559AB74}" type="pres">
      <dgm:prSet presAssocID="{F0F6B5EA-A496-4EC9-AD09-C2AABEFBE096}" presName="parentText" presStyleLbl="node1" presStyleIdx="1" presStyleCnt="4" custScaleX="126605" custScaleY="191740">
        <dgm:presLayoutVars>
          <dgm:chMax val="0"/>
          <dgm:bulletEnabled val="1"/>
        </dgm:presLayoutVars>
      </dgm:prSet>
      <dgm:spPr/>
    </dgm:pt>
    <dgm:pt modelId="{1679B9CD-5FB0-4B0F-83CF-8D0AD1BF0A2F}" type="pres">
      <dgm:prSet presAssocID="{F0F6B5EA-A496-4EC9-AD09-C2AABEFBE096}" presName="negativeSpace" presStyleCnt="0"/>
      <dgm:spPr/>
    </dgm:pt>
    <dgm:pt modelId="{911807FE-89D4-4859-BB4C-22CBCB643C6E}" type="pres">
      <dgm:prSet presAssocID="{F0F6B5EA-A496-4EC9-AD09-C2AABEFBE096}" presName="childText" presStyleLbl="conFgAcc1" presStyleIdx="1" presStyleCnt="4">
        <dgm:presLayoutVars>
          <dgm:bulletEnabled val="1"/>
        </dgm:presLayoutVars>
      </dgm:prSet>
      <dgm:spPr/>
    </dgm:pt>
    <dgm:pt modelId="{2874335B-209B-4D83-A56B-C1BDD3F15063}" type="pres">
      <dgm:prSet presAssocID="{F43C2566-9560-4928-AEC0-1F29914A3CC8}" presName="spaceBetweenRectangles" presStyleCnt="0"/>
      <dgm:spPr/>
    </dgm:pt>
    <dgm:pt modelId="{1F1D0009-13EC-45DE-863B-EC7C97E9D61E}" type="pres">
      <dgm:prSet presAssocID="{67DA2AE6-DD0D-462A-817A-B23373DF30E5}" presName="parentLin" presStyleCnt="0"/>
      <dgm:spPr/>
    </dgm:pt>
    <dgm:pt modelId="{7D76C13C-DFDB-424F-9E19-2B81988A66BA}" type="pres">
      <dgm:prSet presAssocID="{67DA2AE6-DD0D-462A-817A-B23373DF30E5}" presName="parentLeftMargin" presStyleLbl="node1" presStyleIdx="1" presStyleCnt="4"/>
      <dgm:spPr/>
    </dgm:pt>
    <dgm:pt modelId="{6AE4BDDC-00AD-4451-A51E-AC2350B3B7FC}" type="pres">
      <dgm:prSet presAssocID="{67DA2AE6-DD0D-462A-817A-B23373DF30E5}" presName="parentText" presStyleLbl="node1" presStyleIdx="2" presStyleCnt="4" custScaleX="126605" custScaleY="191740">
        <dgm:presLayoutVars>
          <dgm:chMax val="0"/>
          <dgm:bulletEnabled val="1"/>
        </dgm:presLayoutVars>
      </dgm:prSet>
      <dgm:spPr/>
    </dgm:pt>
    <dgm:pt modelId="{62CF8E56-5BAE-439A-92FD-F0AAE142B83A}" type="pres">
      <dgm:prSet presAssocID="{67DA2AE6-DD0D-462A-817A-B23373DF30E5}" presName="negativeSpace" presStyleCnt="0"/>
      <dgm:spPr/>
    </dgm:pt>
    <dgm:pt modelId="{C2285744-EEC5-4A01-83B3-E6A7822CE561}" type="pres">
      <dgm:prSet presAssocID="{67DA2AE6-DD0D-462A-817A-B23373DF30E5}" presName="childText" presStyleLbl="conFgAcc1" presStyleIdx="2" presStyleCnt="4">
        <dgm:presLayoutVars>
          <dgm:bulletEnabled val="1"/>
        </dgm:presLayoutVars>
      </dgm:prSet>
      <dgm:spPr/>
    </dgm:pt>
    <dgm:pt modelId="{5D2B5A91-22FB-4E96-8566-F2981474228E}" type="pres">
      <dgm:prSet presAssocID="{B07234A7-0193-4E96-80EC-B20CADAE1C4A}" presName="spaceBetweenRectangles" presStyleCnt="0"/>
      <dgm:spPr/>
    </dgm:pt>
    <dgm:pt modelId="{B98BA548-D7CF-4156-A9F3-317FF353AA78}" type="pres">
      <dgm:prSet presAssocID="{F3C3679F-FF15-40AF-90F1-7028114F0B05}" presName="parentLin" presStyleCnt="0"/>
      <dgm:spPr/>
    </dgm:pt>
    <dgm:pt modelId="{FCB673A7-6B04-490C-8F79-CA83EE5BC926}" type="pres">
      <dgm:prSet presAssocID="{F3C3679F-FF15-40AF-90F1-7028114F0B05}" presName="parentLeftMargin" presStyleLbl="node1" presStyleIdx="2" presStyleCnt="4"/>
      <dgm:spPr/>
    </dgm:pt>
    <dgm:pt modelId="{C5CB2E8D-ECCD-4802-93F2-98D0F479B892}" type="pres">
      <dgm:prSet presAssocID="{F3C3679F-FF15-40AF-90F1-7028114F0B05}" presName="parentText" presStyleLbl="node1" presStyleIdx="3" presStyleCnt="4" custScaleX="126605" custScaleY="191740">
        <dgm:presLayoutVars>
          <dgm:chMax val="0"/>
          <dgm:bulletEnabled val="1"/>
        </dgm:presLayoutVars>
      </dgm:prSet>
      <dgm:spPr/>
    </dgm:pt>
    <dgm:pt modelId="{D2B3A387-C798-48DB-A533-62916AC745C2}" type="pres">
      <dgm:prSet presAssocID="{F3C3679F-FF15-40AF-90F1-7028114F0B05}" presName="negativeSpace" presStyleCnt="0"/>
      <dgm:spPr/>
    </dgm:pt>
    <dgm:pt modelId="{701FD0BB-C88B-42D1-879E-2D88A7B8494A}" type="pres">
      <dgm:prSet presAssocID="{F3C3679F-FF15-40AF-90F1-7028114F0B0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CA9F05-24EB-40FE-9B23-A2498B8A70DA}" type="presOf" srcId="{225D5D35-450C-48EC-A540-8BA53248A1D9}" destId="{C2285744-EEC5-4A01-83B3-E6A7822CE561}" srcOrd="0" destOrd="1" presId="urn:microsoft.com/office/officeart/2005/8/layout/list1"/>
    <dgm:cxn modelId="{76E57F14-E51A-4DB4-B3BE-BC37C1EB633A}" type="presOf" srcId="{8FA846CA-5764-44C3-9445-97642E38DF98}" destId="{911807FE-89D4-4859-BB4C-22CBCB643C6E}" srcOrd="0" destOrd="0" presId="urn:microsoft.com/office/officeart/2005/8/layout/list1"/>
    <dgm:cxn modelId="{3318021E-1608-4191-BC48-D141B5E0AB9F}" srcId="{070462CA-CFBF-4F74-BB8B-69AA36A1ED6F}" destId="{67DA2AE6-DD0D-462A-817A-B23373DF30E5}" srcOrd="2" destOrd="0" parTransId="{176E2CCE-412D-46DC-A304-6D278A88DFFF}" sibTransId="{B07234A7-0193-4E96-80EC-B20CADAE1C4A}"/>
    <dgm:cxn modelId="{E5309E21-D3EC-41C9-8E42-E406843937CF}" srcId="{AE3184F0-1420-4374-BC9A-0BF9C1C62077}" destId="{36BFB3BA-5EF3-4806-B54B-7CB580964136}" srcOrd="2" destOrd="0" parTransId="{7B9090EC-1502-4D21-991D-6844DA3CEDD9}" sibTransId="{BE468B55-32A4-468D-B67B-A109609A6787}"/>
    <dgm:cxn modelId="{0BFDB223-1CCF-4296-A349-B0EF8D5A01F3}" type="presOf" srcId="{F0F6B5EA-A496-4EC9-AD09-C2AABEFBE096}" destId="{FC21689A-8D3C-4372-BE86-8897B5D15FFC}" srcOrd="0" destOrd="0" presId="urn:microsoft.com/office/officeart/2005/8/layout/list1"/>
    <dgm:cxn modelId="{DAF08F24-570E-4987-B6E1-C07714556908}" srcId="{67DA2AE6-DD0D-462A-817A-B23373DF30E5}" destId="{1845F64D-7395-4C57-93CD-C68B6CFF2BC7}" srcOrd="3" destOrd="0" parTransId="{0B4C3B65-EAF3-4FDF-9B97-689E113409FB}" sibTransId="{ABB550B3-5111-4319-A0B1-36CE1CE8D07E}"/>
    <dgm:cxn modelId="{8F98B739-19BC-4485-BEC5-84C0CFA0F1CC}" type="presOf" srcId="{432ED61F-C5D3-4901-B7D2-F59FB7C5D27E}" destId="{E0DF73CD-7294-4B2C-87B9-18F6598E5C06}" srcOrd="0" destOrd="3" presId="urn:microsoft.com/office/officeart/2005/8/layout/list1"/>
    <dgm:cxn modelId="{99DEAB5B-ACB1-4E56-96DB-8CD99D9F4D73}" type="presOf" srcId="{F3C3679F-FF15-40AF-90F1-7028114F0B05}" destId="{C5CB2E8D-ECCD-4802-93F2-98D0F479B892}" srcOrd="1" destOrd="0" presId="urn:microsoft.com/office/officeart/2005/8/layout/list1"/>
    <dgm:cxn modelId="{B8B76B60-EB42-4650-9300-0A09D8E02F78}" srcId="{67DA2AE6-DD0D-462A-817A-B23373DF30E5}" destId="{28796F9C-8A71-4F4E-84C8-76DBDF6975C8}" srcOrd="2" destOrd="0" parTransId="{79302C36-BE09-4FAB-AACB-F71D6A9AEB07}" sibTransId="{7513C8B1-22F9-4181-B104-F0C904C00F21}"/>
    <dgm:cxn modelId="{97C10E61-1799-498B-9113-0FFD4AF62E8F}" type="presOf" srcId="{C62202C7-CEC4-46B1-80C0-2E374DC0732C}" destId="{701FD0BB-C88B-42D1-879E-2D88A7B8494A}" srcOrd="0" destOrd="4" presId="urn:microsoft.com/office/officeart/2005/8/layout/list1"/>
    <dgm:cxn modelId="{3A6F9341-F8B2-4501-A61F-8E0F3DD8BF0E}" type="presOf" srcId="{F0F6B5EA-A496-4EC9-AD09-C2AABEFBE096}" destId="{9CDD9F11-4438-4602-826D-866DE559AB74}" srcOrd="1" destOrd="0" presId="urn:microsoft.com/office/officeart/2005/8/layout/list1"/>
    <dgm:cxn modelId="{44A0EB44-0DDA-4452-B699-655B39330A24}" srcId="{F3C3679F-FF15-40AF-90F1-7028114F0B05}" destId="{C62202C7-CEC4-46B1-80C0-2E374DC0732C}" srcOrd="1" destOrd="0" parTransId="{13DC90A2-DF81-4CC7-BFE9-0F2557AA3FC7}" sibTransId="{4C5B9193-17A8-406B-B294-E616F82DDC17}"/>
    <dgm:cxn modelId="{8DF2E665-7D5A-4549-BCBB-4D15429EC5CD}" type="presOf" srcId="{36BFB3BA-5EF3-4806-B54B-7CB580964136}" destId="{701FD0BB-C88B-42D1-879E-2D88A7B8494A}" srcOrd="0" destOrd="3" presId="urn:microsoft.com/office/officeart/2005/8/layout/list1"/>
    <dgm:cxn modelId="{20636448-40D1-495F-B412-44EA5D2B2549}" type="presOf" srcId="{48923D49-86BD-4246-959E-7ADC99D34414}" destId="{C2285744-EEC5-4A01-83B3-E6A7822CE561}" srcOrd="0" destOrd="0" presId="urn:microsoft.com/office/officeart/2005/8/layout/list1"/>
    <dgm:cxn modelId="{D21F626C-E77A-418F-B41B-FD027EB227CC}" type="presOf" srcId="{67DA2AE6-DD0D-462A-817A-B23373DF30E5}" destId="{7D76C13C-DFDB-424F-9E19-2B81988A66BA}" srcOrd="0" destOrd="0" presId="urn:microsoft.com/office/officeart/2005/8/layout/list1"/>
    <dgm:cxn modelId="{AFFEAF50-E4AC-48BC-BC04-ADA0294692D1}" type="presOf" srcId="{28796F9C-8A71-4F4E-84C8-76DBDF6975C8}" destId="{C2285744-EEC5-4A01-83B3-E6A7822CE561}" srcOrd="0" destOrd="2" presId="urn:microsoft.com/office/officeart/2005/8/layout/list1"/>
    <dgm:cxn modelId="{1244BA74-AB90-48D3-B13E-C6161E23E978}" type="presOf" srcId="{5025E8CF-5DAF-4060-921F-E1515BC858DB}" destId="{E0DF73CD-7294-4B2C-87B9-18F6598E5C06}" srcOrd="0" destOrd="2" presId="urn:microsoft.com/office/officeart/2005/8/layout/list1"/>
    <dgm:cxn modelId="{49400375-9DFF-4A8F-A87B-2982296D10EC}" srcId="{DE8110AD-968C-45C3-975D-C622709AC8C1}" destId="{181B5C75-987C-49C0-9351-78F079F63136}" srcOrd="0" destOrd="0" parTransId="{94081091-41E0-40AF-93FE-1BFA9F80079D}" sibTransId="{AE4E2426-9A33-4FB5-A9F7-85DA7096677F}"/>
    <dgm:cxn modelId="{33BD0256-D005-438B-8114-EC59261A2987}" srcId="{070462CA-CFBF-4F74-BB8B-69AA36A1ED6F}" destId="{DE8110AD-968C-45C3-975D-C622709AC8C1}" srcOrd="0" destOrd="0" parTransId="{6EAF4AB2-95F7-41AE-8334-82593B7C099F}" sibTransId="{E5422ED8-8E35-4FEE-9D7B-E21A1759040C}"/>
    <dgm:cxn modelId="{A77CA378-B062-482C-8481-775ACCD4F8DE}" srcId="{F3C3679F-FF15-40AF-90F1-7028114F0B05}" destId="{AE3184F0-1420-4374-BC9A-0BF9C1C62077}" srcOrd="0" destOrd="0" parTransId="{3C6109EF-E86C-4DFD-B955-296F292EF288}" sibTransId="{7EF7B493-85C7-4597-BAB9-6510742F5A6B}"/>
    <dgm:cxn modelId="{F53FD17A-FF3D-435D-9AB0-BA9AC94B744C}" srcId="{AE3184F0-1420-4374-BC9A-0BF9C1C62077}" destId="{7053F7CC-A8A6-47B1-965D-D855CA6B5601}" srcOrd="0" destOrd="0" parTransId="{75D92801-3CB8-47C7-9CC9-EA463EC096E6}" sibTransId="{328D4060-2E9A-4753-A77B-3DD43E70F4AC}"/>
    <dgm:cxn modelId="{C77F657B-832A-4CEA-AF4B-20524B6A6ADB}" srcId="{181B5C75-987C-49C0-9351-78F079F63136}" destId="{19B16F99-8C20-4328-9AAE-5DD22822D4D7}" srcOrd="0" destOrd="0" parTransId="{0886B782-C60C-4AA5-9199-91F8B3BC1A49}" sibTransId="{44C32580-A438-4BA7-A08A-A13F7C02F092}"/>
    <dgm:cxn modelId="{3DC7467F-695D-4D66-9882-64F9E1829776}" srcId="{F0F6B5EA-A496-4EC9-AD09-C2AABEFBE096}" destId="{873972B3-1374-459E-84F3-F612F54B685E}" srcOrd="1" destOrd="0" parTransId="{AD592740-9D45-47C1-8034-FEF13EB17232}" sibTransId="{0D8D1A40-8C18-4A6E-B700-71A667DD4C8B}"/>
    <dgm:cxn modelId="{ED8A018A-FEC3-47E7-9993-5648769696EB}" type="presOf" srcId="{67DA2AE6-DD0D-462A-817A-B23373DF30E5}" destId="{6AE4BDDC-00AD-4451-A51E-AC2350B3B7FC}" srcOrd="1" destOrd="0" presId="urn:microsoft.com/office/officeart/2005/8/layout/list1"/>
    <dgm:cxn modelId="{221E878B-F10D-4C08-B7CF-E6C4A285CFBA}" srcId="{67DA2AE6-DD0D-462A-817A-B23373DF30E5}" destId="{225D5D35-450C-48EC-A540-8BA53248A1D9}" srcOrd="1" destOrd="0" parTransId="{548B555C-4CD1-4E39-8373-5278AFB9F740}" sibTransId="{EA47B8E5-B768-4B29-B876-C1CD66FA6870}"/>
    <dgm:cxn modelId="{95D4FC8B-7030-4FD6-AE59-57A03F4A452C}" srcId="{DE8110AD-968C-45C3-975D-C622709AC8C1}" destId="{5025E8CF-5DAF-4060-921F-E1515BC858DB}" srcOrd="1" destOrd="0" parTransId="{76DC32ED-AEA2-4767-B78F-66C1D2538B41}" sibTransId="{7FD5764B-6DDB-4D67-B110-E63274A7CD37}"/>
    <dgm:cxn modelId="{EAAEFF92-5417-4ABC-B618-A9B04A56CB9C}" srcId="{F0F6B5EA-A496-4EC9-AD09-C2AABEFBE096}" destId="{8FA846CA-5764-44C3-9445-97642E38DF98}" srcOrd="0" destOrd="0" parTransId="{53DC8F8F-A683-4B20-9FC7-7D1039D9F5EE}" sibTransId="{31FA95AC-C9EF-43BF-8D60-559C6CDE987F}"/>
    <dgm:cxn modelId="{089CD995-C354-477D-BACF-1E57E3C8FBC6}" srcId="{67DA2AE6-DD0D-462A-817A-B23373DF30E5}" destId="{48923D49-86BD-4246-959E-7ADC99D34414}" srcOrd="0" destOrd="0" parTransId="{BDA04E76-A645-48D9-A0DC-80AB961570C7}" sibTransId="{66D9D570-1CD3-4F62-B797-365A1525B7EA}"/>
    <dgm:cxn modelId="{C50D5BBB-B24C-43BB-90CB-7D171EF97E64}" type="presOf" srcId="{DE8110AD-968C-45C3-975D-C622709AC8C1}" destId="{1722A96F-509D-409E-A920-BCE035908CDF}" srcOrd="0" destOrd="0" presId="urn:microsoft.com/office/officeart/2005/8/layout/list1"/>
    <dgm:cxn modelId="{EDFE02BE-6733-4FF8-AB2C-D1760375A60E}" type="presOf" srcId="{DE8110AD-968C-45C3-975D-C622709AC8C1}" destId="{8B28ABF5-838F-48CF-B9BB-FBE5FF58D59D}" srcOrd="1" destOrd="0" presId="urn:microsoft.com/office/officeart/2005/8/layout/list1"/>
    <dgm:cxn modelId="{A0D1D5BE-935D-40C3-8644-AC556639F9C8}" type="presOf" srcId="{7053F7CC-A8A6-47B1-965D-D855CA6B5601}" destId="{701FD0BB-C88B-42D1-879E-2D88A7B8494A}" srcOrd="0" destOrd="1" presId="urn:microsoft.com/office/officeart/2005/8/layout/list1"/>
    <dgm:cxn modelId="{C13976C7-0D40-412B-84CB-63141B79909E}" type="presOf" srcId="{F3C3679F-FF15-40AF-90F1-7028114F0B05}" destId="{FCB673A7-6B04-490C-8F79-CA83EE5BC926}" srcOrd="0" destOrd="0" presId="urn:microsoft.com/office/officeart/2005/8/layout/list1"/>
    <dgm:cxn modelId="{E28A3FCB-EB6A-493C-9EB0-5098F06BDE82}" srcId="{5025E8CF-5DAF-4060-921F-E1515BC858DB}" destId="{432ED61F-C5D3-4901-B7D2-F59FB7C5D27E}" srcOrd="0" destOrd="0" parTransId="{48E324AD-7308-41FC-B22B-5F3CC5244154}" sibTransId="{B3CD5555-24DE-4282-A748-EB629638D844}"/>
    <dgm:cxn modelId="{86CD5ACE-6B6A-40E0-91FE-3011A1F3A022}" type="presOf" srcId="{873972B3-1374-459E-84F3-F612F54B685E}" destId="{911807FE-89D4-4859-BB4C-22CBCB643C6E}" srcOrd="0" destOrd="1" presId="urn:microsoft.com/office/officeart/2005/8/layout/list1"/>
    <dgm:cxn modelId="{55D4D2D4-7B8D-40E7-B1C4-A463534D70CD}" srcId="{070462CA-CFBF-4F74-BB8B-69AA36A1ED6F}" destId="{F0F6B5EA-A496-4EC9-AD09-C2AABEFBE096}" srcOrd="1" destOrd="0" parTransId="{2AF186EA-BC88-4B33-BD3E-9FFBB275D6D8}" sibTransId="{F43C2566-9560-4928-AEC0-1F29914A3CC8}"/>
    <dgm:cxn modelId="{D27CAEDD-A848-4A3F-894A-DD3F6C60F839}" type="presOf" srcId="{AE3184F0-1420-4374-BC9A-0BF9C1C62077}" destId="{701FD0BB-C88B-42D1-879E-2D88A7B8494A}" srcOrd="0" destOrd="0" presId="urn:microsoft.com/office/officeart/2005/8/layout/list1"/>
    <dgm:cxn modelId="{F60362E2-F2F6-4E03-878E-70579C638463}" type="presOf" srcId="{070462CA-CFBF-4F74-BB8B-69AA36A1ED6F}" destId="{5362CD34-4740-491E-80D2-567A60A53273}" srcOrd="0" destOrd="0" presId="urn:microsoft.com/office/officeart/2005/8/layout/list1"/>
    <dgm:cxn modelId="{8FD6CBEC-1F11-4EA3-BB9D-2FED530ACEB3}" type="presOf" srcId="{FF4F7532-8C8A-44BD-B7CB-F9FEEE0FD574}" destId="{701FD0BB-C88B-42D1-879E-2D88A7B8494A}" srcOrd="0" destOrd="2" presId="urn:microsoft.com/office/officeart/2005/8/layout/list1"/>
    <dgm:cxn modelId="{917D38ED-9A64-42D7-9BDD-8CF4E6D8E845}" type="presOf" srcId="{19B16F99-8C20-4328-9AAE-5DD22822D4D7}" destId="{E0DF73CD-7294-4B2C-87B9-18F6598E5C06}" srcOrd="0" destOrd="1" presId="urn:microsoft.com/office/officeart/2005/8/layout/list1"/>
    <dgm:cxn modelId="{5BE485EE-1C5D-41DF-9C5C-4E21367DAF26}" type="presOf" srcId="{1845F64D-7395-4C57-93CD-C68B6CFF2BC7}" destId="{C2285744-EEC5-4A01-83B3-E6A7822CE561}" srcOrd="0" destOrd="3" presId="urn:microsoft.com/office/officeart/2005/8/layout/list1"/>
    <dgm:cxn modelId="{486E65F1-1CC4-46A3-B116-36F4CAE0170B}" srcId="{070462CA-CFBF-4F74-BB8B-69AA36A1ED6F}" destId="{F3C3679F-FF15-40AF-90F1-7028114F0B05}" srcOrd="3" destOrd="0" parTransId="{FB3A2632-9CAD-457B-A35A-FF736CFDDFC9}" sibTransId="{00E495D4-7F9D-4EAD-BB2A-D7C2ECFF424F}"/>
    <dgm:cxn modelId="{F42C83F1-D0F8-47AA-B2FC-59F881860E79}" srcId="{AE3184F0-1420-4374-BC9A-0BF9C1C62077}" destId="{FF4F7532-8C8A-44BD-B7CB-F9FEEE0FD574}" srcOrd="1" destOrd="0" parTransId="{38C14A93-0950-477C-8FB7-46BA343F68C6}" sibTransId="{D7C8BE5E-5EA4-4432-A4AF-725F24B79CF1}"/>
    <dgm:cxn modelId="{66160BFD-E4CB-4114-8CCE-0DFF0EE97B8E}" type="presOf" srcId="{181B5C75-987C-49C0-9351-78F079F63136}" destId="{E0DF73CD-7294-4B2C-87B9-18F6598E5C06}" srcOrd="0" destOrd="0" presId="urn:microsoft.com/office/officeart/2005/8/layout/list1"/>
    <dgm:cxn modelId="{16BC2396-2497-422F-A4C8-273E43AF0378}" type="presParOf" srcId="{5362CD34-4740-491E-80D2-567A60A53273}" destId="{2498341E-5920-453A-B236-B6D9C2B7BEDA}" srcOrd="0" destOrd="0" presId="urn:microsoft.com/office/officeart/2005/8/layout/list1"/>
    <dgm:cxn modelId="{BE1F67F4-D6B1-42D1-B5FC-70A512ECF186}" type="presParOf" srcId="{2498341E-5920-453A-B236-B6D9C2B7BEDA}" destId="{1722A96F-509D-409E-A920-BCE035908CDF}" srcOrd="0" destOrd="0" presId="urn:microsoft.com/office/officeart/2005/8/layout/list1"/>
    <dgm:cxn modelId="{672C3135-382C-45DB-A312-1BD91D508AA0}" type="presParOf" srcId="{2498341E-5920-453A-B236-B6D9C2B7BEDA}" destId="{8B28ABF5-838F-48CF-B9BB-FBE5FF58D59D}" srcOrd="1" destOrd="0" presId="urn:microsoft.com/office/officeart/2005/8/layout/list1"/>
    <dgm:cxn modelId="{0AC2CD87-DD7F-489E-BEA5-E90824A439DD}" type="presParOf" srcId="{5362CD34-4740-491E-80D2-567A60A53273}" destId="{1000F2EE-9039-4EBD-8607-13D67C35108C}" srcOrd="1" destOrd="0" presId="urn:microsoft.com/office/officeart/2005/8/layout/list1"/>
    <dgm:cxn modelId="{0F6A297D-063E-447F-95F3-7AF09217D3DC}" type="presParOf" srcId="{5362CD34-4740-491E-80D2-567A60A53273}" destId="{E0DF73CD-7294-4B2C-87B9-18F6598E5C06}" srcOrd="2" destOrd="0" presId="urn:microsoft.com/office/officeart/2005/8/layout/list1"/>
    <dgm:cxn modelId="{A24B2A44-BB70-4C8C-B98D-2C9206F58E8F}" type="presParOf" srcId="{5362CD34-4740-491E-80D2-567A60A53273}" destId="{779EF221-A08B-409B-911F-AFC813BC2A3F}" srcOrd="3" destOrd="0" presId="urn:microsoft.com/office/officeart/2005/8/layout/list1"/>
    <dgm:cxn modelId="{00E3AEE1-3EA8-4C1E-9324-13C4C3B7140D}" type="presParOf" srcId="{5362CD34-4740-491E-80D2-567A60A53273}" destId="{1975FF4D-334F-486E-81F6-6FF891552CD9}" srcOrd="4" destOrd="0" presId="urn:microsoft.com/office/officeart/2005/8/layout/list1"/>
    <dgm:cxn modelId="{DAA52362-7EB3-4FD6-96A2-F9C40C209621}" type="presParOf" srcId="{1975FF4D-334F-486E-81F6-6FF891552CD9}" destId="{FC21689A-8D3C-4372-BE86-8897B5D15FFC}" srcOrd="0" destOrd="0" presId="urn:microsoft.com/office/officeart/2005/8/layout/list1"/>
    <dgm:cxn modelId="{42CA886F-3276-468C-ABE2-418F13EEF9F7}" type="presParOf" srcId="{1975FF4D-334F-486E-81F6-6FF891552CD9}" destId="{9CDD9F11-4438-4602-826D-866DE559AB74}" srcOrd="1" destOrd="0" presId="urn:microsoft.com/office/officeart/2005/8/layout/list1"/>
    <dgm:cxn modelId="{B19A0339-F5E0-4180-B08F-91560C236C2C}" type="presParOf" srcId="{5362CD34-4740-491E-80D2-567A60A53273}" destId="{1679B9CD-5FB0-4B0F-83CF-8D0AD1BF0A2F}" srcOrd="5" destOrd="0" presId="urn:microsoft.com/office/officeart/2005/8/layout/list1"/>
    <dgm:cxn modelId="{1B52E799-309F-4515-9FC8-77CCC474AF5C}" type="presParOf" srcId="{5362CD34-4740-491E-80D2-567A60A53273}" destId="{911807FE-89D4-4859-BB4C-22CBCB643C6E}" srcOrd="6" destOrd="0" presId="urn:microsoft.com/office/officeart/2005/8/layout/list1"/>
    <dgm:cxn modelId="{16070BE9-24B4-46F9-AAA6-6C5BE7D7B0F7}" type="presParOf" srcId="{5362CD34-4740-491E-80D2-567A60A53273}" destId="{2874335B-209B-4D83-A56B-C1BDD3F15063}" srcOrd="7" destOrd="0" presId="urn:microsoft.com/office/officeart/2005/8/layout/list1"/>
    <dgm:cxn modelId="{DBC8089B-FFDB-474D-9E0A-F9ABD50554F8}" type="presParOf" srcId="{5362CD34-4740-491E-80D2-567A60A53273}" destId="{1F1D0009-13EC-45DE-863B-EC7C97E9D61E}" srcOrd="8" destOrd="0" presId="urn:microsoft.com/office/officeart/2005/8/layout/list1"/>
    <dgm:cxn modelId="{481C4DA3-613B-4F1B-A1FE-733A763CB133}" type="presParOf" srcId="{1F1D0009-13EC-45DE-863B-EC7C97E9D61E}" destId="{7D76C13C-DFDB-424F-9E19-2B81988A66BA}" srcOrd="0" destOrd="0" presId="urn:microsoft.com/office/officeart/2005/8/layout/list1"/>
    <dgm:cxn modelId="{3673816B-670E-4B10-A88C-D9FF3B2FC382}" type="presParOf" srcId="{1F1D0009-13EC-45DE-863B-EC7C97E9D61E}" destId="{6AE4BDDC-00AD-4451-A51E-AC2350B3B7FC}" srcOrd="1" destOrd="0" presId="urn:microsoft.com/office/officeart/2005/8/layout/list1"/>
    <dgm:cxn modelId="{3D9A5A5F-D4D1-4D6E-B5F7-08D7824CB0FA}" type="presParOf" srcId="{5362CD34-4740-491E-80D2-567A60A53273}" destId="{62CF8E56-5BAE-439A-92FD-F0AAE142B83A}" srcOrd="9" destOrd="0" presId="urn:microsoft.com/office/officeart/2005/8/layout/list1"/>
    <dgm:cxn modelId="{6917C4CE-6731-483A-95B1-C7B303014813}" type="presParOf" srcId="{5362CD34-4740-491E-80D2-567A60A53273}" destId="{C2285744-EEC5-4A01-83B3-E6A7822CE561}" srcOrd="10" destOrd="0" presId="urn:microsoft.com/office/officeart/2005/8/layout/list1"/>
    <dgm:cxn modelId="{F9CFF4B5-6529-4589-AF11-C94E8E773727}" type="presParOf" srcId="{5362CD34-4740-491E-80D2-567A60A53273}" destId="{5D2B5A91-22FB-4E96-8566-F2981474228E}" srcOrd="11" destOrd="0" presId="urn:microsoft.com/office/officeart/2005/8/layout/list1"/>
    <dgm:cxn modelId="{8EE5F77F-E629-4370-B57D-5D25C2A5D056}" type="presParOf" srcId="{5362CD34-4740-491E-80D2-567A60A53273}" destId="{B98BA548-D7CF-4156-A9F3-317FF353AA78}" srcOrd="12" destOrd="0" presId="urn:microsoft.com/office/officeart/2005/8/layout/list1"/>
    <dgm:cxn modelId="{7A810CB6-70DA-4B3B-ABCC-7E8E1EBCDB5B}" type="presParOf" srcId="{B98BA548-D7CF-4156-A9F3-317FF353AA78}" destId="{FCB673A7-6B04-490C-8F79-CA83EE5BC926}" srcOrd="0" destOrd="0" presId="urn:microsoft.com/office/officeart/2005/8/layout/list1"/>
    <dgm:cxn modelId="{9E157C24-4C05-4416-BD62-68B30B9DC522}" type="presParOf" srcId="{B98BA548-D7CF-4156-A9F3-317FF353AA78}" destId="{C5CB2E8D-ECCD-4802-93F2-98D0F479B892}" srcOrd="1" destOrd="0" presId="urn:microsoft.com/office/officeart/2005/8/layout/list1"/>
    <dgm:cxn modelId="{A6E04E34-D45A-4AF8-8070-9D693F2FCCDF}" type="presParOf" srcId="{5362CD34-4740-491E-80D2-567A60A53273}" destId="{D2B3A387-C798-48DB-A533-62916AC745C2}" srcOrd="13" destOrd="0" presId="urn:microsoft.com/office/officeart/2005/8/layout/list1"/>
    <dgm:cxn modelId="{9CCDC5EB-D713-4FFC-A139-7313132758A7}" type="presParOf" srcId="{5362CD34-4740-491E-80D2-567A60A53273}" destId="{701FD0BB-C88B-42D1-879E-2D88A7B8494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CBF3E-2320-450C-86A5-FE36E7796DEC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956FB0-C50F-4CB4-9ED8-F2777039FE25}">
      <dgm:prSet phldrT="[Text]" custT="1"/>
      <dgm:spPr/>
      <dgm:t>
        <a:bodyPr/>
        <a:lstStyle/>
        <a:p>
          <a:r>
            <a: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Center will be considered for additional funds </a:t>
          </a:r>
          <a:r>
            <a:rPr lang="en-US" sz="1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as per Financing Agreement</a:t>
          </a:r>
          <a:endParaRPr lang="en-US" sz="1600" b="1" u="sng" dirty="0"/>
        </a:p>
      </dgm:t>
    </dgm:pt>
    <dgm:pt modelId="{8D0655DF-B93F-4448-AED4-229E48954709}" type="parTrans" cxnId="{01C3B094-A31A-4472-A343-699A7F29DC10}">
      <dgm:prSet/>
      <dgm:spPr/>
      <dgm:t>
        <a:bodyPr/>
        <a:lstStyle/>
        <a:p>
          <a:endParaRPr lang="en-US" sz="1600"/>
        </a:p>
      </dgm:t>
    </dgm:pt>
    <dgm:pt modelId="{1FB3E6DC-AAAC-44ED-A95E-0EFAEF2BFC60}" type="sibTrans" cxnId="{01C3B094-A31A-4472-A343-699A7F29DC10}">
      <dgm:prSet/>
      <dgm:spPr/>
      <dgm:t>
        <a:bodyPr/>
        <a:lstStyle/>
        <a:p>
          <a:endParaRPr lang="en-US" sz="1600"/>
        </a:p>
      </dgm:t>
    </dgm:pt>
    <dgm:pt modelId="{E1A4B345-D6EB-47CB-B659-3E88D72B0B26}">
      <dgm:prSet phldrT="[Text]" custT="1"/>
      <dgm:spPr/>
      <dgm:t>
        <a:bodyPr/>
        <a:lstStyle/>
        <a:p>
          <a:r>
            <a:rPr lang="en-US" sz="1400"/>
            <a:t>Additional amount based on </a:t>
          </a:r>
          <a:r>
            <a:rPr lang="en-US" sz="1400" b="1" u="sng"/>
            <a:t>unallocated funds available </a:t>
          </a:r>
        </a:p>
      </dgm:t>
    </dgm:pt>
    <dgm:pt modelId="{09C402E0-56A5-4CD1-9E61-8107174949D4}" type="parTrans" cxnId="{16A56FF5-CA82-4319-AED6-40CA23B402E6}">
      <dgm:prSet/>
      <dgm:spPr/>
      <dgm:t>
        <a:bodyPr/>
        <a:lstStyle/>
        <a:p>
          <a:endParaRPr lang="en-US" sz="1600"/>
        </a:p>
      </dgm:t>
    </dgm:pt>
    <dgm:pt modelId="{E55E6570-64BE-4FDC-9DBC-FAB8C1091329}" type="sibTrans" cxnId="{16A56FF5-CA82-4319-AED6-40CA23B402E6}">
      <dgm:prSet/>
      <dgm:spPr/>
      <dgm:t>
        <a:bodyPr/>
        <a:lstStyle/>
        <a:p>
          <a:endParaRPr lang="en-US" sz="1600"/>
        </a:p>
      </dgm:t>
    </dgm:pt>
    <dgm:pt modelId="{6A2343D9-7097-4A83-8C0E-0FBBE29DC577}">
      <dgm:prSet phldrT="[Text]" custT="1"/>
      <dgm:spPr/>
      <dgm:t>
        <a:bodyPr/>
        <a:lstStyle/>
        <a:p>
          <a:r>
            <a:rPr lang="en-US" sz="1400"/>
            <a:t>Additional amount based on </a:t>
          </a:r>
          <a:r>
            <a:rPr lang="en-US" sz="1400" b="1" u="sng"/>
            <a:t>center’s needs and activities</a:t>
          </a:r>
        </a:p>
      </dgm:t>
    </dgm:pt>
    <dgm:pt modelId="{0D08A46E-DFA5-4E44-B6E2-A9C01AD8E39F}" type="parTrans" cxnId="{19EE5549-ED65-4AFE-838C-AD6DB340A374}">
      <dgm:prSet/>
      <dgm:spPr/>
      <dgm:t>
        <a:bodyPr/>
        <a:lstStyle/>
        <a:p>
          <a:endParaRPr lang="en-US" sz="1600"/>
        </a:p>
      </dgm:t>
    </dgm:pt>
    <dgm:pt modelId="{F11FF77D-F828-449C-9BBE-9E7E97D505E2}" type="sibTrans" cxnId="{19EE5549-ED65-4AFE-838C-AD6DB340A374}">
      <dgm:prSet/>
      <dgm:spPr/>
      <dgm:t>
        <a:bodyPr/>
        <a:lstStyle/>
        <a:p>
          <a:endParaRPr lang="en-US" sz="1600"/>
        </a:p>
      </dgm:t>
    </dgm:pt>
    <dgm:pt modelId="{2B8F5835-6D29-4A88-90A4-DC019FF07CC0}">
      <dgm:prSet phldrT="[Text]" custT="1"/>
      <dgm:spPr/>
      <dgm:t>
        <a:bodyPr/>
        <a:lstStyle/>
        <a:p>
          <a:r>
            <a:rPr lang="en-US" sz="1600"/>
            <a:t>Center will prepare proposal on how additional amount will be allocated</a:t>
          </a:r>
        </a:p>
      </dgm:t>
    </dgm:pt>
    <dgm:pt modelId="{95F1C206-9CEE-42B1-9635-55C25B2E5D87}" type="parTrans" cxnId="{23ACD937-3750-4D65-AFB0-F48C61DAE825}">
      <dgm:prSet/>
      <dgm:spPr/>
      <dgm:t>
        <a:bodyPr/>
        <a:lstStyle/>
        <a:p>
          <a:endParaRPr lang="en-US" sz="1600"/>
        </a:p>
      </dgm:t>
    </dgm:pt>
    <dgm:pt modelId="{A09C6FC6-FAC3-4D9D-83CF-43FE09315459}" type="sibTrans" cxnId="{23ACD937-3750-4D65-AFB0-F48C61DAE825}">
      <dgm:prSet/>
      <dgm:spPr/>
      <dgm:t>
        <a:bodyPr/>
        <a:lstStyle/>
        <a:p>
          <a:endParaRPr lang="en-US" sz="1600"/>
        </a:p>
      </dgm:t>
    </dgm:pt>
    <dgm:pt modelId="{B2E0CBE3-2F22-42AE-B52F-510D6CD86FC1}">
      <dgm:prSet phldrT="[Text]" custT="1"/>
      <dgm:spPr/>
      <dgm:t>
        <a:bodyPr/>
        <a:lstStyle/>
        <a:p>
          <a:r>
            <a:rPr lang="en-CA" sz="1400" i="0"/>
            <a:t>Specific guidelines will be provided on </a:t>
          </a:r>
          <a:r>
            <a:rPr lang="en-CA" sz="1400" b="1" i="0" u="sng"/>
            <a:t>DLIs/DLRs eligible for additional funds </a:t>
          </a:r>
          <a:endParaRPr lang="en-US" sz="1400" b="1" i="0" u="sng"/>
        </a:p>
      </dgm:t>
    </dgm:pt>
    <dgm:pt modelId="{568229A9-01BD-4ED2-AC9A-976179A02F9C}" type="parTrans" cxnId="{442870DE-3B63-43DB-A981-2DEAABDDD5A2}">
      <dgm:prSet/>
      <dgm:spPr/>
      <dgm:t>
        <a:bodyPr/>
        <a:lstStyle/>
        <a:p>
          <a:endParaRPr lang="en-US" sz="1600"/>
        </a:p>
      </dgm:t>
    </dgm:pt>
    <dgm:pt modelId="{552DEEE4-7DD1-449F-BEAF-2FD9E85E5193}" type="sibTrans" cxnId="{442870DE-3B63-43DB-A981-2DEAABDDD5A2}">
      <dgm:prSet/>
      <dgm:spPr/>
      <dgm:t>
        <a:bodyPr/>
        <a:lstStyle/>
        <a:p>
          <a:endParaRPr lang="en-US" sz="1600"/>
        </a:p>
      </dgm:t>
    </dgm:pt>
    <dgm:pt modelId="{42D8EE30-F986-4E52-983D-B5E362666A6E}">
      <dgm:prSet phldrT="[Text]" custT="1"/>
      <dgm:spPr/>
      <dgm:t>
        <a:bodyPr/>
        <a:lstStyle/>
        <a:p>
          <a:r>
            <a:rPr lang="en-US" sz="1600" dirty="0"/>
            <a:t>Center </a:t>
          </a:r>
          <a:r>
            <a:rPr lang="en-CA" sz="1600" dirty="0"/>
            <a:t>with </a:t>
          </a:r>
          <a:r>
            <a:rPr lang="en-US" sz="1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 </a:t>
          </a:r>
          <a:r>
            <a:rPr lang="en-US" sz="1600" b="1" u="sng" dirty="0">
              <a:effectLst/>
              <a:latin typeface="Calibri" panose="020F0502020204030204" pitchFamily="34" charset="0"/>
              <a:cs typeface="Arial" panose="020B0604020202020204" pitchFamily="34" charset="0"/>
            </a:rPr>
            <a:t>high implementation performance benchmark criteria</a:t>
          </a:r>
          <a:endParaRPr lang="en-US" sz="1600" b="1" u="sng" dirty="0"/>
        </a:p>
      </dgm:t>
    </dgm:pt>
    <dgm:pt modelId="{766E6C3C-0B04-463E-8CE8-849EAEB6EFC6}" type="sibTrans" cxnId="{F6530FB1-BAA8-4E83-AB92-2ABC486EA4D3}">
      <dgm:prSet/>
      <dgm:spPr/>
      <dgm:t>
        <a:bodyPr/>
        <a:lstStyle/>
        <a:p>
          <a:endParaRPr lang="en-US" sz="1600"/>
        </a:p>
      </dgm:t>
    </dgm:pt>
    <dgm:pt modelId="{3B2EBC86-E42B-4E29-A484-1A6F874BDEFB}" type="parTrans" cxnId="{F6530FB1-BAA8-4E83-AB92-2ABC486EA4D3}">
      <dgm:prSet/>
      <dgm:spPr/>
      <dgm:t>
        <a:bodyPr/>
        <a:lstStyle/>
        <a:p>
          <a:endParaRPr lang="en-US" sz="1600"/>
        </a:p>
      </dgm:t>
    </dgm:pt>
    <dgm:pt modelId="{4C6B903B-4FF1-4F93-8F67-E08F6C4D932F}" type="pres">
      <dgm:prSet presAssocID="{8D9CBF3E-2320-450C-86A5-FE36E7796DEC}" presName="Name0" presStyleCnt="0">
        <dgm:presLayoutVars>
          <dgm:dir/>
          <dgm:animLvl val="lvl"/>
          <dgm:resizeHandles val="exact"/>
        </dgm:presLayoutVars>
      </dgm:prSet>
      <dgm:spPr/>
    </dgm:pt>
    <dgm:pt modelId="{7974C88C-3FCC-466C-AB53-0E975F6AAB1F}" type="pres">
      <dgm:prSet presAssocID="{2B8F5835-6D29-4A88-90A4-DC019FF07CC0}" presName="boxAndChildren" presStyleCnt="0"/>
      <dgm:spPr/>
    </dgm:pt>
    <dgm:pt modelId="{F00B9E4D-5429-4828-8A4F-1177EC55677A}" type="pres">
      <dgm:prSet presAssocID="{2B8F5835-6D29-4A88-90A4-DC019FF07CC0}" presName="parentTextBox" presStyleLbl="node1" presStyleIdx="0" presStyleCnt="3"/>
      <dgm:spPr/>
    </dgm:pt>
    <dgm:pt modelId="{4C5AA52F-CE96-472F-AF92-6F64CD39FFB2}" type="pres">
      <dgm:prSet presAssocID="{2B8F5835-6D29-4A88-90A4-DC019FF07CC0}" presName="entireBox" presStyleLbl="node1" presStyleIdx="0" presStyleCnt="3"/>
      <dgm:spPr/>
    </dgm:pt>
    <dgm:pt modelId="{4359C667-8649-4588-9C28-6C3D355BE098}" type="pres">
      <dgm:prSet presAssocID="{2B8F5835-6D29-4A88-90A4-DC019FF07CC0}" presName="descendantBox" presStyleCnt="0"/>
      <dgm:spPr/>
    </dgm:pt>
    <dgm:pt modelId="{12527F96-47DF-4653-B562-5BCA809FE412}" type="pres">
      <dgm:prSet presAssocID="{B2E0CBE3-2F22-42AE-B52F-510D6CD86FC1}" presName="childTextBox" presStyleLbl="fgAccFollowNode1" presStyleIdx="0" presStyleCnt="3">
        <dgm:presLayoutVars>
          <dgm:bulletEnabled val="1"/>
        </dgm:presLayoutVars>
      </dgm:prSet>
      <dgm:spPr/>
    </dgm:pt>
    <dgm:pt modelId="{36073246-1C4C-4B2F-ACFF-2FA336B4F71D}" type="pres">
      <dgm:prSet presAssocID="{1FB3E6DC-AAAC-44ED-A95E-0EFAEF2BFC60}" presName="sp" presStyleCnt="0"/>
      <dgm:spPr/>
    </dgm:pt>
    <dgm:pt modelId="{2EB7FFED-C110-438B-98AB-4910875EC326}" type="pres">
      <dgm:prSet presAssocID="{CF956FB0-C50F-4CB4-9ED8-F2777039FE25}" presName="arrowAndChildren" presStyleCnt="0"/>
      <dgm:spPr/>
    </dgm:pt>
    <dgm:pt modelId="{8CB4544C-8776-4036-9698-9DAA632DDB95}" type="pres">
      <dgm:prSet presAssocID="{CF956FB0-C50F-4CB4-9ED8-F2777039FE25}" presName="parentTextArrow" presStyleLbl="node1" presStyleIdx="0" presStyleCnt="3"/>
      <dgm:spPr/>
    </dgm:pt>
    <dgm:pt modelId="{E0502822-860D-4720-88DE-9691107AA0F2}" type="pres">
      <dgm:prSet presAssocID="{CF956FB0-C50F-4CB4-9ED8-F2777039FE25}" presName="arrow" presStyleLbl="node1" presStyleIdx="1" presStyleCnt="3"/>
      <dgm:spPr/>
    </dgm:pt>
    <dgm:pt modelId="{97CF42EB-3BA5-460C-8284-9CD8E686BD36}" type="pres">
      <dgm:prSet presAssocID="{CF956FB0-C50F-4CB4-9ED8-F2777039FE25}" presName="descendantArrow" presStyleCnt="0"/>
      <dgm:spPr/>
    </dgm:pt>
    <dgm:pt modelId="{71C02B6E-A080-4ACF-8847-C7B33B3B55CB}" type="pres">
      <dgm:prSet presAssocID="{E1A4B345-D6EB-47CB-B659-3E88D72B0B26}" presName="childTextArrow" presStyleLbl="fgAccFollowNode1" presStyleIdx="1" presStyleCnt="3">
        <dgm:presLayoutVars>
          <dgm:bulletEnabled val="1"/>
        </dgm:presLayoutVars>
      </dgm:prSet>
      <dgm:spPr/>
    </dgm:pt>
    <dgm:pt modelId="{2871A6C7-4850-403A-84A4-F7DD3CAB0F41}" type="pres">
      <dgm:prSet presAssocID="{6A2343D9-7097-4A83-8C0E-0FBBE29DC577}" presName="childTextArrow" presStyleLbl="fgAccFollowNode1" presStyleIdx="2" presStyleCnt="3">
        <dgm:presLayoutVars>
          <dgm:bulletEnabled val="1"/>
        </dgm:presLayoutVars>
      </dgm:prSet>
      <dgm:spPr/>
    </dgm:pt>
    <dgm:pt modelId="{FA63FE89-BA98-4B1B-9417-EE4F3F0E34EF}" type="pres">
      <dgm:prSet presAssocID="{766E6C3C-0B04-463E-8CE8-849EAEB6EFC6}" presName="sp" presStyleCnt="0"/>
      <dgm:spPr/>
    </dgm:pt>
    <dgm:pt modelId="{32AE84DB-FFA2-4259-BAB8-67E61DE8E618}" type="pres">
      <dgm:prSet presAssocID="{42D8EE30-F986-4E52-983D-B5E362666A6E}" presName="arrowAndChildren" presStyleCnt="0"/>
      <dgm:spPr/>
    </dgm:pt>
    <dgm:pt modelId="{B175D2C0-6C7B-4E47-A459-92259FA9B955}" type="pres">
      <dgm:prSet presAssocID="{42D8EE30-F986-4E52-983D-B5E362666A6E}" presName="parentTextArrow" presStyleLbl="node1" presStyleIdx="2" presStyleCnt="3"/>
      <dgm:spPr/>
    </dgm:pt>
  </dgm:ptLst>
  <dgm:cxnLst>
    <dgm:cxn modelId="{7A68F507-E433-4EF2-87EB-3AA574853F0E}" type="presOf" srcId="{2B8F5835-6D29-4A88-90A4-DC019FF07CC0}" destId="{4C5AA52F-CE96-472F-AF92-6F64CD39FFB2}" srcOrd="1" destOrd="0" presId="urn:microsoft.com/office/officeart/2005/8/layout/process4"/>
    <dgm:cxn modelId="{05A8150D-7A04-4497-AEA7-73A7CA7B908D}" type="presOf" srcId="{E1A4B345-D6EB-47CB-B659-3E88D72B0B26}" destId="{71C02B6E-A080-4ACF-8847-C7B33B3B55CB}" srcOrd="0" destOrd="0" presId="urn:microsoft.com/office/officeart/2005/8/layout/process4"/>
    <dgm:cxn modelId="{212B7C1B-047C-4E41-B3A8-D5B07BC4E999}" type="presOf" srcId="{8D9CBF3E-2320-450C-86A5-FE36E7796DEC}" destId="{4C6B903B-4FF1-4F93-8F67-E08F6C4D932F}" srcOrd="0" destOrd="0" presId="urn:microsoft.com/office/officeart/2005/8/layout/process4"/>
    <dgm:cxn modelId="{23ACD937-3750-4D65-AFB0-F48C61DAE825}" srcId="{8D9CBF3E-2320-450C-86A5-FE36E7796DEC}" destId="{2B8F5835-6D29-4A88-90A4-DC019FF07CC0}" srcOrd="2" destOrd="0" parTransId="{95F1C206-9CEE-42B1-9635-55C25B2E5D87}" sibTransId="{A09C6FC6-FAC3-4D9D-83CF-43FE09315459}"/>
    <dgm:cxn modelId="{473D1141-0862-4E16-8848-C113877F7AF3}" type="presOf" srcId="{CF956FB0-C50F-4CB4-9ED8-F2777039FE25}" destId="{E0502822-860D-4720-88DE-9691107AA0F2}" srcOrd="1" destOrd="0" presId="urn:microsoft.com/office/officeart/2005/8/layout/process4"/>
    <dgm:cxn modelId="{19EE5549-ED65-4AFE-838C-AD6DB340A374}" srcId="{CF956FB0-C50F-4CB4-9ED8-F2777039FE25}" destId="{6A2343D9-7097-4A83-8C0E-0FBBE29DC577}" srcOrd="1" destOrd="0" parTransId="{0D08A46E-DFA5-4E44-B6E2-A9C01AD8E39F}" sibTransId="{F11FF77D-F828-449C-9BBE-9E7E97D505E2}"/>
    <dgm:cxn modelId="{B5D0AE4F-0663-4BD3-B835-D9785E4894C3}" type="presOf" srcId="{42D8EE30-F986-4E52-983D-B5E362666A6E}" destId="{B175D2C0-6C7B-4E47-A459-92259FA9B955}" srcOrd="0" destOrd="0" presId="urn:microsoft.com/office/officeart/2005/8/layout/process4"/>
    <dgm:cxn modelId="{01C3B094-A31A-4472-A343-699A7F29DC10}" srcId="{8D9CBF3E-2320-450C-86A5-FE36E7796DEC}" destId="{CF956FB0-C50F-4CB4-9ED8-F2777039FE25}" srcOrd="1" destOrd="0" parTransId="{8D0655DF-B93F-4448-AED4-229E48954709}" sibTransId="{1FB3E6DC-AAAC-44ED-A95E-0EFAEF2BFC60}"/>
    <dgm:cxn modelId="{4F454C9D-593D-4501-AE54-823410D5BB6C}" type="presOf" srcId="{CF956FB0-C50F-4CB4-9ED8-F2777039FE25}" destId="{8CB4544C-8776-4036-9698-9DAA632DDB95}" srcOrd="0" destOrd="0" presId="urn:microsoft.com/office/officeart/2005/8/layout/process4"/>
    <dgm:cxn modelId="{F6530FB1-BAA8-4E83-AB92-2ABC486EA4D3}" srcId="{8D9CBF3E-2320-450C-86A5-FE36E7796DEC}" destId="{42D8EE30-F986-4E52-983D-B5E362666A6E}" srcOrd="0" destOrd="0" parTransId="{3B2EBC86-E42B-4E29-A484-1A6F874BDEFB}" sibTransId="{766E6C3C-0B04-463E-8CE8-849EAEB6EFC6}"/>
    <dgm:cxn modelId="{90757FBD-4CBC-4673-8122-59F8B94BDCAE}" type="presOf" srcId="{B2E0CBE3-2F22-42AE-B52F-510D6CD86FC1}" destId="{12527F96-47DF-4653-B562-5BCA809FE412}" srcOrd="0" destOrd="0" presId="urn:microsoft.com/office/officeart/2005/8/layout/process4"/>
    <dgm:cxn modelId="{9D7858C0-DAB7-45D4-BC80-4582A0D32874}" type="presOf" srcId="{6A2343D9-7097-4A83-8C0E-0FBBE29DC577}" destId="{2871A6C7-4850-403A-84A4-F7DD3CAB0F41}" srcOrd="0" destOrd="0" presId="urn:microsoft.com/office/officeart/2005/8/layout/process4"/>
    <dgm:cxn modelId="{442870DE-3B63-43DB-A981-2DEAABDDD5A2}" srcId="{2B8F5835-6D29-4A88-90A4-DC019FF07CC0}" destId="{B2E0CBE3-2F22-42AE-B52F-510D6CD86FC1}" srcOrd="0" destOrd="0" parTransId="{568229A9-01BD-4ED2-AC9A-976179A02F9C}" sibTransId="{552DEEE4-7DD1-449F-BEAF-2FD9E85E5193}"/>
    <dgm:cxn modelId="{F78E07E2-99B5-4134-A00A-13E5A3EE0B83}" type="presOf" srcId="{2B8F5835-6D29-4A88-90A4-DC019FF07CC0}" destId="{F00B9E4D-5429-4828-8A4F-1177EC55677A}" srcOrd="0" destOrd="0" presId="urn:microsoft.com/office/officeart/2005/8/layout/process4"/>
    <dgm:cxn modelId="{16A56FF5-CA82-4319-AED6-40CA23B402E6}" srcId="{CF956FB0-C50F-4CB4-9ED8-F2777039FE25}" destId="{E1A4B345-D6EB-47CB-B659-3E88D72B0B26}" srcOrd="0" destOrd="0" parTransId="{09C402E0-56A5-4CD1-9E61-8107174949D4}" sibTransId="{E55E6570-64BE-4FDC-9DBC-FAB8C1091329}"/>
    <dgm:cxn modelId="{4BB13C63-0976-4385-8273-F8B1EEEFFF8E}" type="presParOf" srcId="{4C6B903B-4FF1-4F93-8F67-E08F6C4D932F}" destId="{7974C88C-3FCC-466C-AB53-0E975F6AAB1F}" srcOrd="0" destOrd="0" presId="urn:microsoft.com/office/officeart/2005/8/layout/process4"/>
    <dgm:cxn modelId="{5C0BDA0C-11F8-440F-8831-D1B595A36DB2}" type="presParOf" srcId="{7974C88C-3FCC-466C-AB53-0E975F6AAB1F}" destId="{F00B9E4D-5429-4828-8A4F-1177EC55677A}" srcOrd="0" destOrd="0" presId="urn:microsoft.com/office/officeart/2005/8/layout/process4"/>
    <dgm:cxn modelId="{8BB7CEEB-CE51-4D40-86EF-195D077C43C0}" type="presParOf" srcId="{7974C88C-3FCC-466C-AB53-0E975F6AAB1F}" destId="{4C5AA52F-CE96-472F-AF92-6F64CD39FFB2}" srcOrd="1" destOrd="0" presId="urn:microsoft.com/office/officeart/2005/8/layout/process4"/>
    <dgm:cxn modelId="{79BA2E48-E9F4-4FAF-9526-DCB5BF886D83}" type="presParOf" srcId="{7974C88C-3FCC-466C-AB53-0E975F6AAB1F}" destId="{4359C667-8649-4588-9C28-6C3D355BE098}" srcOrd="2" destOrd="0" presId="urn:microsoft.com/office/officeart/2005/8/layout/process4"/>
    <dgm:cxn modelId="{03DFD0C1-85E4-4AEA-B419-403778201962}" type="presParOf" srcId="{4359C667-8649-4588-9C28-6C3D355BE098}" destId="{12527F96-47DF-4653-B562-5BCA809FE412}" srcOrd="0" destOrd="0" presId="urn:microsoft.com/office/officeart/2005/8/layout/process4"/>
    <dgm:cxn modelId="{8A3F1D3B-1561-430E-BDE1-27DF735A7892}" type="presParOf" srcId="{4C6B903B-4FF1-4F93-8F67-E08F6C4D932F}" destId="{36073246-1C4C-4B2F-ACFF-2FA336B4F71D}" srcOrd="1" destOrd="0" presId="urn:microsoft.com/office/officeart/2005/8/layout/process4"/>
    <dgm:cxn modelId="{94F0EEBE-1644-446D-A124-D5A1F21EC130}" type="presParOf" srcId="{4C6B903B-4FF1-4F93-8F67-E08F6C4D932F}" destId="{2EB7FFED-C110-438B-98AB-4910875EC326}" srcOrd="2" destOrd="0" presId="urn:microsoft.com/office/officeart/2005/8/layout/process4"/>
    <dgm:cxn modelId="{6398DC39-0ACD-4191-A486-738591E8AB9C}" type="presParOf" srcId="{2EB7FFED-C110-438B-98AB-4910875EC326}" destId="{8CB4544C-8776-4036-9698-9DAA632DDB95}" srcOrd="0" destOrd="0" presId="urn:microsoft.com/office/officeart/2005/8/layout/process4"/>
    <dgm:cxn modelId="{D99D0816-E5DB-4CD9-9AB0-29665B5BEA2C}" type="presParOf" srcId="{2EB7FFED-C110-438B-98AB-4910875EC326}" destId="{E0502822-860D-4720-88DE-9691107AA0F2}" srcOrd="1" destOrd="0" presId="urn:microsoft.com/office/officeart/2005/8/layout/process4"/>
    <dgm:cxn modelId="{06D07F1E-082F-4723-A9E9-32F020B1EC71}" type="presParOf" srcId="{2EB7FFED-C110-438B-98AB-4910875EC326}" destId="{97CF42EB-3BA5-460C-8284-9CD8E686BD36}" srcOrd="2" destOrd="0" presId="urn:microsoft.com/office/officeart/2005/8/layout/process4"/>
    <dgm:cxn modelId="{A43136A6-96C9-472E-8AE9-BB1280498D4C}" type="presParOf" srcId="{97CF42EB-3BA5-460C-8284-9CD8E686BD36}" destId="{71C02B6E-A080-4ACF-8847-C7B33B3B55CB}" srcOrd="0" destOrd="0" presId="urn:microsoft.com/office/officeart/2005/8/layout/process4"/>
    <dgm:cxn modelId="{5F918EF7-00CA-4A81-9007-1BBA21670EA3}" type="presParOf" srcId="{97CF42EB-3BA5-460C-8284-9CD8E686BD36}" destId="{2871A6C7-4850-403A-84A4-F7DD3CAB0F41}" srcOrd="1" destOrd="0" presId="urn:microsoft.com/office/officeart/2005/8/layout/process4"/>
    <dgm:cxn modelId="{ECFD9CCB-5F09-42C8-A6D9-4C61E7C20771}" type="presParOf" srcId="{4C6B903B-4FF1-4F93-8F67-E08F6C4D932F}" destId="{FA63FE89-BA98-4B1B-9417-EE4F3F0E34EF}" srcOrd="3" destOrd="0" presId="urn:microsoft.com/office/officeart/2005/8/layout/process4"/>
    <dgm:cxn modelId="{7848BD24-69A0-4E58-BC1C-C2E6202335AA}" type="presParOf" srcId="{4C6B903B-4FF1-4F93-8F67-E08F6C4D932F}" destId="{32AE84DB-FFA2-4259-BAB8-67E61DE8E618}" srcOrd="4" destOrd="0" presId="urn:microsoft.com/office/officeart/2005/8/layout/process4"/>
    <dgm:cxn modelId="{570F110A-3D04-47E6-9BF3-F70A4DF1EB91}" type="presParOf" srcId="{32AE84DB-FFA2-4259-BAB8-67E61DE8E618}" destId="{B175D2C0-6C7B-4E47-A459-92259FA9B95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CBF3E-2320-450C-86A5-FE36E7796DE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0BDED8-E549-40EA-A077-53A09D4B0CBB}">
      <dgm:prSet phldrT="[Text]" custT="1"/>
      <dgm:spPr/>
      <dgm:t>
        <a:bodyPr/>
        <a:lstStyle/>
        <a:p>
          <a:r>
            <a: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Notice to improve implementation</a:t>
          </a:r>
          <a:endParaRPr lang="en-US" sz="1400"/>
        </a:p>
      </dgm:t>
    </dgm:pt>
    <dgm:pt modelId="{0B6559F1-9755-400D-952D-564FD379EE33}" type="parTrans" cxnId="{192154B1-FBB2-475D-8ED4-6256D3D368AC}">
      <dgm:prSet/>
      <dgm:spPr/>
      <dgm:t>
        <a:bodyPr/>
        <a:lstStyle/>
        <a:p>
          <a:endParaRPr lang="en-US" sz="1600"/>
        </a:p>
      </dgm:t>
    </dgm:pt>
    <dgm:pt modelId="{2FE04B69-5178-49B5-B6A5-D7956847329C}" type="sibTrans" cxnId="{192154B1-FBB2-475D-8ED4-6256D3D368AC}">
      <dgm:prSet/>
      <dgm:spPr/>
      <dgm:t>
        <a:bodyPr/>
        <a:lstStyle/>
        <a:p>
          <a:endParaRPr lang="en-US" sz="1600"/>
        </a:p>
      </dgm:t>
    </dgm:pt>
    <dgm:pt modelId="{B40CC232-B229-4C8E-A8F2-7E51AA48D419}">
      <dgm:prSet phldrT="[Text]" custT="1"/>
      <dgm:spPr/>
      <dgm:t>
        <a:bodyPr/>
        <a:lstStyle/>
        <a:p>
          <a:r>
            <a: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By an agreed date</a:t>
          </a:r>
          <a:endParaRPr lang="en-US" sz="1400"/>
        </a:p>
      </dgm:t>
    </dgm:pt>
    <dgm:pt modelId="{A1CE85B6-08A1-4C66-B7D1-F54BDCB84FC4}" type="parTrans" cxnId="{E8F7BA50-CF43-47DD-93A8-2983FABAB9D1}">
      <dgm:prSet/>
      <dgm:spPr/>
      <dgm:t>
        <a:bodyPr/>
        <a:lstStyle/>
        <a:p>
          <a:endParaRPr lang="en-US" sz="1600"/>
        </a:p>
      </dgm:t>
    </dgm:pt>
    <dgm:pt modelId="{35318790-80AD-4D3A-A4F3-2F3203721A75}" type="sibTrans" cxnId="{E8F7BA50-CF43-47DD-93A8-2983FABAB9D1}">
      <dgm:prSet/>
      <dgm:spPr/>
      <dgm:t>
        <a:bodyPr/>
        <a:lstStyle/>
        <a:p>
          <a:endParaRPr lang="en-US" sz="1600"/>
        </a:p>
      </dgm:t>
    </dgm:pt>
    <dgm:pt modelId="{CF956FB0-C50F-4CB4-9ED8-F2777039FE25}">
      <dgm:prSet phldrT="[Text]" custT="1"/>
      <dgm:spPr/>
      <dgm:t>
        <a:bodyPr/>
        <a:lstStyle/>
        <a:p>
          <a:r>
            <a: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No significant improvement and the </a:t>
          </a:r>
          <a:r>
            <a:rPr lang="en-US" sz="1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MTR confirms severe implementation lag   </a:t>
          </a:r>
          <a:endParaRPr lang="en-US" sz="1600" b="1" u="sng" dirty="0"/>
        </a:p>
      </dgm:t>
    </dgm:pt>
    <dgm:pt modelId="{8D0655DF-B93F-4448-AED4-229E48954709}" type="parTrans" cxnId="{01C3B094-A31A-4472-A343-699A7F29DC10}">
      <dgm:prSet/>
      <dgm:spPr/>
      <dgm:t>
        <a:bodyPr/>
        <a:lstStyle/>
        <a:p>
          <a:endParaRPr lang="en-US" sz="1600"/>
        </a:p>
      </dgm:t>
    </dgm:pt>
    <dgm:pt modelId="{1FB3E6DC-AAAC-44ED-A95E-0EFAEF2BFC60}" type="sibTrans" cxnId="{01C3B094-A31A-4472-A343-699A7F29DC10}">
      <dgm:prSet/>
      <dgm:spPr/>
      <dgm:t>
        <a:bodyPr/>
        <a:lstStyle/>
        <a:p>
          <a:endParaRPr lang="en-US" sz="1600"/>
        </a:p>
      </dgm:t>
    </dgm:pt>
    <dgm:pt modelId="{E1A4B345-D6EB-47CB-B659-3E88D72B0B26}">
      <dgm:prSet phldrT="[Text]" custT="1"/>
      <dgm:spPr/>
      <dgm:t>
        <a:bodyPr/>
        <a:lstStyle/>
        <a:p>
          <a:r>
            <a:rPr lang="en-US" sz="1400" b="1" u="sng"/>
            <a:t>Large risk </a:t>
          </a:r>
          <a:r>
            <a:rPr lang="en-US" sz="1400"/>
            <a:t>that funds will </a:t>
          </a:r>
          <a:r>
            <a:rPr lang="en-US" sz="1400" b="1" u="sng"/>
            <a:t>not be utilized</a:t>
          </a:r>
          <a:r>
            <a:rPr lang="en-US" sz="1400"/>
            <a:t> by project closing</a:t>
          </a:r>
        </a:p>
      </dgm:t>
    </dgm:pt>
    <dgm:pt modelId="{09C402E0-56A5-4CD1-9E61-8107174949D4}" type="parTrans" cxnId="{16A56FF5-CA82-4319-AED6-40CA23B402E6}">
      <dgm:prSet/>
      <dgm:spPr/>
      <dgm:t>
        <a:bodyPr/>
        <a:lstStyle/>
        <a:p>
          <a:endParaRPr lang="en-US" sz="1600"/>
        </a:p>
      </dgm:t>
    </dgm:pt>
    <dgm:pt modelId="{E55E6570-64BE-4FDC-9DBC-FAB8C1091329}" type="sibTrans" cxnId="{16A56FF5-CA82-4319-AED6-40CA23B402E6}">
      <dgm:prSet/>
      <dgm:spPr/>
      <dgm:t>
        <a:bodyPr/>
        <a:lstStyle/>
        <a:p>
          <a:endParaRPr lang="en-US" sz="1600"/>
        </a:p>
      </dgm:t>
    </dgm:pt>
    <dgm:pt modelId="{6A2343D9-7097-4A83-8C0E-0FBBE29DC577}">
      <dgm:prSet phldrT="[Text]" custT="1"/>
      <dgm:spPr/>
      <dgm:t>
        <a:bodyPr/>
        <a:lstStyle/>
        <a:p>
          <a:r>
            <a:rPr lang="en-US" sz="1400"/>
            <a:t>Even with a one-year project extension</a:t>
          </a:r>
        </a:p>
      </dgm:t>
    </dgm:pt>
    <dgm:pt modelId="{0D08A46E-DFA5-4E44-B6E2-A9C01AD8E39F}" type="parTrans" cxnId="{19EE5549-ED65-4AFE-838C-AD6DB340A374}">
      <dgm:prSet/>
      <dgm:spPr/>
      <dgm:t>
        <a:bodyPr/>
        <a:lstStyle/>
        <a:p>
          <a:endParaRPr lang="en-US" sz="1600"/>
        </a:p>
      </dgm:t>
    </dgm:pt>
    <dgm:pt modelId="{F11FF77D-F828-449C-9BBE-9E7E97D505E2}" type="sibTrans" cxnId="{19EE5549-ED65-4AFE-838C-AD6DB340A374}">
      <dgm:prSet/>
      <dgm:spPr/>
      <dgm:t>
        <a:bodyPr/>
        <a:lstStyle/>
        <a:p>
          <a:endParaRPr lang="en-US" sz="1600"/>
        </a:p>
      </dgm:t>
    </dgm:pt>
    <dgm:pt modelId="{2B8F5835-6D29-4A88-90A4-DC019FF07CC0}">
      <dgm:prSet phldrT="[Text]" custT="1"/>
      <dgm:spPr/>
      <dgm:t>
        <a:bodyPr/>
        <a:lstStyle/>
        <a:p>
          <a:r>
            <a: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Fund reduction will be considered as per Performance and Funding Agreement</a:t>
          </a:r>
          <a:endParaRPr lang="en-US" sz="1600"/>
        </a:p>
      </dgm:t>
    </dgm:pt>
    <dgm:pt modelId="{95F1C206-9CEE-42B1-9635-55C25B2E5D87}" type="parTrans" cxnId="{23ACD937-3750-4D65-AFB0-F48C61DAE825}">
      <dgm:prSet/>
      <dgm:spPr/>
      <dgm:t>
        <a:bodyPr/>
        <a:lstStyle/>
        <a:p>
          <a:endParaRPr lang="en-US" sz="1600"/>
        </a:p>
      </dgm:t>
    </dgm:pt>
    <dgm:pt modelId="{A09C6FC6-FAC3-4D9D-83CF-43FE09315459}" type="sibTrans" cxnId="{23ACD937-3750-4D65-AFB0-F48C61DAE825}">
      <dgm:prSet/>
      <dgm:spPr/>
      <dgm:t>
        <a:bodyPr/>
        <a:lstStyle/>
        <a:p>
          <a:endParaRPr lang="en-US" sz="1600"/>
        </a:p>
      </dgm:t>
    </dgm:pt>
    <dgm:pt modelId="{B2E0CBE3-2F22-42AE-B52F-510D6CD86FC1}">
      <dgm:prSet phldrT="[Text]" custT="1"/>
      <dgm:spPr/>
      <dgm:t>
        <a:bodyPr/>
        <a:lstStyle/>
        <a:p>
          <a:r>
            <a:rPr lang="en-CA" sz="1400" i="0"/>
            <a:t>Grant amount will be </a:t>
          </a:r>
          <a:r>
            <a:rPr lang="en-CA" sz="1400" b="1" i="0" u="sng"/>
            <a:t>reduced by 50 percent </a:t>
          </a:r>
          <a:r>
            <a:rPr lang="en-CA" sz="1400" i="0"/>
            <a:t>of the </a:t>
          </a:r>
          <a:r>
            <a:rPr lang="en-CA" sz="1400" b="1" i="0" u="sng"/>
            <a:t>uncommitted amount </a:t>
          </a:r>
          <a:r>
            <a:rPr lang="en-CA" sz="1400" i="0"/>
            <a:t>that is above half of the grant</a:t>
          </a:r>
          <a:endParaRPr lang="en-US" sz="1400" i="0"/>
        </a:p>
      </dgm:t>
    </dgm:pt>
    <dgm:pt modelId="{568229A9-01BD-4ED2-AC9A-976179A02F9C}" type="parTrans" cxnId="{442870DE-3B63-43DB-A981-2DEAABDDD5A2}">
      <dgm:prSet/>
      <dgm:spPr/>
      <dgm:t>
        <a:bodyPr/>
        <a:lstStyle/>
        <a:p>
          <a:endParaRPr lang="en-US" sz="1600"/>
        </a:p>
      </dgm:t>
    </dgm:pt>
    <dgm:pt modelId="{552DEEE4-7DD1-449F-BEAF-2FD9E85E5193}" type="sibTrans" cxnId="{442870DE-3B63-43DB-A981-2DEAABDDD5A2}">
      <dgm:prSet/>
      <dgm:spPr/>
      <dgm:t>
        <a:bodyPr/>
        <a:lstStyle/>
        <a:p>
          <a:endParaRPr lang="en-US" sz="1600"/>
        </a:p>
      </dgm:t>
    </dgm:pt>
    <dgm:pt modelId="{42D8EE30-F986-4E52-983D-B5E362666A6E}">
      <dgm:prSet phldrT="[Text]" custT="1"/>
      <dgm:spPr/>
      <dgm:t>
        <a:bodyPr/>
        <a:lstStyle/>
        <a:p>
          <a:r>
            <a:rPr lang="en-US" sz="1600"/>
            <a:t>Center </a:t>
          </a:r>
          <a:r>
            <a:rPr lang="en-CA" sz="1600"/>
            <a:t>with </a:t>
          </a:r>
          <a:r>
            <a:rPr lang="en-US" sz="1600" b="1" u="sng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 severe implementation lag</a:t>
          </a:r>
          <a:endParaRPr lang="en-US" sz="1600" b="1" u="sng"/>
        </a:p>
      </dgm:t>
    </dgm:pt>
    <dgm:pt modelId="{766E6C3C-0B04-463E-8CE8-849EAEB6EFC6}" type="sibTrans" cxnId="{F6530FB1-BAA8-4E83-AB92-2ABC486EA4D3}">
      <dgm:prSet/>
      <dgm:spPr/>
      <dgm:t>
        <a:bodyPr/>
        <a:lstStyle/>
        <a:p>
          <a:endParaRPr lang="en-US" sz="1600"/>
        </a:p>
      </dgm:t>
    </dgm:pt>
    <dgm:pt modelId="{3B2EBC86-E42B-4E29-A484-1A6F874BDEFB}" type="parTrans" cxnId="{F6530FB1-BAA8-4E83-AB92-2ABC486EA4D3}">
      <dgm:prSet/>
      <dgm:spPr/>
      <dgm:t>
        <a:bodyPr/>
        <a:lstStyle/>
        <a:p>
          <a:endParaRPr lang="en-US" sz="1600"/>
        </a:p>
      </dgm:t>
    </dgm:pt>
    <dgm:pt modelId="{4C6B903B-4FF1-4F93-8F67-E08F6C4D932F}" type="pres">
      <dgm:prSet presAssocID="{8D9CBF3E-2320-450C-86A5-FE36E7796DEC}" presName="Name0" presStyleCnt="0">
        <dgm:presLayoutVars>
          <dgm:dir/>
          <dgm:animLvl val="lvl"/>
          <dgm:resizeHandles val="exact"/>
        </dgm:presLayoutVars>
      </dgm:prSet>
      <dgm:spPr/>
    </dgm:pt>
    <dgm:pt modelId="{7974C88C-3FCC-466C-AB53-0E975F6AAB1F}" type="pres">
      <dgm:prSet presAssocID="{2B8F5835-6D29-4A88-90A4-DC019FF07CC0}" presName="boxAndChildren" presStyleCnt="0"/>
      <dgm:spPr/>
    </dgm:pt>
    <dgm:pt modelId="{F00B9E4D-5429-4828-8A4F-1177EC55677A}" type="pres">
      <dgm:prSet presAssocID="{2B8F5835-6D29-4A88-90A4-DC019FF07CC0}" presName="parentTextBox" presStyleLbl="node1" presStyleIdx="0" presStyleCnt="3"/>
      <dgm:spPr/>
    </dgm:pt>
    <dgm:pt modelId="{4C5AA52F-CE96-472F-AF92-6F64CD39FFB2}" type="pres">
      <dgm:prSet presAssocID="{2B8F5835-6D29-4A88-90A4-DC019FF07CC0}" presName="entireBox" presStyleLbl="node1" presStyleIdx="0" presStyleCnt="3"/>
      <dgm:spPr/>
    </dgm:pt>
    <dgm:pt modelId="{4359C667-8649-4588-9C28-6C3D355BE098}" type="pres">
      <dgm:prSet presAssocID="{2B8F5835-6D29-4A88-90A4-DC019FF07CC0}" presName="descendantBox" presStyleCnt="0"/>
      <dgm:spPr/>
    </dgm:pt>
    <dgm:pt modelId="{12527F96-47DF-4653-B562-5BCA809FE412}" type="pres">
      <dgm:prSet presAssocID="{B2E0CBE3-2F22-42AE-B52F-510D6CD86FC1}" presName="childTextBox" presStyleLbl="fgAccFollowNode1" presStyleIdx="0" presStyleCnt="5">
        <dgm:presLayoutVars>
          <dgm:bulletEnabled val="1"/>
        </dgm:presLayoutVars>
      </dgm:prSet>
      <dgm:spPr/>
    </dgm:pt>
    <dgm:pt modelId="{36073246-1C4C-4B2F-ACFF-2FA336B4F71D}" type="pres">
      <dgm:prSet presAssocID="{1FB3E6DC-AAAC-44ED-A95E-0EFAEF2BFC60}" presName="sp" presStyleCnt="0"/>
      <dgm:spPr/>
    </dgm:pt>
    <dgm:pt modelId="{2EB7FFED-C110-438B-98AB-4910875EC326}" type="pres">
      <dgm:prSet presAssocID="{CF956FB0-C50F-4CB4-9ED8-F2777039FE25}" presName="arrowAndChildren" presStyleCnt="0"/>
      <dgm:spPr/>
    </dgm:pt>
    <dgm:pt modelId="{8CB4544C-8776-4036-9698-9DAA632DDB95}" type="pres">
      <dgm:prSet presAssocID="{CF956FB0-C50F-4CB4-9ED8-F2777039FE25}" presName="parentTextArrow" presStyleLbl="node1" presStyleIdx="0" presStyleCnt="3"/>
      <dgm:spPr/>
    </dgm:pt>
    <dgm:pt modelId="{E0502822-860D-4720-88DE-9691107AA0F2}" type="pres">
      <dgm:prSet presAssocID="{CF956FB0-C50F-4CB4-9ED8-F2777039FE25}" presName="arrow" presStyleLbl="node1" presStyleIdx="1" presStyleCnt="3"/>
      <dgm:spPr/>
    </dgm:pt>
    <dgm:pt modelId="{97CF42EB-3BA5-460C-8284-9CD8E686BD36}" type="pres">
      <dgm:prSet presAssocID="{CF956FB0-C50F-4CB4-9ED8-F2777039FE25}" presName="descendantArrow" presStyleCnt="0"/>
      <dgm:spPr/>
    </dgm:pt>
    <dgm:pt modelId="{71C02B6E-A080-4ACF-8847-C7B33B3B55CB}" type="pres">
      <dgm:prSet presAssocID="{E1A4B345-D6EB-47CB-B659-3E88D72B0B26}" presName="childTextArrow" presStyleLbl="fgAccFollowNode1" presStyleIdx="1" presStyleCnt="5">
        <dgm:presLayoutVars>
          <dgm:bulletEnabled val="1"/>
        </dgm:presLayoutVars>
      </dgm:prSet>
      <dgm:spPr/>
    </dgm:pt>
    <dgm:pt modelId="{2871A6C7-4850-403A-84A4-F7DD3CAB0F41}" type="pres">
      <dgm:prSet presAssocID="{6A2343D9-7097-4A83-8C0E-0FBBE29DC577}" presName="childTextArrow" presStyleLbl="fgAccFollowNode1" presStyleIdx="2" presStyleCnt="5">
        <dgm:presLayoutVars>
          <dgm:bulletEnabled val="1"/>
        </dgm:presLayoutVars>
      </dgm:prSet>
      <dgm:spPr/>
    </dgm:pt>
    <dgm:pt modelId="{FA63FE89-BA98-4B1B-9417-EE4F3F0E34EF}" type="pres">
      <dgm:prSet presAssocID="{766E6C3C-0B04-463E-8CE8-849EAEB6EFC6}" presName="sp" presStyleCnt="0"/>
      <dgm:spPr/>
    </dgm:pt>
    <dgm:pt modelId="{32AE84DB-FFA2-4259-BAB8-67E61DE8E618}" type="pres">
      <dgm:prSet presAssocID="{42D8EE30-F986-4E52-983D-B5E362666A6E}" presName="arrowAndChildren" presStyleCnt="0"/>
      <dgm:spPr/>
    </dgm:pt>
    <dgm:pt modelId="{B175D2C0-6C7B-4E47-A459-92259FA9B955}" type="pres">
      <dgm:prSet presAssocID="{42D8EE30-F986-4E52-983D-B5E362666A6E}" presName="parentTextArrow" presStyleLbl="node1" presStyleIdx="1" presStyleCnt="3"/>
      <dgm:spPr/>
    </dgm:pt>
    <dgm:pt modelId="{2336B61D-9B10-4776-95A4-827EBF631D2F}" type="pres">
      <dgm:prSet presAssocID="{42D8EE30-F986-4E52-983D-B5E362666A6E}" presName="arrow" presStyleLbl="node1" presStyleIdx="2" presStyleCnt="3" custScaleY="109471" custLinFactNeighborX="-4438" custLinFactNeighborY="2796"/>
      <dgm:spPr/>
    </dgm:pt>
    <dgm:pt modelId="{3002908B-9710-4537-9E71-0ADA34E8EEF8}" type="pres">
      <dgm:prSet presAssocID="{42D8EE30-F986-4E52-983D-B5E362666A6E}" presName="descendantArrow" presStyleCnt="0"/>
      <dgm:spPr/>
    </dgm:pt>
    <dgm:pt modelId="{4B6B6A07-CCFD-444B-9BA3-E931263F554E}" type="pres">
      <dgm:prSet presAssocID="{F40BDED8-E549-40EA-A077-53A09D4B0CBB}" presName="childTextArrow" presStyleLbl="fgAccFollowNode1" presStyleIdx="3" presStyleCnt="5">
        <dgm:presLayoutVars>
          <dgm:bulletEnabled val="1"/>
        </dgm:presLayoutVars>
      </dgm:prSet>
      <dgm:spPr/>
    </dgm:pt>
    <dgm:pt modelId="{D00569EF-D5B5-42E8-BBDB-C543D39849EA}" type="pres">
      <dgm:prSet presAssocID="{B40CC232-B229-4C8E-A8F2-7E51AA48D419}" presName="childTextArrow" presStyleLbl="fgAccFollowNode1" presStyleIdx="4" presStyleCnt="5" custLinFactNeighborX="0" custLinFactNeighborY="1924">
        <dgm:presLayoutVars>
          <dgm:bulletEnabled val="1"/>
        </dgm:presLayoutVars>
      </dgm:prSet>
      <dgm:spPr/>
    </dgm:pt>
  </dgm:ptLst>
  <dgm:cxnLst>
    <dgm:cxn modelId="{7A68F507-E433-4EF2-87EB-3AA574853F0E}" type="presOf" srcId="{2B8F5835-6D29-4A88-90A4-DC019FF07CC0}" destId="{4C5AA52F-CE96-472F-AF92-6F64CD39FFB2}" srcOrd="1" destOrd="0" presId="urn:microsoft.com/office/officeart/2005/8/layout/process4"/>
    <dgm:cxn modelId="{05A8150D-7A04-4497-AEA7-73A7CA7B908D}" type="presOf" srcId="{E1A4B345-D6EB-47CB-B659-3E88D72B0B26}" destId="{71C02B6E-A080-4ACF-8847-C7B33B3B55CB}" srcOrd="0" destOrd="0" presId="urn:microsoft.com/office/officeart/2005/8/layout/process4"/>
    <dgm:cxn modelId="{19BE1D0E-9816-4256-BDE9-D755A2626C94}" type="presOf" srcId="{B40CC232-B229-4C8E-A8F2-7E51AA48D419}" destId="{D00569EF-D5B5-42E8-BBDB-C543D39849EA}" srcOrd="0" destOrd="0" presId="urn:microsoft.com/office/officeart/2005/8/layout/process4"/>
    <dgm:cxn modelId="{212B7C1B-047C-4E41-B3A8-D5B07BC4E999}" type="presOf" srcId="{8D9CBF3E-2320-450C-86A5-FE36E7796DEC}" destId="{4C6B903B-4FF1-4F93-8F67-E08F6C4D932F}" srcOrd="0" destOrd="0" presId="urn:microsoft.com/office/officeart/2005/8/layout/process4"/>
    <dgm:cxn modelId="{23ACD937-3750-4D65-AFB0-F48C61DAE825}" srcId="{8D9CBF3E-2320-450C-86A5-FE36E7796DEC}" destId="{2B8F5835-6D29-4A88-90A4-DC019FF07CC0}" srcOrd="2" destOrd="0" parTransId="{95F1C206-9CEE-42B1-9635-55C25B2E5D87}" sibTransId="{A09C6FC6-FAC3-4D9D-83CF-43FE09315459}"/>
    <dgm:cxn modelId="{473D1141-0862-4E16-8848-C113877F7AF3}" type="presOf" srcId="{CF956FB0-C50F-4CB4-9ED8-F2777039FE25}" destId="{E0502822-860D-4720-88DE-9691107AA0F2}" srcOrd="1" destOrd="0" presId="urn:microsoft.com/office/officeart/2005/8/layout/process4"/>
    <dgm:cxn modelId="{19EE5549-ED65-4AFE-838C-AD6DB340A374}" srcId="{CF956FB0-C50F-4CB4-9ED8-F2777039FE25}" destId="{6A2343D9-7097-4A83-8C0E-0FBBE29DC577}" srcOrd="1" destOrd="0" parTransId="{0D08A46E-DFA5-4E44-B6E2-A9C01AD8E39F}" sibTransId="{F11FF77D-F828-449C-9BBE-9E7E97D505E2}"/>
    <dgm:cxn modelId="{B5D0AE4F-0663-4BD3-B835-D9785E4894C3}" type="presOf" srcId="{42D8EE30-F986-4E52-983D-B5E362666A6E}" destId="{B175D2C0-6C7B-4E47-A459-92259FA9B955}" srcOrd="0" destOrd="0" presId="urn:microsoft.com/office/officeart/2005/8/layout/process4"/>
    <dgm:cxn modelId="{E8F7BA50-CF43-47DD-93A8-2983FABAB9D1}" srcId="{42D8EE30-F986-4E52-983D-B5E362666A6E}" destId="{B40CC232-B229-4C8E-A8F2-7E51AA48D419}" srcOrd="1" destOrd="0" parTransId="{A1CE85B6-08A1-4C66-B7D1-F54BDCB84FC4}" sibTransId="{35318790-80AD-4D3A-A4F3-2F3203721A75}"/>
    <dgm:cxn modelId="{01C3B094-A31A-4472-A343-699A7F29DC10}" srcId="{8D9CBF3E-2320-450C-86A5-FE36E7796DEC}" destId="{CF956FB0-C50F-4CB4-9ED8-F2777039FE25}" srcOrd="1" destOrd="0" parTransId="{8D0655DF-B93F-4448-AED4-229E48954709}" sibTransId="{1FB3E6DC-AAAC-44ED-A95E-0EFAEF2BFC60}"/>
    <dgm:cxn modelId="{4F454C9D-593D-4501-AE54-823410D5BB6C}" type="presOf" srcId="{CF956FB0-C50F-4CB4-9ED8-F2777039FE25}" destId="{8CB4544C-8776-4036-9698-9DAA632DDB95}" srcOrd="0" destOrd="0" presId="urn:microsoft.com/office/officeart/2005/8/layout/process4"/>
    <dgm:cxn modelId="{484E43A6-1B80-4442-8B67-DE130285D6D3}" type="presOf" srcId="{F40BDED8-E549-40EA-A077-53A09D4B0CBB}" destId="{4B6B6A07-CCFD-444B-9BA3-E931263F554E}" srcOrd="0" destOrd="0" presId="urn:microsoft.com/office/officeart/2005/8/layout/process4"/>
    <dgm:cxn modelId="{137930AD-4EC9-4BBE-9CEE-5AE7A40EF02C}" type="presOf" srcId="{42D8EE30-F986-4E52-983D-B5E362666A6E}" destId="{2336B61D-9B10-4776-95A4-827EBF631D2F}" srcOrd="1" destOrd="0" presId="urn:microsoft.com/office/officeart/2005/8/layout/process4"/>
    <dgm:cxn modelId="{F6530FB1-BAA8-4E83-AB92-2ABC486EA4D3}" srcId="{8D9CBF3E-2320-450C-86A5-FE36E7796DEC}" destId="{42D8EE30-F986-4E52-983D-B5E362666A6E}" srcOrd="0" destOrd="0" parTransId="{3B2EBC86-E42B-4E29-A484-1A6F874BDEFB}" sibTransId="{766E6C3C-0B04-463E-8CE8-849EAEB6EFC6}"/>
    <dgm:cxn modelId="{192154B1-FBB2-475D-8ED4-6256D3D368AC}" srcId="{42D8EE30-F986-4E52-983D-B5E362666A6E}" destId="{F40BDED8-E549-40EA-A077-53A09D4B0CBB}" srcOrd="0" destOrd="0" parTransId="{0B6559F1-9755-400D-952D-564FD379EE33}" sibTransId="{2FE04B69-5178-49B5-B6A5-D7956847329C}"/>
    <dgm:cxn modelId="{90757FBD-4CBC-4673-8122-59F8B94BDCAE}" type="presOf" srcId="{B2E0CBE3-2F22-42AE-B52F-510D6CD86FC1}" destId="{12527F96-47DF-4653-B562-5BCA809FE412}" srcOrd="0" destOrd="0" presId="urn:microsoft.com/office/officeart/2005/8/layout/process4"/>
    <dgm:cxn modelId="{9D7858C0-DAB7-45D4-BC80-4582A0D32874}" type="presOf" srcId="{6A2343D9-7097-4A83-8C0E-0FBBE29DC577}" destId="{2871A6C7-4850-403A-84A4-F7DD3CAB0F41}" srcOrd="0" destOrd="0" presId="urn:microsoft.com/office/officeart/2005/8/layout/process4"/>
    <dgm:cxn modelId="{442870DE-3B63-43DB-A981-2DEAABDDD5A2}" srcId="{2B8F5835-6D29-4A88-90A4-DC019FF07CC0}" destId="{B2E0CBE3-2F22-42AE-B52F-510D6CD86FC1}" srcOrd="0" destOrd="0" parTransId="{568229A9-01BD-4ED2-AC9A-976179A02F9C}" sibTransId="{552DEEE4-7DD1-449F-BEAF-2FD9E85E5193}"/>
    <dgm:cxn modelId="{F78E07E2-99B5-4134-A00A-13E5A3EE0B83}" type="presOf" srcId="{2B8F5835-6D29-4A88-90A4-DC019FF07CC0}" destId="{F00B9E4D-5429-4828-8A4F-1177EC55677A}" srcOrd="0" destOrd="0" presId="urn:microsoft.com/office/officeart/2005/8/layout/process4"/>
    <dgm:cxn modelId="{16A56FF5-CA82-4319-AED6-40CA23B402E6}" srcId="{CF956FB0-C50F-4CB4-9ED8-F2777039FE25}" destId="{E1A4B345-D6EB-47CB-B659-3E88D72B0B26}" srcOrd="0" destOrd="0" parTransId="{09C402E0-56A5-4CD1-9E61-8107174949D4}" sibTransId="{E55E6570-64BE-4FDC-9DBC-FAB8C1091329}"/>
    <dgm:cxn modelId="{4BB13C63-0976-4385-8273-F8B1EEEFFF8E}" type="presParOf" srcId="{4C6B903B-4FF1-4F93-8F67-E08F6C4D932F}" destId="{7974C88C-3FCC-466C-AB53-0E975F6AAB1F}" srcOrd="0" destOrd="0" presId="urn:microsoft.com/office/officeart/2005/8/layout/process4"/>
    <dgm:cxn modelId="{5C0BDA0C-11F8-440F-8831-D1B595A36DB2}" type="presParOf" srcId="{7974C88C-3FCC-466C-AB53-0E975F6AAB1F}" destId="{F00B9E4D-5429-4828-8A4F-1177EC55677A}" srcOrd="0" destOrd="0" presId="urn:microsoft.com/office/officeart/2005/8/layout/process4"/>
    <dgm:cxn modelId="{8BB7CEEB-CE51-4D40-86EF-195D077C43C0}" type="presParOf" srcId="{7974C88C-3FCC-466C-AB53-0E975F6AAB1F}" destId="{4C5AA52F-CE96-472F-AF92-6F64CD39FFB2}" srcOrd="1" destOrd="0" presId="urn:microsoft.com/office/officeart/2005/8/layout/process4"/>
    <dgm:cxn modelId="{79BA2E48-E9F4-4FAF-9526-DCB5BF886D83}" type="presParOf" srcId="{7974C88C-3FCC-466C-AB53-0E975F6AAB1F}" destId="{4359C667-8649-4588-9C28-6C3D355BE098}" srcOrd="2" destOrd="0" presId="urn:microsoft.com/office/officeart/2005/8/layout/process4"/>
    <dgm:cxn modelId="{03DFD0C1-85E4-4AEA-B419-403778201962}" type="presParOf" srcId="{4359C667-8649-4588-9C28-6C3D355BE098}" destId="{12527F96-47DF-4653-B562-5BCA809FE412}" srcOrd="0" destOrd="0" presId="urn:microsoft.com/office/officeart/2005/8/layout/process4"/>
    <dgm:cxn modelId="{8A3F1D3B-1561-430E-BDE1-27DF735A7892}" type="presParOf" srcId="{4C6B903B-4FF1-4F93-8F67-E08F6C4D932F}" destId="{36073246-1C4C-4B2F-ACFF-2FA336B4F71D}" srcOrd="1" destOrd="0" presId="urn:microsoft.com/office/officeart/2005/8/layout/process4"/>
    <dgm:cxn modelId="{94F0EEBE-1644-446D-A124-D5A1F21EC130}" type="presParOf" srcId="{4C6B903B-4FF1-4F93-8F67-E08F6C4D932F}" destId="{2EB7FFED-C110-438B-98AB-4910875EC326}" srcOrd="2" destOrd="0" presId="urn:microsoft.com/office/officeart/2005/8/layout/process4"/>
    <dgm:cxn modelId="{6398DC39-0ACD-4191-A486-738591E8AB9C}" type="presParOf" srcId="{2EB7FFED-C110-438B-98AB-4910875EC326}" destId="{8CB4544C-8776-4036-9698-9DAA632DDB95}" srcOrd="0" destOrd="0" presId="urn:microsoft.com/office/officeart/2005/8/layout/process4"/>
    <dgm:cxn modelId="{D99D0816-E5DB-4CD9-9AB0-29665B5BEA2C}" type="presParOf" srcId="{2EB7FFED-C110-438B-98AB-4910875EC326}" destId="{E0502822-860D-4720-88DE-9691107AA0F2}" srcOrd="1" destOrd="0" presId="urn:microsoft.com/office/officeart/2005/8/layout/process4"/>
    <dgm:cxn modelId="{06D07F1E-082F-4723-A9E9-32F020B1EC71}" type="presParOf" srcId="{2EB7FFED-C110-438B-98AB-4910875EC326}" destId="{97CF42EB-3BA5-460C-8284-9CD8E686BD36}" srcOrd="2" destOrd="0" presId="urn:microsoft.com/office/officeart/2005/8/layout/process4"/>
    <dgm:cxn modelId="{A43136A6-96C9-472E-8AE9-BB1280498D4C}" type="presParOf" srcId="{97CF42EB-3BA5-460C-8284-9CD8E686BD36}" destId="{71C02B6E-A080-4ACF-8847-C7B33B3B55CB}" srcOrd="0" destOrd="0" presId="urn:microsoft.com/office/officeart/2005/8/layout/process4"/>
    <dgm:cxn modelId="{5F918EF7-00CA-4A81-9007-1BBA21670EA3}" type="presParOf" srcId="{97CF42EB-3BA5-460C-8284-9CD8E686BD36}" destId="{2871A6C7-4850-403A-84A4-F7DD3CAB0F41}" srcOrd="1" destOrd="0" presId="urn:microsoft.com/office/officeart/2005/8/layout/process4"/>
    <dgm:cxn modelId="{ECFD9CCB-5F09-42C8-A6D9-4C61E7C20771}" type="presParOf" srcId="{4C6B903B-4FF1-4F93-8F67-E08F6C4D932F}" destId="{FA63FE89-BA98-4B1B-9417-EE4F3F0E34EF}" srcOrd="3" destOrd="0" presId="urn:microsoft.com/office/officeart/2005/8/layout/process4"/>
    <dgm:cxn modelId="{7848BD24-69A0-4E58-BC1C-C2E6202335AA}" type="presParOf" srcId="{4C6B903B-4FF1-4F93-8F67-E08F6C4D932F}" destId="{32AE84DB-FFA2-4259-BAB8-67E61DE8E618}" srcOrd="4" destOrd="0" presId="urn:microsoft.com/office/officeart/2005/8/layout/process4"/>
    <dgm:cxn modelId="{570F110A-3D04-47E6-9BF3-F70A4DF1EB91}" type="presParOf" srcId="{32AE84DB-FFA2-4259-BAB8-67E61DE8E618}" destId="{B175D2C0-6C7B-4E47-A459-92259FA9B955}" srcOrd="0" destOrd="0" presId="urn:microsoft.com/office/officeart/2005/8/layout/process4"/>
    <dgm:cxn modelId="{BDD13D64-6631-447E-BE21-F76A277DBA27}" type="presParOf" srcId="{32AE84DB-FFA2-4259-BAB8-67E61DE8E618}" destId="{2336B61D-9B10-4776-95A4-827EBF631D2F}" srcOrd="1" destOrd="0" presId="urn:microsoft.com/office/officeart/2005/8/layout/process4"/>
    <dgm:cxn modelId="{E05DC8BC-4CA1-4360-9D38-514A09E5D2D4}" type="presParOf" srcId="{32AE84DB-FFA2-4259-BAB8-67E61DE8E618}" destId="{3002908B-9710-4537-9E71-0ADA34E8EEF8}" srcOrd="2" destOrd="0" presId="urn:microsoft.com/office/officeart/2005/8/layout/process4"/>
    <dgm:cxn modelId="{DA9C7B3B-6188-4A86-AE82-E99E60FE6B90}" type="presParOf" srcId="{3002908B-9710-4537-9E71-0ADA34E8EEF8}" destId="{4B6B6A07-CCFD-444B-9BA3-E931263F554E}" srcOrd="0" destOrd="0" presId="urn:microsoft.com/office/officeart/2005/8/layout/process4"/>
    <dgm:cxn modelId="{8BA67708-1D3F-451C-9E39-6C1CB8EF6145}" type="presParOf" srcId="{3002908B-9710-4537-9E71-0ADA34E8EEF8}" destId="{D00569EF-D5B5-42E8-BBDB-C543D39849E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CADC2D-9776-4E2C-82D8-88824C56170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1BE82F-A95D-46DF-B530-D1FF8E95C193}">
      <dgm:prSet phldrT="[Text]"/>
      <dgm:spPr/>
      <dgm:t>
        <a:bodyPr/>
        <a:lstStyle/>
        <a:p>
          <a:r>
            <a:rPr lang="en-US" b="1" dirty="0"/>
            <a:t>DLI Achievement Rate</a:t>
          </a:r>
        </a:p>
      </dgm:t>
    </dgm:pt>
    <dgm:pt modelId="{48E520CA-FBEF-4D5F-A2AF-64394EB590B1}" type="parTrans" cxnId="{D483F97B-A369-45F5-A1A5-C33BF6741070}">
      <dgm:prSet/>
      <dgm:spPr/>
      <dgm:t>
        <a:bodyPr/>
        <a:lstStyle/>
        <a:p>
          <a:endParaRPr lang="en-US"/>
        </a:p>
      </dgm:t>
    </dgm:pt>
    <dgm:pt modelId="{AED08F9E-C2D5-4363-AF08-730AEBD0DC58}" type="sibTrans" cxnId="{D483F97B-A369-45F5-A1A5-C33BF6741070}">
      <dgm:prSet/>
      <dgm:spPr/>
      <dgm:t>
        <a:bodyPr/>
        <a:lstStyle/>
        <a:p>
          <a:endParaRPr lang="en-US"/>
        </a:p>
      </dgm:t>
    </dgm:pt>
    <dgm:pt modelId="{8F3F7327-F5C7-4F01-B759-5888241CB285}">
      <dgm:prSet phldrT="[Text]"/>
      <dgm:spPr/>
      <dgm:t>
        <a:bodyPr/>
        <a:lstStyle/>
        <a:p>
          <a:r>
            <a:rPr lang="en-US" dirty="0"/>
            <a:t>Proportion of results achieved by the center</a:t>
          </a:r>
        </a:p>
      </dgm:t>
    </dgm:pt>
    <dgm:pt modelId="{1DD69BA9-0346-4D47-AB1E-86E1808906ED}" type="parTrans" cxnId="{92494547-5110-4BD6-B069-58F8EC8FDCE3}">
      <dgm:prSet/>
      <dgm:spPr/>
      <dgm:t>
        <a:bodyPr/>
        <a:lstStyle/>
        <a:p>
          <a:endParaRPr lang="en-US"/>
        </a:p>
      </dgm:t>
    </dgm:pt>
    <dgm:pt modelId="{0086E1DA-51FB-45C9-AFA5-D3548774D693}" type="sibTrans" cxnId="{92494547-5110-4BD6-B069-58F8EC8FDCE3}">
      <dgm:prSet/>
      <dgm:spPr/>
      <dgm:t>
        <a:bodyPr/>
        <a:lstStyle/>
        <a:p>
          <a:endParaRPr lang="en-US"/>
        </a:p>
      </dgm:t>
    </dgm:pt>
    <dgm:pt modelId="{9C925BB1-4294-4C4D-853D-937A22A7570C}">
      <dgm:prSet phldrT="[Text]"/>
      <dgm:spPr/>
      <dgm:t>
        <a:bodyPr/>
        <a:lstStyle/>
        <a:p>
          <a:r>
            <a:rPr lang="en-CA" dirty="0"/>
            <a:t>Results achieved in dollar amount over the total amount of results targeted for each DLI</a:t>
          </a:r>
          <a:endParaRPr lang="en-US" dirty="0"/>
        </a:p>
      </dgm:t>
    </dgm:pt>
    <dgm:pt modelId="{1D5F1D0F-A2A9-468B-A061-A4A94EBC8CA0}" type="parTrans" cxnId="{E9333AFF-B1BE-4B48-A131-7F7A35323EAB}">
      <dgm:prSet/>
      <dgm:spPr/>
      <dgm:t>
        <a:bodyPr/>
        <a:lstStyle/>
        <a:p>
          <a:endParaRPr lang="en-US"/>
        </a:p>
      </dgm:t>
    </dgm:pt>
    <dgm:pt modelId="{75AE50A3-9A09-4D22-88D0-12B677D0E7CC}" type="sibTrans" cxnId="{E9333AFF-B1BE-4B48-A131-7F7A35323EAB}">
      <dgm:prSet/>
      <dgm:spPr/>
      <dgm:t>
        <a:bodyPr/>
        <a:lstStyle/>
        <a:p>
          <a:endParaRPr lang="en-US"/>
        </a:p>
      </dgm:t>
    </dgm:pt>
    <dgm:pt modelId="{22ED5CC0-5ED1-4A13-9B1A-D08AD82DB25E}">
      <dgm:prSet phldrT="[Text]"/>
      <dgm:spPr/>
      <dgm:t>
        <a:bodyPr/>
        <a:lstStyle/>
        <a:p>
          <a:r>
            <a:rPr lang="en-CA" b="1"/>
            <a:t>Fund Utilization Rate</a:t>
          </a:r>
          <a:endParaRPr lang="en-US"/>
        </a:p>
      </dgm:t>
    </dgm:pt>
    <dgm:pt modelId="{7137F4A0-3BE0-4020-AD2E-73FB61EEDE24}" type="parTrans" cxnId="{E6C73D0F-35B1-4091-BBD6-A3EB1566252E}">
      <dgm:prSet/>
      <dgm:spPr/>
      <dgm:t>
        <a:bodyPr/>
        <a:lstStyle/>
        <a:p>
          <a:endParaRPr lang="en-US"/>
        </a:p>
      </dgm:t>
    </dgm:pt>
    <dgm:pt modelId="{EF072F5E-4E1D-477E-A1EA-B1D6F6EC308A}" type="sibTrans" cxnId="{E6C73D0F-35B1-4091-BBD6-A3EB1566252E}">
      <dgm:prSet/>
      <dgm:spPr/>
      <dgm:t>
        <a:bodyPr/>
        <a:lstStyle/>
        <a:p>
          <a:endParaRPr lang="en-US"/>
        </a:p>
      </dgm:t>
    </dgm:pt>
    <dgm:pt modelId="{87C0F5FD-94B4-4F8F-B442-E387DFDCDE1E}">
      <dgm:prSet phldrT="[Text]"/>
      <dgm:spPr/>
      <dgm:t>
        <a:bodyPr/>
        <a:lstStyle/>
        <a:p>
          <a:r>
            <a:rPr lang="en-CA"/>
            <a:t>Proportion of funds spent over the center’s total allocation</a:t>
          </a:r>
          <a:endParaRPr lang="en-US"/>
        </a:p>
      </dgm:t>
    </dgm:pt>
    <dgm:pt modelId="{643B3539-4F51-4AA0-ABE5-F592FEBDCEE1}" type="parTrans" cxnId="{8BCF851B-735A-4851-9AAA-EE967F911864}">
      <dgm:prSet/>
      <dgm:spPr/>
      <dgm:t>
        <a:bodyPr/>
        <a:lstStyle/>
        <a:p>
          <a:endParaRPr lang="en-US"/>
        </a:p>
      </dgm:t>
    </dgm:pt>
    <dgm:pt modelId="{9A5165A4-EB53-4B7E-BEA9-E830586CEDD2}" type="sibTrans" cxnId="{8BCF851B-735A-4851-9AAA-EE967F911864}">
      <dgm:prSet/>
      <dgm:spPr/>
      <dgm:t>
        <a:bodyPr/>
        <a:lstStyle/>
        <a:p>
          <a:endParaRPr lang="en-US"/>
        </a:p>
      </dgm:t>
    </dgm:pt>
    <dgm:pt modelId="{C61FEBA2-43EC-4DB5-A8B1-775ECDB15074}">
      <dgm:prSet phldrT="[Text]"/>
      <dgm:spPr/>
      <dgm:t>
        <a:bodyPr/>
        <a:lstStyle/>
        <a:p>
          <a:r>
            <a:rPr lang="en-CA" b="1"/>
            <a:t>Implementation Performance Rate</a:t>
          </a:r>
          <a:endParaRPr lang="en-US"/>
        </a:p>
      </dgm:t>
    </dgm:pt>
    <dgm:pt modelId="{90BC3B44-9E4E-4842-8A6F-62563F58B957}" type="parTrans" cxnId="{B297570F-A21D-42C7-A645-AF847483ABEF}">
      <dgm:prSet/>
      <dgm:spPr/>
      <dgm:t>
        <a:bodyPr/>
        <a:lstStyle/>
        <a:p>
          <a:endParaRPr lang="en-US"/>
        </a:p>
      </dgm:t>
    </dgm:pt>
    <dgm:pt modelId="{249C4C38-4751-4715-A9D8-57B8D8E3CD77}" type="sibTrans" cxnId="{B297570F-A21D-42C7-A645-AF847483ABEF}">
      <dgm:prSet/>
      <dgm:spPr/>
      <dgm:t>
        <a:bodyPr/>
        <a:lstStyle/>
        <a:p>
          <a:endParaRPr lang="en-US"/>
        </a:p>
      </dgm:t>
    </dgm:pt>
    <dgm:pt modelId="{78D3A6A7-D23E-44F7-81E4-A30A42DEAB4B}">
      <dgm:prSet phldrT="[Text]"/>
      <dgm:spPr/>
      <dgm:t>
        <a:bodyPr/>
        <a:lstStyle/>
        <a:p>
          <a:r>
            <a:rPr lang="en-CA"/>
            <a:t>Average of DLI Achievement Rate and the Fund Utilization Rate</a:t>
          </a:r>
          <a:endParaRPr lang="en-US"/>
        </a:p>
      </dgm:t>
    </dgm:pt>
    <dgm:pt modelId="{038E7C4F-6136-4929-B33B-7E49898F166A}" type="parTrans" cxnId="{2F98D556-B5A4-43AC-AD0F-528517E563EE}">
      <dgm:prSet/>
      <dgm:spPr/>
      <dgm:t>
        <a:bodyPr/>
        <a:lstStyle/>
        <a:p>
          <a:endParaRPr lang="en-US"/>
        </a:p>
      </dgm:t>
    </dgm:pt>
    <dgm:pt modelId="{D1D4D552-8EAD-467D-A450-FDCAEFB2A3B2}" type="sibTrans" cxnId="{2F98D556-B5A4-43AC-AD0F-528517E563EE}">
      <dgm:prSet/>
      <dgm:spPr/>
      <dgm:t>
        <a:bodyPr/>
        <a:lstStyle/>
        <a:p>
          <a:endParaRPr lang="en-US"/>
        </a:p>
      </dgm:t>
    </dgm:pt>
    <dgm:pt modelId="{88401222-6A1A-4B6B-8FCA-CB2AD88432F3}">
      <dgm:prSet phldrT="[Text]"/>
      <dgm:spPr/>
      <dgm:t>
        <a:bodyPr/>
        <a:lstStyle/>
        <a:p>
          <a:r>
            <a:rPr lang="en-US"/>
            <a:t>Assess centers’ ability to receive more funds or be considered for a potential fund reduction</a:t>
          </a:r>
        </a:p>
      </dgm:t>
    </dgm:pt>
    <dgm:pt modelId="{E27497A3-2522-4357-B5CD-AFC6A2496E95}" type="parTrans" cxnId="{A6E2F224-FE5E-418A-9C8E-0C79C25B9E23}">
      <dgm:prSet/>
      <dgm:spPr/>
      <dgm:t>
        <a:bodyPr/>
        <a:lstStyle/>
        <a:p>
          <a:endParaRPr lang="en-US"/>
        </a:p>
      </dgm:t>
    </dgm:pt>
    <dgm:pt modelId="{57DAD852-A745-4A3E-880C-7901DCAA09FF}" type="sibTrans" cxnId="{A6E2F224-FE5E-418A-9C8E-0C79C25B9E23}">
      <dgm:prSet/>
      <dgm:spPr/>
      <dgm:t>
        <a:bodyPr/>
        <a:lstStyle/>
        <a:p>
          <a:endParaRPr lang="en-US"/>
        </a:p>
      </dgm:t>
    </dgm:pt>
    <dgm:pt modelId="{9E7012FA-DEBF-4B09-83B6-677D9F852D7D}">
      <dgm:prSet phldrT="[Text]"/>
      <dgm:spPr/>
      <dgm:t>
        <a:bodyPr/>
        <a:lstStyle/>
        <a:p>
          <a:r>
            <a:rPr lang="en-CA" b="1"/>
            <a:t>Qualitative Assessment</a:t>
          </a:r>
          <a:endParaRPr lang="en-US"/>
        </a:p>
      </dgm:t>
    </dgm:pt>
    <dgm:pt modelId="{DF433457-FBC7-4FEB-9624-021EA3778C34}" type="parTrans" cxnId="{AB9840A3-E4D4-48C3-9593-08F2A80BAE68}">
      <dgm:prSet/>
      <dgm:spPr/>
      <dgm:t>
        <a:bodyPr/>
        <a:lstStyle/>
        <a:p>
          <a:endParaRPr lang="en-US"/>
        </a:p>
      </dgm:t>
    </dgm:pt>
    <dgm:pt modelId="{2CFB260B-22E6-47B3-BCB9-242FE53BBD7B}" type="sibTrans" cxnId="{AB9840A3-E4D4-48C3-9593-08F2A80BAE68}">
      <dgm:prSet/>
      <dgm:spPr/>
      <dgm:t>
        <a:bodyPr/>
        <a:lstStyle/>
        <a:p>
          <a:endParaRPr lang="en-US"/>
        </a:p>
      </dgm:t>
    </dgm:pt>
    <dgm:pt modelId="{8557B1DC-1031-4E4E-B354-EFC861AC6D3C}">
      <dgm:prSet phldrT="[Text]"/>
      <dgm:spPr/>
      <dgm:t>
        <a:bodyPr/>
        <a:lstStyle/>
        <a:p>
          <a:r>
            <a:rPr lang="en-CA"/>
            <a:t>Ability to apply support missions' key recommendations</a:t>
          </a:r>
          <a:endParaRPr lang="en-US"/>
        </a:p>
      </dgm:t>
    </dgm:pt>
    <dgm:pt modelId="{CA42695A-38F6-4CCF-8DA0-1C904907EFE0}" type="parTrans" cxnId="{B95A0401-66AB-4C80-9C48-9CEF2EFF4E0C}">
      <dgm:prSet/>
      <dgm:spPr/>
      <dgm:t>
        <a:bodyPr/>
        <a:lstStyle/>
        <a:p>
          <a:endParaRPr lang="en-US"/>
        </a:p>
      </dgm:t>
    </dgm:pt>
    <dgm:pt modelId="{E1F0CB82-4AFC-4941-8AB2-02EA3EC1E0E6}" type="sibTrans" cxnId="{B95A0401-66AB-4C80-9C48-9CEF2EFF4E0C}">
      <dgm:prSet/>
      <dgm:spPr/>
      <dgm:t>
        <a:bodyPr/>
        <a:lstStyle/>
        <a:p>
          <a:endParaRPr lang="en-US"/>
        </a:p>
      </dgm:t>
    </dgm:pt>
    <dgm:pt modelId="{FE69E9AD-A25E-44BC-947F-55DFD3887A81}">
      <dgm:prSet phldrT="[Text]"/>
      <dgm:spPr/>
      <dgm:t>
        <a:bodyPr/>
        <a:lstStyle/>
        <a:p>
          <a:r>
            <a:rPr lang="en-CA"/>
            <a:t>Over last 2 years and in Fall 2021</a:t>
          </a:r>
          <a:endParaRPr lang="en-US"/>
        </a:p>
      </dgm:t>
    </dgm:pt>
    <dgm:pt modelId="{1A8AA9CF-2F0F-457D-9988-A3B4A39EFA9B}" type="parTrans" cxnId="{014B7FCA-FC7E-4483-8017-3A97CE57C416}">
      <dgm:prSet/>
      <dgm:spPr/>
      <dgm:t>
        <a:bodyPr/>
        <a:lstStyle/>
        <a:p>
          <a:endParaRPr lang="en-US"/>
        </a:p>
      </dgm:t>
    </dgm:pt>
    <dgm:pt modelId="{B474ED50-3B01-49C5-85EB-D75373453DDF}" type="sibTrans" cxnId="{014B7FCA-FC7E-4483-8017-3A97CE57C416}">
      <dgm:prSet/>
      <dgm:spPr/>
      <dgm:t>
        <a:bodyPr/>
        <a:lstStyle/>
        <a:p>
          <a:endParaRPr lang="en-US"/>
        </a:p>
      </dgm:t>
    </dgm:pt>
    <dgm:pt modelId="{B1F025BA-6C9B-4D4A-8CB5-559D75B593CB}">
      <dgm:prSet phldrT="[Text]"/>
      <dgm:spPr/>
      <dgm:t>
        <a:bodyPr/>
        <a:lstStyle/>
        <a:p>
          <a:r>
            <a:rPr lang="en-US"/>
            <a:t>Assess ability to implement the project with the existing funds</a:t>
          </a:r>
        </a:p>
      </dgm:t>
    </dgm:pt>
    <dgm:pt modelId="{3C0139C9-62FB-4DD8-914B-9756BBD1656B}" type="parTrans" cxnId="{97423AA6-620B-4FE6-B4D6-9B447023B57F}">
      <dgm:prSet/>
      <dgm:spPr/>
      <dgm:t>
        <a:bodyPr/>
        <a:lstStyle/>
        <a:p>
          <a:endParaRPr lang="en-US"/>
        </a:p>
      </dgm:t>
    </dgm:pt>
    <dgm:pt modelId="{2458FCD3-9AC6-435D-A9EE-82CF0B05740F}" type="sibTrans" cxnId="{97423AA6-620B-4FE6-B4D6-9B447023B57F}">
      <dgm:prSet/>
      <dgm:spPr/>
      <dgm:t>
        <a:bodyPr/>
        <a:lstStyle/>
        <a:p>
          <a:endParaRPr lang="en-US"/>
        </a:p>
      </dgm:t>
    </dgm:pt>
    <dgm:pt modelId="{2AB9E90A-F8C8-48ED-BDA6-42ECA7CA5419}" type="pres">
      <dgm:prSet presAssocID="{9ACADC2D-9776-4E2C-82D8-88824C561702}" presName="linear" presStyleCnt="0">
        <dgm:presLayoutVars>
          <dgm:dir/>
          <dgm:animLvl val="lvl"/>
          <dgm:resizeHandles val="exact"/>
        </dgm:presLayoutVars>
      </dgm:prSet>
      <dgm:spPr/>
    </dgm:pt>
    <dgm:pt modelId="{A7ED9E6D-91F6-42E6-9291-4A74E645B348}" type="pres">
      <dgm:prSet presAssocID="{6C1BE82F-A95D-46DF-B530-D1FF8E95C193}" presName="parentLin" presStyleCnt="0"/>
      <dgm:spPr/>
    </dgm:pt>
    <dgm:pt modelId="{07853A1B-FF6B-456F-BE6F-6245C7388A98}" type="pres">
      <dgm:prSet presAssocID="{6C1BE82F-A95D-46DF-B530-D1FF8E95C193}" presName="parentLeftMargin" presStyleLbl="node1" presStyleIdx="0" presStyleCnt="4"/>
      <dgm:spPr/>
    </dgm:pt>
    <dgm:pt modelId="{F02BA422-96AA-4131-8099-AADA733EAABF}" type="pres">
      <dgm:prSet presAssocID="{6C1BE82F-A95D-46DF-B530-D1FF8E95C1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AE5B9B-1D0A-461E-8E61-62F4956519DF}" type="pres">
      <dgm:prSet presAssocID="{6C1BE82F-A95D-46DF-B530-D1FF8E95C193}" presName="negativeSpace" presStyleCnt="0"/>
      <dgm:spPr/>
    </dgm:pt>
    <dgm:pt modelId="{72F223CE-A7AF-45B0-A7F5-17D92F781B1E}" type="pres">
      <dgm:prSet presAssocID="{6C1BE82F-A95D-46DF-B530-D1FF8E95C193}" presName="childText" presStyleLbl="conFgAcc1" presStyleIdx="0" presStyleCnt="4" custLinFactNeighborX="-1494">
        <dgm:presLayoutVars>
          <dgm:bulletEnabled val="1"/>
        </dgm:presLayoutVars>
      </dgm:prSet>
      <dgm:spPr/>
    </dgm:pt>
    <dgm:pt modelId="{DAA6201C-F64E-49F6-8F61-64442A229934}" type="pres">
      <dgm:prSet presAssocID="{AED08F9E-C2D5-4363-AF08-730AEBD0DC58}" presName="spaceBetweenRectangles" presStyleCnt="0"/>
      <dgm:spPr/>
    </dgm:pt>
    <dgm:pt modelId="{B51BEBD4-6098-4DB6-9F17-FFC68D8A4CC9}" type="pres">
      <dgm:prSet presAssocID="{22ED5CC0-5ED1-4A13-9B1A-D08AD82DB25E}" presName="parentLin" presStyleCnt="0"/>
      <dgm:spPr/>
    </dgm:pt>
    <dgm:pt modelId="{DF22DE0A-3D9A-48AB-8729-DC460A923981}" type="pres">
      <dgm:prSet presAssocID="{22ED5CC0-5ED1-4A13-9B1A-D08AD82DB25E}" presName="parentLeftMargin" presStyleLbl="node1" presStyleIdx="0" presStyleCnt="4"/>
      <dgm:spPr/>
    </dgm:pt>
    <dgm:pt modelId="{6C9D0C3E-76ED-434B-A7C3-9C928D222319}" type="pres">
      <dgm:prSet presAssocID="{22ED5CC0-5ED1-4A13-9B1A-D08AD82DB2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36CFE4-0C42-4E99-9935-AD9ED78A6553}" type="pres">
      <dgm:prSet presAssocID="{22ED5CC0-5ED1-4A13-9B1A-D08AD82DB25E}" presName="negativeSpace" presStyleCnt="0"/>
      <dgm:spPr/>
    </dgm:pt>
    <dgm:pt modelId="{FEAD5CE3-4BEB-46CC-8BA9-5BB957E757DC}" type="pres">
      <dgm:prSet presAssocID="{22ED5CC0-5ED1-4A13-9B1A-D08AD82DB25E}" presName="childText" presStyleLbl="conFgAcc1" presStyleIdx="1" presStyleCnt="4">
        <dgm:presLayoutVars>
          <dgm:bulletEnabled val="1"/>
        </dgm:presLayoutVars>
      </dgm:prSet>
      <dgm:spPr/>
    </dgm:pt>
    <dgm:pt modelId="{557AE5DE-B86E-446A-920F-5B43F97C34EB}" type="pres">
      <dgm:prSet presAssocID="{EF072F5E-4E1D-477E-A1EA-B1D6F6EC308A}" presName="spaceBetweenRectangles" presStyleCnt="0"/>
      <dgm:spPr/>
    </dgm:pt>
    <dgm:pt modelId="{FD6E3C08-A856-4311-B2AF-57BB4FC3ECAC}" type="pres">
      <dgm:prSet presAssocID="{C61FEBA2-43EC-4DB5-A8B1-775ECDB15074}" presName="parentLin" presStyleCnt="0"/>
      <dgm:spPr/>
    </dgm:pt>
    <dgm:pt modelId="{0BDED782-8A00-439F-A6F1-9FC9BC489800}" type="pres">
      <dgm:prSet presAssocID="{C61FEBA2-43EC-4DB5-A8B1-775ECDB15074}" presName="parentLeftMargin" presStyleLbl="node1" presStyleIdx="1" presStyleCnt="4"/>
      <dgm:spPr/>
    </dgm:pt>
    <dgm:pt modelId="{837323A6-9E21-44D9-A9FF-D19C4A4632CC}" type="pres">
      <dgm:prSet presAssocID="{C61FEBA2-43EC-4DB5-A8B1-775ECDB150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2835F72-842A-49E4-B94E-396EFE3248AE}" type="pres">
      <dgm:prSet presAssocID="{C61FEBA2-43EC-4DB5-A8B1-775ECDB15074}" presName="negativeSpace" presStyleCnt="0"/>
      <dgm:spPr/>
    </dgm:pt>
    <dgm:pt modelId="{7002C3F4-5461-411C-AEE4-8370A0FAFFB8}" type="pres">
      <dgm:prSet presAssocID="{C61FEBA2-43EC-4DB5-A8B1-775ECDB15074}" presName="childText" presStyleLbl="conFgAcc1" presStyleIdx="2" presStyleCnt="4">
        <dgm:presLayoutVars>
          <dgm:bulletEnabled val="1"/>
        </dgm:presLayoutVars>
      </dgm:prSet>
      <dgm:spPr/>
    </dgm:pt>
    <dgm:pt modelId="{8929DDB8-CFE1-4DBA-AD38-5BE9CFB908BD}" type="pres">
      <dgm:prSet presAssocID="{249C4C38-4751-4715-A9D8-57B8D8E3CD77}" presName="spaceBetweenRectangles" presStyleCnt="0"/>
      <dgm:spPr/>
    </dgm:pt>
    <dgm:pt modelId="{DB148FF1-AD62-49B5-9E21-82BA09DB4EE4}" type="pres">
      <dgm:prSet presAssocID="{9E7012FA-DEBF-4B09-83B6-677D9F852D7D}" presName="parentLin" presStyleCnt="0"/>
      <dgm:spPr/>
    </dgm:pt>
    <dgm:pt modelId="{16E24645-FBEB-4A59-A8A3-56C7C54D288F}" type="pres">
      <dgm:prSet presAssocID="{9E7012FA-DEBF-4B09-83B6-677D9F852D7D}" presName="parentLeftMargin" presStyleLbl="node1" presStyleIdx="2" presStyleCnt="4"/>
      <dgm:spPr/>
    </dgm:pt>
    <dgm:pt modelId="{8BE1BD70-59D0-4D10-95D3-559E7994D93C}" type="pres">
      <dgm:prSet presAssocID="{9E7012FA-DEBF-4B09-83B6-677D9F852D7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DCC91DD-4E4C-4592-9F04-5EC72FFDCE1C}" type="pres">
      <dgm:prSet presAssocID="{9E7012FA-DEBF-4B09-83B6-677D9F852D7D}" presName="negativeSpace" presStyleCnt="0"/>
      <dgm:spPr/>
    </dgm:pt>
    <dgm:pt modelId="{C39B68EA-4562-4539-8F18-5C664E72081B}" type="pres">
      <dgm:prSet presAssocID="{9E7012FA-DEBF-4B09-83B6-677D9F852D7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95A0401-66AB-4C80-9C48-9CEF2EFF4E0C}" srcId="{9E7012FA-DEBF-4B09-83B6-677D9F852D7D}" destId="{8557B1DC-1031-4E4E-B354-EFC861AC6D3C}" srcOrd="0" destOrd="0" parTransId="{CA42695A-38F6-4CCF-8DA0-1C904907EFE0}" sibTransId="{E1F0CB82-4AFC-4941-8AB2-02EA3EC1E0E6}"/>
    <dgm:cxn modelId="{E6C73D0F-35B1-4091-BBD6-A3EB1566252E}" srcId="{9ACADC2D-9776-4E2C-82D8-88824C561702}" destId="{22ED5CC0-5ED1-4A13-9B1A-D08AD82DB25E}" srcOrd="1" destOrd="0" parTransId="{7137F4A0-3BE0-4020-AD2E-73FB61EEDE24}" sibTransId="{EF072F5E-4E1D-477E-A1EA-B1D6F6EC308A}"/>
    <dgm:cxn modelId="{B297570F-A21D-42C7-A645-AF847483ABEF}" srcId="{9ACADC2D-9776-4E2C-82D8-88824C561702}" destId="{C61FEBA2-43EC-4DB5-A8B1-775ECDB15074}" srcOrd="2" destOrd="0" parTransId="{90BC3B44-9E4E-4842-8A6F-62563F58B957}" sibTransId="{249C4C38-4751-4715-A9D8-57B8D8E3CD77}"/>
    <dgm:cxn modelId="{75DAA810-5379-46FD-BB10-2E950B4C81E8}" type="presOf" srcId="{6C1BE82F-A95D-46DF-B530-D1FF8E95C193}" destId="{07853A1B-FF6B-456F-BE6F-6245C7388A98}" srcOrd="0" destOrd="0" presId="urn:microsoft.com/office/officeart/2005/8/layout/list1"/>
    <dgm:cxn modelId="{8BCF851B-735A-4851-9AAA-EE967F911864}" srcId="{22ED5CC0-5ED1-4A13-9B1A-D08AD82DB25E}" destId="{87C0F5FD-94B4-4F8F-B442-E387DFDCDE1E}" srcOrd="0" destOrd="0" parTransId="{643B3539-4F51-4AA0-ABE5-F592FEBDCEE1}" sibTransId="{9A5165A4-EB53-4B7E-BEA9-E830586CEDD2}"/>
    <dgm:cxn modelId="{A6E2F224-FE5E-418A-9C8E-0C79C25B9E23}" srcId="{C61FEBA2-43EC-4DB5-A8B1-775ECDB15074}" destId="{88401222-6A1A-4B6B-8FCA-CB2AD88432F3}" srcOrd="1" destOrd="0" parTransId="{E27497A3-2522-4357-B5CD-AFC6A2496E95}" sibTransId="{57DAD852-A745-4A3E-880C-7901DCAA09FF}"/>
    <dgm:cxn modelId="{D2D50F26-2DC6-48F0-A8A7-71AE6C0E704C}" type="presOf" srcId="{9ACADC2D-9776-4E2C-82D8-88824C561702}" destId="{2AB9E90A-F8C8-48ED-BDA6-42ECA7CA5419}" srcOrd="0" destOrd="0" presId="urn:microsoft.com/office/officeart/2005/8/layout/list1"/>
    <dgm:cxn modelId="{109AD42B-0AEE-44BE-A5CC-B49DB862538A}" type="presOf" srcId="{8F3F7327-F5C7-4F01-B759-5888241CB285}" destId="{72F223CE-A7AF-45B0-A7F5-17D92F781B1E}" srcOrd="0" destOrd="0" presId="urn:microsoft.com/office/officeart/2005/8/layout/list1"/>
    <dgm:cxn modelId="{D790D62C-52DC-48BC-BE90-550D2C433450}" type="presOf" srcId="{6C1BE82F-A95D-46DF-B530-D1FF8E95C193}" destId="{F02BA422-96AA-4131-8099-AADA733EAABF}" srcOrd="1" destOrd="0" presId="urn:microsoft.com/office/officeart/2005/8/layout/list1"/>
    <dgm:cxn modelId="{D9CC7E2D-E21B-451A-BF39-BC5251A36A44}" type="presOf" srcId="{78D3A6A7-D23E-44F7-81E4-A30A42DEAB4B}" destId="{7002C3F4-5461-411C-AEE4-8370A0FAFFB8}" srcOrd="0" destOrd="0" presId="urn:microsoft.com/office/officeart/2005/8/layout/list1"/>
    <dgm:cxn modelId="{C36EEE3E-8FE4-483B-BB36-0991D474DFC1}" type="presOf" srcId="{9C925BB1-4294-4C4D-853D-937A22A7570C}" destId="{72F223CE-A7AF-45B0-A7F5-17D92F781B1E}" srcOrd="0" destOrd="1" presId="urn:microsoft.com/office/officeart/2005/8/layout/list1"/>
    <dgm:cxn modelId="{C34DE861-37E4-48A8-BBC0-E76E1A3DAF7A}" type="presOf" srcId="{22ED5CC0-5ED1-4A13-9B1A-D08AD82DB25E}" destId="{6C9D0C3E-76ED-434B-A7C3-9C928D222319}" srcOrd="1" destOrd="0" presId="urn:microsoft.com/office/officeart/2005/8/layout/list1"/>
    <dgm:cxn modelId="{BF0F0566-74F8-4B77-B1C0-67E7DF14FE80}" type="presOf" srcId="{22ED5CC0-5ED1-4A13-9B1A-D08AD82DB25E}" destId="{DF22DE0A-3D9A-48AB-8729-DC460A923981}" srcOrd="0" destOrd="0" presId="urn:microsoft.com/office/officeart/2005/8/layout/list1"/>
    <dgm:cxn modelId="{92494547-5110-4BD6-B069-58F8EC8FDCE3}" srcId="{6C1BE82F-A95D-46DF-B530-D1FF8E95C193}" destId="{8F3F7327-F5C7-4F01-B759-5888241CB285}" srcOrd="0" destOrd="0" parTransId="{1DD69BA9-0346-4D47-AB1E-86E1808906ED}" sibTransId="{0086E1DA-51FB-45C9-AFA5-D3548774D693}"/>
    <dgm:cxn modelId="{2AC5B068-6C77-44E0-801D-406D4CFEF431}" type="presOf" srcId="{C61FEBA2-43EC-4DB5-A8B1-775ECDB15074}" destId="{0BDED782-8A00-439F-A6F1-9FC9BC489800}" srcOrd="0" destOrd="0" presId="urn:microsoft.com/office/officeart/2005/8/layout/list1"/>
    <dgm:cxn modelId="{21E6AF6E-630E-4E10-A5F6-8356F19E9D26}" type="presOf" srcId="{FE69E9AD-A25E-44BC-947F-55DFD3887A81}" destId="{C39B68EA-4562-4539-8F18-5C664E72081B}" srcOrd="0" destOrd="1" presId="urn:microsoft.com/office/officeart/2005/8/layout/list1"/>
    <dgm:cxn modelId="{2F98D556-B5A4-43AC-AD0F-528517E563EE}" srcId="{C61FEBA2-43EC-4DB5-A8B1-775ECDB15074}" destId="{78D3A6A7-D23E-44F7-81E4-A30A42DEAB4B}" srcOrd="0" destOrd="0" parTransId="{038E7C4F-6136-4929-B33B-7E49898F166A}" sibTransId="{D1D4D552-8EAD-467D-A450-FDCAEFB2A3B2}"/>
    <dgm:cxn modelId="{D483F97B-A369-45F5-A1A5-C33BF6741070}" srcId="{9ACADC2D-9776-4E2C-82D8-88824C561702}" destId="{6C1BE82F-A95D-46DF-B530-D1FF8E95C193}" srcOrd="0" destOrd="0" parTransId="{48E520CA-FBEF-4D5F-A2AF-64394EB590B1}" sibTransId="{AED08F9E-C2D5-4363-AF08-730AEBD0DC58}"/>
    <dgm:cxn modelId="{CAFEEC92-6F53-4C81-95C0-6BFBF95A84B5}" type="presOf" srcId="{C61FEBA2-43EC-4DB5-A8B1-775ECDB15074}" destId="{837323A6-9E21-44D9-A9FF-D19C4A4632CC}" srcOrd="1" destOrd="0" presId="urn:microsoft.com/office/officeart/2005/8/layout/list1"/>
    <dgm:cxn modelId="{AB9840A3-E4D4-48C3-9593-08F2A80BAE68}" srcId="{9ACADC2D-9776-4E2C-82D8-88824C561702}" destId="{9E7012FA-DEBF-4B09-83B6-677D9F852D7D}" srcOrd="3" destOrd="0" parTransId="{DF433457-FBC7-4FEB-9624-021EA3778C34}" sibTransId="{2CFB260B-22E6-47B3-BCB9-242FE53BBD7B}"/>
    <dgm:cxn modelId="{97423AA6-620B-4FE6-B4D6-9B447023B57F}" srcId="{22ED5CC0-5ED1-4A13-9B1A-D08AD82DB25E}" destId="{B1F025BA-6C9B-4D4A-8CB5-559D75B593CB}" srcOrd="1" destOrd="0" parTransId="{3C0139C9-62FB-4DD8-914B-9756BBD1656B}" sibTransId="{2458FCD3-9AC6-435D-A9EE-82CF0B05740F}"/>
    <dgm:cxn modelId="{82783AB4-2769-4CEC-A58D-29B6EA5A81CE}" type="presOf" srcId="{9E7012FA-DEBF-4B09-83B6-677D9F852D7D}" destId="{8BE1BD70-59D0-4D10-95D3-559E7994D93C}" srcOrd="1" destOrd="0" presId="urn:microsoft.com/office/officeart/2005/8/layout/list1"/>
    <dgm:cxn modelId="{8720ABB4-69AA-49B0-8206-522F498E14F0}" type="presOf" srcId="{8557B1DC-1031-4E4E-B354-EFC861AC6D3C}" destId="{C39B68EA-4562-4539-8F18-5C664E72081B}" srcOrd="0" destOrd="0" presId="urn:microsoft.com/office/officeart/2005/8/layout/list1"/>
    <dgm:cxn modelId="{CA330CB8-058B-405F-8F4E-A3719E926A84}" type="presOf" srcId="{B1F025BA-6C9B-4D4A-8CB5-559D75B593CB}" destId="{FEAD5CE3-4BEB-46CC-8BA9-5BB957E757DC}" srcOrd="0" destOrd="1" presId="urn:microsoft.com/office/officeart/2005/8/layout/list1"/>
    <dgm:cxn modelId="{DDE807B9-F8F1-4224-8B27-A58AFE0B85B9}" type="presOf" srcId="{87C0F5FD-94B4-4F8F-B442-E387DFDCDE1E}" destId="{FEAD5CE3-4BEB-46CC-8BA9-5BB957E757DC}" srcOrd="0" destOrd="0" presId="urn:microsoft.com/office/officeart/2005/8/layout/list1"/>
    <dgm:cxn modelId="{9A08A0BC-B03D-4472-A176-EA81DD094B72}" type="presOf" srcId="{9E7012FA-DEBF-4B09-83B6-677D9F852D7D}" destId="{16E24645-FBEB-4A59-A8A3-56C7C54D288F}" srcOrd="0" destOrd="0" presId="urn:microsoft.com/office/officeart/2005/8/layout/list1"/>
    <dgm:cxn modelId="{014B7FCA-FC7E-4483-8017-3A97CE57C416}" srcId="{9E7012FA-DEBF-4B09-83B6-677D9F852D7D}" destId="{FE69E9AD-A25E-44BC-947F-55DFD3887A81}" srcOrd="1" destOrd="0" parTransId="{1A8AA9CF-2F0F-457D-9988-A3B4A39EFA9B}" sibTransId="{B474ED50-3B01-49C5-85EB-D75373453DDF}"/>
    <dgm:cxn modelId="{490A30D0-F76E-4CC6-9DF7-1703C7F02911}" type="presOf" srcId="{88401222-6A1A-4B6B-8FCA-CB2AD88432F3}" destId="{7002C3F4-5461-411C-AEE4-8370A0FAFFB8}" srcOrd="0" destOrd="1" presId="urn:microsoft.com/office/officeart/2005/8/layout/list1"/>
    <dgm:cxn modelId="{E9333AFF-B1BE-4B48-A131-7F7A35323EAB}" srcId="{6C1BE82F-A95D-46DF-B530-D1FF8E95C193}" destId="{9C925BB1-4294-4C4D-853D-937A22A7570C}" srcOrd="1" destOrd="0" parTransId="{1D5F1D0F-A2A9-468B-A061-A4A94EBC8CA0}" sibTransId="{75AE50A3-9A09-4D22-88D0-12B677D0E7CC}"/>
    <dgm:cxn modelId="{8DDD70C2-23C1-46D9-B453-B41245F55240}" type="presParOf" srcId="{2AB9E90A-F8C8-48ED-BDA6-42ECA7CA5419}" destId="{A7ED9E6D-91F6-42E6-9291-4A74E645B348}" srcOrd="0" destOrd="0" presId="urn:microsoft.com/office/officeart/2005/8/layout/list1"/>
    <dgm:cxn modelId="{839A6DFC-2A99-4374-B879-EAFD2444E3B6}" type="presParOf" srcId="{A7ED9E6D-91F6-42E6-9291-4A74E645B348}" destId="{07853A1B-FF6B-456F-BE6F-6245C7388A98}" srcOrd="0" destOrd="0" presId="urn:microsoft.com/office/officeart/2005/8/layout/list1"/>
    <dgm:cxn modelId="{27BB8DB5-A39C-4B15-AB70-78E260F5DFB0}" type="presParOf" srcId="{A7ED9E6D-91F6-42E6-9291-4A74E645B348}" destId="{F02BA422-96AA-4131-8099-AADA733EAABF}" srcOrd="1" destOrd="0" presId="urn:microsoft.com/office/officeart/2005/8/layout/list1"/>
    <dgm:cxn modelId="{CC58A98F-7E86-4CCC-9776-4D5F7EDC9835}" type="presParOf" srcId="{2AB9E90A-F8C8-48ED-BDA6-42ECA7CA5419}" destId="{2DAE5B9B-1D0A-461E-8E61-62F4956519DF}" srcOrd="1" destOrd="0" presId="urn:microsoft.com/office/officeart/2005/8/layout/list1"/>
    <dgm:cxn modelId="{7A93A71F-F998-4ED4-8491-65F624529654}" type="presParOf" srcId="{2AB9E90A-F8C8-48ED-BDA6-42ECA7CA5419}" destId="{72F223CE-A7AF-45B0-A7F5-17D92F781B1E}" srcOrd="2" destOrd="0" presId="urn:microsoft.com/office/officeart/2005/8/layout/list1"/>
    <dgm:cxn modelId="{B2CBA558-985A-4746-B395-4C1919C08CD5}" type="presParOf" srcId="{2AB9E90A-F8C8-48ED-BDA6-42ECA7CA5419}" destId="{DAA6201C-F64E-49F6-8F61-64442A229934}" srcOrd="3" destOrd="0" presId="urn:microsoft.com/office/officeart/2005/8/layout/list1"/>
    <dgm:cxn modelId="{45617BEA-A28D-4210-B64C-BBB544CC4B91}" type="presParOf" srcId="{2AB9E90A-F8C8-48ED-BDA6-42ECA7CA5419}" destId="{B51BEBD4-6098-4DB6-9F17-FFC68D8A4CC9}" srcOrd="4" destOrd="0" presId="urn:microsoft.com/office/officeart/2005/8/layout/list1"/>
    <dgm:cxn modelId="{5711E377-F16F-4356-85FD-55891BE108A2}" type="presParOf" srcId="{B51BEBD4-6098-4DB6-9F17-FFC68D8A4CC9}" destId="{DF22DE0A-3D9A-48AB-8729-DC460A923981}" srcOrd="0" destOrd="0" presId="urn:microsoft.com/office/officeart/2005/8/layout/list1"/>
    <dgm:cxn modelId="{C6AD0355-8416-4A7E-BC3B-25707ECCE686}" type="presParOf" srcId="{B51BEBD4-6098-4DB6-9F17-FFC68D8A4CC9}" destId="{6C9D0C3E-76ED-434B-A7C3-9C928D222319}" srcOrd="1" destOrd="0" presId="urn:microsoft.com/office/officeart/2005/8/layout/list1"/>
    <dgm:cxn modelId="{622CB8F0-4275-4DDB-A4A2-53545DDDDE64}" type="presParOf" srcId="{2AB9E90A-F8C8-48ED-BDA6-42ECA7CA5419}" destId="{6436CFE4-0C42-4E99-9935-AD9ED78A6553}" srcOrd="5" destOrd="0" presId="urn:microsoft.com/office/officeart/2005/8/layout/list1"/>
    <dgm:cxn modelId="{1361AAC8-99AD-42F4-A58C-F0A9D318FBFF}" type="presParOf" srcId="{2AB9E90A-F8C8-48ED-BDA6-42ECA7CA5419}" destId="{FEAD5CE3-4BEB-46CC-8BA9-5BB957E757DC}" srcOrd="6" destOrd="0" presId="urn:microsoft.com/office/officeart/2005/8/layout/list1"/>
    <dgm:cxn modelId="{28B2EA6C-308F-479A-A794-EF1094B81E83}" type="presParOf" srcId="{2AB9E90A-F8C8-48ED-BDA6-42ECA7CA5419}" destId="{557AE5DE-B86E-446A-920F-5B43F97C34EB}" srcOrd="7" destOrd="0" presId="urn:microsoft.com/office/officeart/2005/8/layout/list1"/>
    <dgm:cxn modelId="{541C2E0B-4444-421A-BB15-F5333086A077}" type="presParOf" srcId="{2AB9E90A-F8C8-48ED-BDA6-42ECA7CA5419}" destId="{FD6E3C08-A856-4311-B2AF-57BB4FC3ECAC}" srcOrd="8" destOrd="0" presId="urn:microsoft.com/office/officeart/2005/8/layout/list1"/>
    <dgm:cxn modelId="{83D152CA-8C18-417E-ADB6-47AB7E360DED}" type="presParOf" srcId="{FD6E3C08-A856-4311-B2AF-57BB4FC3ECAC}" destId="{0BDED782-8A00-439F-A6F1-9FC9BC489800}" srcOrd="0" destOrd="0" presId="urn:microsoft.com/office/officeart/2005/8/layout/list1"/>
    <dgm:cxn modelId="{B639CB29-637B-4682-8B37-7F2F5F39FF51}" type="presParOf" srcId="{FD6E3C08-A856-4311-B2AF-57BB4FC3ECAC}" destId="{837323A6-9E21-44D9-A9FF-D19C4A4632CC}" srcOrd="1" destOrd="0" presId="urn:microsoft.com/office/officeart/2005/8/layout/list1"/>
    <dgm:cxn modelId="{E31D73CA-1B0D-4457-B602-DA8114030807}" type="presParOf" srcId="{2AB9E90A-F8C8-48ED-BDA6-42ECA7CA5419}" destId="{02835F72-842A-49E4-B94E-396EFE3248AE}" srcOrd="9" destOrd="0" presId="urn:microsoft.com/office/officeart/2005/8/layout/list1"/>
    <dgm:cxn modelId="{301E05D1-1FEA-4720-ABDF-329D8849F2F7}" type="presParOf" srcId="{2AB9E90A-F8C8-48ED-BDA6-42ECA7CA5419}" destId="{7002C3F4-5461-411C-AEE4-8370A0FAFFB8}" srcOrd="10" destOrd="0" presId="urn:microsoft.com/office/officeart/2005/8/layout/list1"/>
    <dgm:cxn modelId="{1D50BA68-E590-440D-B39D-8B17C6E9CD6F}" type="presParOf" srcId="{2AB9E90A-F8C8-48ED-BDA6-42ECA7CA5419}" destId="{8929DDB8-CFE1-4DBA-AD38-5BE9CFB908BD}" srcOrd="11" destOrd="0" presId="urn:microsoft.com/office/officeart/2005/8/layout/list1"/>
    <dgm:cxn modelId="{82122636-7D3E-48EC-B51E-35D014E62B94}" type="presParOf" srcId="{2AB9E90A-F8C8-48ED-BDA6-42ECA7CA5419}" destId="{DB148FF1-AD62-49B5-9E21-82BA09DB4EE4}" srcOrd="12" destOrd="0" presId="urn:microsoft.com/office/officeart/2005/8/layout/list1"/>
    <dgm:cxn modelId="{5C4181A6-0209-444D-B53C-1BB410177D27}" type="presParOf" srcId="{DB148FF1-AD62-49B5-9E21-82BA09DB4EE4}" destId="{16E24645-FBEB-4A59-A8A3-56C7C54D288F}" srcOrd="0" destOrd="0" presId="urn:microsoft.com/office/officeart/2005/8/layout/list1"/>
    <dgm:cxn modelId="{B5F05ECA-DC45-444D-BFB2-792500781295}" type="presParOf" srcId="{DB148FF1-AD62-49B5-9E21-82BA09DB4EE4}" destId="{8BE1BD70-59D0-4D10-95D3-559E7994D93C}" srcOrd="1" destOrd="0" presId="urn:microsoft.com/office/officeart/2005/8/layout/list1"/>
    <dgm:cxn modelId="{FFCAB204-1A8E-4ECA-BA36-EC2132587754}" type="presParOf" srcId="{2AB9E90A-F8C8-48ED-BDA6-42ECA7CA5419}" destId="{4DCC91DD-4E4C-4592-9F04-5EC72FFDCE1C}" srcOrd="13" destOrd="0" presId="urn:microsoft.com/office/officeart/2005/8/layout/list1"/>
    <dgm:cxn modelId="{F4A7B79F-616A-4E4D-863F-6A5116C3C9FC}" type="presParOf" srcId="{2AB9E90A-F8C8-48ED-BDA6-42ECA7CA5419}" destId="{C39B68EA-4562-4539-8F18-5C664E72081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E04D5A-6236-4B98-A02B-C338C6E4772F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B8B8AA-A61E-46C1-A9DA-B39366FE4843}">
      <dgm:prSet phldrT="[Text]" custT="1"/>
      <dgm:spPr/>
      <dgm:t>
        <a:bodyPr/>
        <a:lstStyle/>
        <a:p>
          <a:pPr algn="l"/>
          <a:r>
            <a:rPr lang="en-US" sz="1400" b="1" dirty="0"/>
            <a:t>Anticipated Project implementation performance rate at midterm </a:t>
          </a:r>
          <a:r>
            <a:rPr lang="en-US" sz="1400" b="1" u="sng" dirty="0">
              <a:solidFill>
                <a:schemeClr val="accent4"/>
              </a:solidFill>
            </a:rPr>
            <a:t>~ 40-50 % (under normal circumstances) </a:t>
          </a:r>
        </a:p>
        <a:p>
          <a:pPr algn="l"/>
          <a:r>
            <a:rPr lang="en-CA" sz="1400" b="1" u="sng" dirty="0">
              <a:solidFill>
                <a:srgbClr val="00B0F0"/>
              </a:solidFill>
            </a:rPr>
            <a:t>Project average considered is lower. </a:t>
          </a:r>
          <a:r>
            <a:rPr lang="en-US" sz="1400" b="1" dirty="0"/>
            <a:t>Center performances are compared against project averages, given the COVID-19 context</a:t>
          </a:r>
        </a:p>
      </dgm:t>
    </dgm:pt>
    <dgm:pt modelId="{B32309CC-1265-4CD3-AAB5-8873B1054EF0}" type="parTrans" cxnId="{F4E84C24-7C3B-4B99-A747-93FA84C8FBF3}">
      <dgm:prSet/>
      <dgm:spPr/>
      <dgm:t>
        <a:bodyPr/>
        <a:lstStyle/>
        <a:p>
          <a:endParaRPr lang="en-US"/>
        </a:p>
      </dgm:t>
    </dgm:pt>
    <dgm:pt modelId="{1BDBAED9-5C23-4CA6-982D-5C03DB6B2476}" type="sibTrans" cxnId="{F4E84C24-7C3B-4B99-A747-93FA84C8FBF3}">
      <dgm:prSet/>
      <dgm:spPr/>
      <dgm:t>
        <a:bodyPr/>
        <a:lstStyle/>
        <a:p>
          <a:endParaRPr lang="en-US"/>
        </a:p>
      </dgm:t>
    </dgm:pt>
    <dgm:pt modelId="{C5C85C2A-F1B9-4FB4-91F3-E3422B0FE0AD}" type="pres">
      <dgm:prSet presAssocID="{A7E04D5A-6236-4B98-A02B-C338C6E4772F}" presName="linear" presStyleCnt="0">
        <dgm:presLayoutVars>
          <dgm:animLvl val="lvl"/>
          <dgm:resizeHandles val="exact"/>
        </dgm:presLayoutVars>
      </dgm:prSet>
      <dgm:spPr/>
    </dgm:pt>
    <dgm:pt modelId="{B29926AF-F392-48C7-8746-6B3E47128934}" type="pres">
      <dgm:prSet presAssocID="{A7B8B8AA-A61E-46C1-A9DA-B39366FE4843}" presName="parentText" presStyleLbl="node1" presStyleIdx="0" presStyleCnt="1" custScaleX="98984" custScaleY="80759" custLinFactNeighborX="-508" custLinFactNeighborY="-5505">
        <dgm:presLayoutVars>
          <dgm:chMax val="0"/>
          <dgm:bulletEnabled val="1"/>
        </dgm:presLayoutVars>
      </dgm:prSet>
      <dgm:spPr/>
    </dgm:pt>
  </dgm:ptLst>
  <dgm:cxnLst>
    <dgm:cxn modelId="{3B32BC06-4380-42BF-8C43-FD5710FA98C7}" type="presOf" srcId="{A7B8B8AA-A61E-46C1-A9DA-B39366FE4843}" destId="{B29926AF-F392-48C7-8746-6B3E47128934}" srcOrd="0" destOrd="0" presId="urn:microsoft.com/office/officeart/2005/8/layout/vList2"/>
    <dgm:cxn modelId="{F4E84C24-7C3B-4B99-A747-93FA84C8FBF3}" srcId="{A7E04D5A-6236-4B98-A02B-C338C6E4772F}" destId="{A7B8B8AA-A61E-46C1-A9DA-B39366FE4843}" srcOrd="0" destOrd="0" parTransId="{B32309CC-1265-4CD3-AAB5-8873B1054EF0}" sibTransId="{1BDBAED9-5C23-4CA6-982D-5C03DB6B2476}"/>
    <dgm:cxn modelId="{19819DDB-EE26-4F4E-B6D5-4BFFE148786C}" type="presOf" srcId="{A7E04D5A-6236-4B98-A02B-C338C6E4772F}" destId="{C5C85C2A-F1B9-4FB4-91F3-E3422B0FE0AD}" srcOrd="0" destOrd="0" presId="urn:microsoft.com/office/officeart/2005/8/layout/vList2"/>
    <dgm:cxn modelId="{768B50BD-6A44-43A9-91F6-611EF32D4000}" type="presParOf" srcId="{C5C85C2A-F1B9-4FB4-91F3-E3422B0FE0AD}" destId="{B29926AF-F392-48C7-8746-6B3E471289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9B93E2-5CE1-45D7-BF78-8416D7FBED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0CE6DC-D554-442D-AD9A-CAA594F143F4}">
      <dgm:prSet custT="1"/>
      <dgm:spPr/>
      <dgm:t>
        <a:bodyPr/>
        <a:lstStyle/>
        <a:p>
          <a:r>
            <a:rPr lang="en-US" sz="1700" b="1" u="sng" dirty="0"/>
            <a:t>Country level implication/ recommendation notes on </a:t>
          </a:r>
          <a:r>
            <a:rPr lang="en-US" sz="1700" dirty="0"/>
            <a:t>application of approach to be prepared for discussion with each country</a:t>
          </a:r>
        </a:p>
      </dgm:t>
    </dgm:pt>
    <dgm:pt modelId="{BF2767C4-F43C-4865-BE2C-6A5773E5D9F0}" type="parTrans" cxnId="{6A0D1B32-568A-43F6-9BCC-44247D245137}">
      <dgm:prSet/>
      <dgm:spPr/>
      <dgm:t>
        <a:bodyPr/>
        <a:lstStyle/>
        <a:p>
          <a:endParaRPr lang="en-US" sz="1700"/>
        </a:p>
      </dgm:t>
    </dgm:pt>
    <dgm:pt modelId="{B97DE2D2-C385-4D20-896D-1334424CA539}" type="sibTrans" cxnId="{6A0D1B32-568A-43F6-9BCC-44247D245137}">
      <dgm:prSet/>
      <dgm:spPr/>
      <dgm:t>
        <a:bodyPr/>
        <a:lstStyle/>
        <a:p>
          <a:endParaRPr lang="en-US" sz="1700"/>
        </a:p>
      </dgm:t>
    </dgm:pt>
    <dgm:pt modelId="{B6886FC9-8A04-4417-A97A-F5CAD3146826}">
      <dgm:prSet custT="1"/>
      <dgm:spPr/>
      <dgm:t>
        <a:bodyPr/>
        <a:lstStyle/>
        <a:p>
          <a:r>
            <a:rPr lang="en-US" sz="1700" b="1" dirty="0"/>
            <a:t>National discussion to take place in after the November 2021 workshop</a:t>
          </a:r>
        </a:p>
      </dgm:t>
    </dgm:pt>
    <dgm:pt modelId="{F1FC8FF6-C1F4-4A1A-AF65-E927D762200F}" type="parTrans" cxnId="{80C5949D-7201-4276-961D-2B6421CAF775}">
      <dgm:prSet/>
      <dgm:spPr/>
      <dgm:t>
        <a:bodyPr/>
        <a:lstStyle/>
        <a:p>
          <a:endParaRPr lang="en-US" sz="1700"/>
        </a:p>
      </dgm:t>
    </dgm:pt>
    <dgm:pt modelId="{4E9E2E06-DF5E-4F37-9D4E-9F236F5FC45A}" type="sibTrans" cxnId="{80C5949D-7201-4276-961D-2B6421CAF775}">
      <dgm:prSet/>
      <dgm:spPr/>
      <dgm:t>
        <a:bodyPr/>
        <a:lstStyle/>
        <a:p>
          <a:endParaRPr lang="en-US" sz="1700"/>
        </a:p>
      </dgm:t>
    </dgm:pt>
    <dgm:pt modelId="{59CAF6B6-EAF8-4710-AED9-0DE7E8122DB6}">
      <dgm:prSet custT="1"/>
      <dgm:spPr/>
      <dgm:t>
        <a:bodyPr/>
        <a:lstStyle/>
        <a:p>
          <a:pPr algn="l"/>
          <a:r>
            <a:rPr lang="en-US" sz="1700" b="1" u="sng" dirty="0"/>
            <a:t>Update figures in December prior to regional workshop in November</a:t>
          </a:r>
          <a:r>
            <a:rPr lang="en-US" sz="1700" b="1" dirty="0"/>
            <a:t> where: </a:t>
          </a:r>
          <a:r>
            <a:rPr lang="en-US" sz="1700" b="0" dirty="0"/>
            <a:t>(</a:t>
          </a:r>
          <a:r>
            <a:rPr lang="en-US" sz="1400" b="0" dirty="0"/>
            <a:t>i)</a:t>
          </a:r>
          <a:r>
            <a:rPr lang="en-US" sz="1400" b="1" dirty="0"/>
            <a:t> </a:t>
          </a:r>
          <a:r>
            <a:rPr lang="en-US" sz="1400" dirty="0"/>
            <a:t>Final application of recommendation to increase funds to centers for those benefitting from unallocated funds; (ii) Final warning to those with severe implementation lag</a:t>
          </a:r>
          <a:endParaRPr lang="en-US" sz="1700" b="1" dirty="0"/>
        </a:p>
      </dgm:t>
    </dgm:pt>
    <dgm:pt modelId="{C296DCAA-4729-40A2-871C-1F6EF202A036}" type="parTrans" cxnId="{EA0688AA-FCAB-4B08-8E43-AC95854FBD24}">
      <dgm:prSet/>
      <dgm:spPr/>
      <dgm:t>
        <a:bodyPr/>
        <a:lstStyle/>
        <a:p>
          <a:endParaRPr lang="en-US" sz="1700"/>
        </a:p>
      </dgm:t>
    </dgm:pt>
    <dgm:pt modelId="{B31A00A5-9758-492B-ADF7-D7C261657BB6}" type="sibTrans" cxnId="{EA0688AA-FCAB-4B08-8E43-AC95854FBD24}">
      <dgm:prSet/>
      <dgm:spPr/>
      <dgm:t>
        <a:bodyPr/>
        <a:lstStyle/>
        <a:p>
          <a:endParaRPr lang="en-US" sz="1700"/>
        </a:p>
      </dgm:t>
    </dgm:pt>
    <dgm:pt modelId="{71E3B926-B22A-4E9B-8F84-5882B778EDAA}">
      <dgm:prSet custT="1"/>
      <dgm:spPr/>
      <dgm:t>
        <a:bodyPr/>
        <a:lstStyle/>
        <a:p>
          <a:r>
            <a:rPr lang="en-US" sz="1700" b="1" u="sng" dirty="0"/>
            <a:t>Discussions at country level for those who are at risk for fund reduction/partial cancelation</a:t>
          </a:r>
          <a:r>
            <a:rPr lang="en-US" sz="1700" u="sng" dirty="0"/>
            <a:t> </a:t>
          </a:r>
          <a:r>
            <a:rPr lang="en-US" sz="1700" dirty="0"/>
            <a:t>will continue until Dec. 2021 </a:t>
          </a:r>
        </a:p>
      </dgm:t>
    </dgm:pt>
    <dgm:pt modelId="{FDF85D7B-BBDF-49E2-ACFA-E1B94E1BD571}" type="parTrans" cxnId="{977E729A-A84E-4A39-937F-F594DDC334A4}">
      <dgm:prSet/>
      <dgm:spPr/>
      <dgm:t>
        <a:bodyPr/>
        <a:lstStyle/>
        <a:p>
          <a:endParaRPr lang="en-US" sz="1700"/>
        </a:p>
      </dgm:t>
    </dgm:pt>
    <dgm:pt modelId="{A06A30E9-71AC-41CA-82B3-B39F538AB399}" type="sibTrans" cxnId="{977E729A-A84E-4A39-937F-F594DDC334A4}">
      <dgm:prSet/>
      <dgm:spPr/>
      <dgm:t>
        <a:bodyPr/>
        <a:lstStyle/>
        <a:p>
          <a:endParaRPr lang="en-US" sz="1700"/>
        </a:p>
      </dgm:t>
    </dgm:pt>
    <dgm:pt modelId="{A6319750-063D-471C-99C5-0D75FE0568EB}">
      <dgm:prSet custT="1"/>
      <dgm:spPr/>
      <dgm:t>
        <a:bodyPr/>
        <a:lstStyle/>
        <a:p>
          <a:r>
            <a:rPr lang="en-US" sz="1700" b="1" dirty="0"/>
            <a:t>Signal to center opportunity to improve implementation</a:t>
          </a:r>
        </a:p>
      </dgm:t>
    </dgm:pt>
    <dgm:pt modelId="{94818262-E692-422B-85B8-7424D2D9D07D}" type="sibTrans" cxnId="{96AC1615-4356-480C-9E81-EE8C37886459}">
      <dgm:prSet/>
      <dgm:spPr/>
      <dgm:t>
        <a:bodyPr/>
        <a:lstStyle/>
        <a:p>
          <a:endParaRPr lang="en-US" sz="1700"/>
        </a:p>
      </dgm:t>
    </dgm:pt>
    <dgm:pt modelId="{EC13A46A-5655-4507-9B04-7F8E423B0770}" type="parTrans" cxnId="{96AC1615-4356-480C-9E81-EE8C37886459}">
      <dgm:prSet/>
      <dgm:spPr/>
      <dgm:t>
        <a:bodyPr/>
        <a:lstStyle/>
        <a:p>
          <a:endParaRPr lang="en-US" sz="1700"/>
        </a:p>
      </dgm:t>
    </dgm:pt>
    <dgm:pt modelId="{FDB12AAD-C567-4A06-A576-A7FFD12CEFA1}" type="pres">
      <dgm:prSet presAssocID="{259B93E2-5CE1-45D7-BF78-8416D7FBED8B}" presName="linear" presStyleCnt="0">
        <dgm:presLayoutVars>
          <dgm:animLvl val="lvl"/>
          <dgm:resizeHandles val="exact"/>
        </dgm:presLayoutVars>
      </dgm:prSet>
      <dgm:spPr/>
    </dgm:pt>
    <dgm:pt modelId="{7E3BAD7F-C1EA-4A37-ADA3-E3667F570432}" type="pres">
      <dgm:prSet presAssocID="{A6319750-063D-471C-99C5-0D75FE0568EB}" presName="parentText" presStyleLbl="node1" presStyleIdx="0" presStyleCnt="5" custScaleY="91191" custLinFactY="-8959" custLinFactNeighborY="-100000">
        <dgm:presLayoutVars>
          <dgm:chMax val="0"/>
          <dgm:bulletEnabled val="1"/>
        </dgm:presLayoutVars>
      </dgm:prSet>
      <dgm:spPr/>
    </dgm:pt>
    <dgm:pt modelId="{7C423784-FE36-41B2-BC49-C955080187F8}" type="pres">
      <dgm:prSet presAssocID="{94818262-E692-422B-85B8-7424D2D9D07D}" presName="spacer" presStyleCnt="0"/>
      <dgm:spPr/>
    </dgm:pt>
    <dgm:pt modelId="{1EBFBB15-7763-4342-96B9-D2403CE5BE28}" type="pres">
      <dgm:prSet presAssocID="{270CE6DC-D554-442D-AD9A-CAA594F143F4}" presName="parentText" presStyleLbl="node1" presStyleIdx="1" presStyleCnt="5" custLinFactNeighborY="-76824">
        <dgm:presLayoutVars>
          <dgm:chMax val="0"/>
          <dgm:bulletEnabled val="1"/>
        </dgm:presLayoutVars>
      </dgm:prSet>
      <dgm:spPr/>
    </dgm:pt>
    <dgm:pt modelId="{7F8AD6A0-C450-4B98-B472-B86F69DDCDBC}" type="pres">
      <dgm:prSet presAssocID="{B97DE2D2-C385-4D20-896D-1334424CA539}" presName="spacer" presStyleCnt="0"/>
      <dgm:spPr/>
    </dgm:pt>
    <dgm:pt modelId="{7866ADA9-2ACA-4E31-9562-E41CC41963AD}" type="pres">
      <dgm:prSet presAssocID="{B6886FC9-8A04-4417-A97A-F5CAD314682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F1EB65A-C7E6-46ED-A8E7-92C2EFB4E6B7}" type="pres">
      <dgm:prSet presAssocID="{4E9E2E06-DF5E-4F37-9D4E-9F236F5FC45A}" presName="spacer" presStyleCnt="0"/>
      <dgm:spPr/>
    </dgm:pt>
    <dgm:pt modelId="{C0BF2B1F-F3C2-4B95-9EFA-38C5F09381EB}" type="pres">
      <dgm:prSet presAssocID="{59CAF6B6-EAF8-4710-AED9-0DE7E8122DB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E693D6B-F5E9-4AD0-9E9F-C9DEA29C13A7}" type="pres">
      <dgm:prSet presAssocID="{B31A00A5-9758-492B-ADF7-D7C261657BB6}" presName="spacer" presStyleCnt="0"/>
      <dgm:spPr/>
    </dgm:pt>
    <dgm:pt modelId="{3CC79654-15CD-4998-B799-5EC3E67999B9}" type="pres">
      <dgm:prSet presAssocID="{71E3B926-B22A-4E9B-8F84-5882B778EDA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6AC1615-4356-480C-9E81-EE8C37886459}" srcId="{259B93E2-5CE1-45D7-BF78-8416D7FBED8B}" destId="{A6319750-063D-471C-99C5-0D75FE0568EB}" srcOrd="0" destOrd="0" parTransId="{EC13A46A-5655-4507-9B04-7F8E423B0770}" sibTransId="{94818262-E692-422B-85B8-7424D2D9D07D}"/>
    <dgm:cxn modelId="{6A0D1B32-568A-43F6-9BCC-44247D245137}" srcId="{259B93E2-5CE1-45D7-BF78-8416D7FBED8B}" destId="{270CE6DC-D554-442D-AD9A-CAA594F143F4}" srcOrd="1" destOrd="0" parTransId="{BF2767C4-F43C-4865-BE2C-6A5773E5D9F0}" sibTransId="{B97DE2D2-C385-4D20-896D-1334424CA539}"/>
    <dgm:cxn modelId="{0F7F0E47-DD38-4DE7-BC3E-47C461D69DAF}" type="presOf" srcId="{A6319750-063D-471C-99C5-0D75FE0568EB}" destId="{7E3BAD7F-C1EA-4A37-ADA3-E3667F570432}" srcOrd="0" destOrd="0" presId="urn:microsoft.com/office/officeart/2005/8/layout/vList2"/>
    <dgm:cxn modelId="{61F84F76-10BE-4A2D-959B-81562C023F8A}" type="presOf" srcId="{259B93E2-5CE1-45D7-BF78-8416D7FBED8B}" destId="{FDB12AAD-C567-4A06-A576-A7FFD12CEFA1}" srcOrd="0" destOrd="0" presId="urn:microsoft.com/office/officeart/2005/8/layout/vList2"/>
    <dgm:cxn modelId="{D0381B7E-4C3B-4E39-B440-BFA9A8DB577B}" type="presOf" srcId="{B6886FC9-8A04-4417-A97A-F5CAD3146826}" destId="{7866ADA9-2ACA-4E31-9562-E41CC41963AD}" srcOrd="0" destOrd="0" presId="urn:microsoft.com/office/officeart/2005/8/layout/vList2"/>
    <dgm:cxn modelId="{47C2B881-40AF-4D7D-AFAB-CFC1B9A28E9E}" type="presOf" srcId="{270CE6DC-D554-442D-AD9A-CAA594F143F4}" destId="{1EBFBB15-7763-4342-96B9-D2403CE5BE28}" srcOrd="0" destOrd="0" presId="urn:microsoft.com/office/officeart/2005/8/layout/vList2"/>
    <dgm:cxn modelId="{977E729A-A84E-4A39-937F-F594DDC334A4}" srcId="{259B93E2-5CE1-45D7-BF78-8416D7FBED8B}" destId="{71E3B926-B22A-4E9B-8F84-5882B778EDAA}" srcOrd="4" destOrd="0" parTransId="{FDF85D7B-BBDF-49E2-ACFA-E1B94E1BD571}" sibTransId="{A06A30E9-71AC-41CA-82B3-B39F538AB399}"/>
    <dgm:cxn modelId="{80C5949D-7201-4276-961D-2B6421CAF775}" srcId="{259B93E2-5CE1-45D7-BF78-8416D7FBED8B}" destId="{B6886FC9-8A04-4417-A97A-F5CAD3146826}" srcOrd="2" destOrd="0" parTransId="{F1FC8FF6-C1F4-4A1A-AF65-E927D762200F}" sibTransId="{4E9E2E06-DF5E-4F37-9D4E-9F236F5FC45A}"/>
    <dgm:cxn modelId="{EA0688AA-FCAB-4B08-8E43-AC95854FBD24}" srcId="{259B93E2-5CE1-45D7-BF78-8416D7FBED8B}" destId="{59CAF6B6-EAF8-4710-AED9-0DE7E8122DB6}" srcOrd="3" destOrd="0" parTransId="{C296DCAA-4729-40A2-871C-1F6EF202A036}" sibTransId="{B31A00A5-9758-492B-ADF7-D7C261657BB6}"/>
    <dgm:cxn modelId="{ABB082BC-749E-4A79-92D1-1BF97F720561}" type="presOf" srcId="{59CAF6B6-EAF8-4710-AED9-0DE7E8122DB6}" destId="{C0BF2B1F-F3C2-4B95-9EFA-38C5F09381EB}" srcOrd="0" destOrd="0" presId="urn:microsoft.com/office/officeart/2005/8/layout/vList2"/>
    <dgm:cxn modelId="{327DB6EB-C12E-4781-8051-49FCB3672E41}" type="presOf" srcId="{71E3B926-B22A-4E9B-8F84-5882B778EDAA}" destId="{3CC79654-15CD-4998-B799-5EC3E67999B9}" srcOrd="0" destOrd="0" presId="urn:microsoft.com/office/officeart/2005/8/layout/vList2"/>
    <dgm:cxn modelId="{0091A0A5-D1BC-4E49-909A-7A8EB78BBA9C}" type="presParOf" srcId="{FDB12AAD-C567-4A06-A576-A7FFD12CEFA1}" destId="{7E3BAD7F-C1EA-4A37-ADA3-E3667F570432}" srcOrd="0" destOrd="0" presId="urn:microsoft.com/office/officeart/2005/8/layout/vList2"/>
    <dgm:cxn modelId="{FBA42670-E46D-4C62-A97C-013D7A91051B}" type="presParOf" srcId="{FDB12AAD-C567-4A06-A576-A7FFD12CEFA1}" destId="{7C423784-FE36-41B2-BC49-C955080187F8}" srcOrd="1" destOrd="0" presId="urn:microsoft.com/office/officeart/2005/8/layout/vList2"/>
    <dgm:cxn modelId="{B6CE7BB1-B063-49C6-9A91-E7DE6185DC5C}" type="presParOf" srcId="{FDB12AAD-C567-4A06-A576-A7FFD12CEFA1}" destId="{1EBFBB15-7763-4342-96B9-D2403CE5BE28}" srcOrd="2" destOrd="0" presId="urn:microsoft.com/office/officeart/2005/8/layout/vList2"/>
    <dgm:cxn modelId="{FCEA087B-1DCF-4590-8D8F-089FF2F2EE20}" type="presParOf" srcId="{FDB12AAD-C567-4A06-A576-A7FFD12CEFA1}" destId="{7F8AD6A0-C450-4B98-B472-B86F69DDCDBC}" srcOrd="3" destOrd="0" presId="urn:microsoft.com/office/officeart/2005/8/layout/vList2"/>
    <dgm:cxn modelId="{3777F021-B7E3-42B9-AFEF-6249BD768C4B}" type="presParOf" srcId="{FDB12AAD-C567-4A06-A576-A7FFD12CEFA1}" destId="{7866ADA9-2ACA-4E31-9562-E41CC41963AD}" srcOrd="4" destOrd="0" presId="urn:microsoft.com/office/officeart/2005/8/layout/vList2"/>
    <dgm:cxn modelId="{46156FFA-B954-4272-8860-677A4097D2A1}" type="presParOf" srcId="{FDB12AAD-C567-4A06-A576-A7FFD12CEFA1}" destId="{0F1EB65A-C7E6-46ED-A8E7-92C2EFB4E6B7}" srcOrd="5" destOrd="0" presId="urn:microsoft.com/office/officeart/2005/8/layout/vList2"/>
    <dgm:cxn modelId="{F87C4930-2DDE-4E29-B1C2-7B59E516229B}" type="presParOf" srcId="{FDB12AAD-C567-4A06-A576-A7FFD12CEFA1}" destId="{C0BF2B1F-F3C2-4B95-9EFA-38C5F09381EB}" srcOrd="6" destOrd="0" presId="urn:microsoft.com/office/officeart/2005/8/layout/vList2"/>
    <dgm:cxn modelId="{204F788C-BA12-4D27-9798-CFED449EC735}" type="presParOf" srcId="{FDB12AAD-C567-4A06-A576-A7FFD12CEFA1}" destId="{3E693D6B-F5E9-4AD0-9E9F-C9DEA29C13A7}" srcOrd="7" destOrd="0" presId="urn:microsoft.com/office/officeart/2005/8/layout/vList2"/>
    <dgm:cxn modelId="{C571802E-0F89-40C3-9BD1-FA146B4D0B06}" type="presParOf" srcId="{FDB12AAD-C567-4A06-A576-A7FFD12CEFA1}" destId="{3CC79654-15CD-4998-B799-5EC3E67999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BD6114-FFCA-445F-9CCE-263C67CEE5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D46D63B-B3DE-435F-8716-B2E79CCB3A74}">
      <dgm:prSet/>
      <dgm:spPr/>
      <dgm:t>
        <a:bodyPr/>
        <a:lstStyle/>
        <a:p>
          <a:r>
            <a:rPr lang="en-US" b="1" u="sng" dirty="0"/>
            <a:t>The current Metrics are for information purposes</a:t>
          </a:r>
          <a:r>
            <a:rPr lang="en-CA" b="1" u="sng" dirty="0"/>
            <a:t> </a:t>
          </a:r>
          <a:r>
            <a:rPr lang="en-CA" b="0" dirty="0"/>
            <a:t>to signal to centers their performance</a:t>
          </a:r>
          <a:endParaRPr lang="en-US" b="0" dirty="0"/>
        </a:p>
      </dgm:t>
    </dgm:pt>
    <dgm:pt modelId="{2A756F46-36E3-4FCB-9779-673B40A397E2}" type="parTrans" cxnId="{0DED0F15-A2EF-4073-B86B-4E20340FFD05}">
      <dgm:prSet/>
      <dgm:spPr/>
      <dgm:t>
        <a:bodyPr/>
        <a:lstStyle/>
        <a:p>
          <a:endParaRPr lang="en-US"/>
        </a:p>
      </dgm:t>
    </dgm:pt>
    <dgm:pt modelId="{C071E898-5D00-41D7-AB57-3232E37A0549}" type="sibTrans" cxnId="{0DED0F15-A2EF-4073-B86B-4E20340FFD05}">
      <dgm:prSet/>
      <dgm:spPr/>
      <dgm:t>
        <a:bodyPr/>
        <a:lstStyle/>
        <a:p>
          <a:endParaRPr lang="en-US"/>
        </a:p>
      </dgm:t>
    </dgm:pt>
    <dgm:pt modelId="{FDCEC693-CDE7-4AAE-A428-8EE50FE321D7}">
      <dgm:prSet/>
      <dgm:spPr/>
      <dgm:t>
        <a:bodyPr/>
        <a:lstStyle/>
        <a:p>
          <a:r>
            <a:rPr lang="en-CA" b="1" dirty="0"/>
            <a:t>To encourage the centers to accelerate implementation</a:t>
          </a:r>
          <a:endParaRPr lang="en-US" b="1" dirty="0"/>
        </a:p>
      </dgm:t>
    </dgm:pt>
    <dgm:pt modelId="{2C4F3FCD-2471-43F5-AC72-A2C910FA4BF0}" type="parTrans" cxnId="{16660AF5-C81E-4184-939B-2B7D93ADB22F}">
      <dgm:prSet/>
      <dgm:spPr/>
      <dgm:t>
        <a:bodyPr/>
        <a:lstStyle/>
        <a:p>
          <a:endParaRPr lang="en-US"/>
        </a:p>
      </dgm:t>
    </dgm:pt>
    <dgm:pt modelId="{1E43F416-9E95-424C-A683-84D9A234E42D}" type="sibTrans" cxnId="{16660AF5-C81E-4184-939B-2B7D93ADB22F}">
      <dgm:prSet/>
      <dgm:spPr/>
      <dgm:t>
        <a:bodyPr/>
        <a:lstStyle/>
        <a:p>
          <a:endParaRPr lang="en-US"/>
        </a:p>
      </dgm:t>
    </dgm:pt>
    <dgm:pt modelId="{60F2AA33-B64B-4A05-BD74-109C1EF913B9}">
      <dgm:prSet/>
      <dgm:spPr/>
      <dgm:t>
        <a:bodyPr/>
        <a:lstStyle/>
        <a:p>
          <a:r>
            <a:rPr lang="en-CA" b="1" u="sng" dirty="0"/>
            <a:t>Benchmarks will be updated </a:t>
          </a:r>
          <a:r>
            <a:rPr lang="en-CA" dirty="0"/>
            <a:t>following new data with  updated </a:t>
          </a:r>
          <a:r>
            <a:rPr lang="en-CA" b="1" u="sng" dirty="0"/>
            <a:t>with Dec 2021 IFRs and DLI results</a:t>
          </a:r>
          <a:endParaRPr lang="en-US" b="1" u="sng" dirty="0"/>
        </a:p>
      </dgm:t>
    </dgm:pt>
    <dgm:pt modelId="{1D280ABD-E155-4841-9125-B7D651714447}" type="parTrans" cxnId="{36C5B846-7C23-474A-B3EE-07A4172B5147}">
      <dgm:prSet/>
      <dgm:spPr/>
      <dgm:t>
        <a:bodyPr/>
        <a:lstStyle/>
        <a:p>
          <a:endParaRPr lang="en-US"/>
        </a:p>
      </dgm:t>
    </dgm:pt>
    <dgm:pt modelId="{EB61B9D6-044C-4EEE-9B1A-4469B1D9D21E}" type="sibTrans" cxnId="{36C5B846-7C23-474A-B3EE-07A4172B5147}">
      <dgm:prSet/>
      <dgm:spPr/>
      <dgm:t>
        <a:bodyPr/>
        <a:lstStyle/>
        <a:p>
          <a:endParaRPr lang="en-US"/>
        </a:p>
      </dgm:t>
    </dgm:pt>
    <dgm:pt modelId="{81D51BF9-9A89-4614-87DA-D0E398260D58}">
      <dgm:prSet/>
      <dgm:spPr/>
      <dgm:t>
        <a:bodyPr/>
        <a:lstStyle/>
        <a:p>
          <a:r>
            <a:rPr lang="en-CA" b="1" dirty="0"/>
            <a:t>Application of the updated data between Feb and March 2022</a:t>
          </a:r>
          <a:endParaRPr lang="en-US" b="1" dirty="0"/>
        </a:p>
      </dgm:t>
    </dgm:pt>
    <dgm:pt modelId="{3A1A836B-7179-4DB7-9489-E59C3E0A9A5F}" type="parTrans" cxnId="{B81EBE82-C8BF-454F-9DB5-F163EAC8695D}">
      <dgm:prSet/>
      <dgm:spPr/>
      <dgm:t>
        <a:bodyPr/>
        <a:lstStyle/>
        <a:p>
          <a:endParaRPr lang="en-US"/>
        </a:p>
      </dgm:t>
    </dgm:pt>
    <dgm:pt modelId="{EE0F6310-3427-463B-9ACA-B242083F1F0C}" type="sibTrans" cxnId="{B81EBE82-C8BF-454F-9DB5-F163EAC8695D}">
      <dgm:prSet/>
      <dgm:spPr/>
      <dgm:t>
        <a:bodyPr/>
        <a:lstStyle/>
        <a:p>
          <a:endParaRPr lang="en-US"/>
        </a:p>
      </dgm:t>
    </dgm:pt>
    <dgm:pt modelId="{9A494242-EC67-4DC0-ACED-DFC098D34DCB}">
      <dgm:prSet/>
      <dgm:spPr/>
      <dgm:t>
        <a:bodyPr/>
        <a:lstStyle/>
        <a:p>
          <a:r>
            <a:rPr lang="en-CA" b="1" dirty="0"/>
            <a:t>Regional workshop in March 2022 </a:t>
          </a:r>
          <a:endParaRPr lang="en-US" b="1" dirty="0"/>
        </a:p>
      </dgm:t>
    </dgm:pt>
    <dgm:pt modelId="{9202FE38-0556-47B9-BBF6-EC474CFAE26D}" type="parTrans" cxnId="{3CD2D6A5-39C0-4231-8365-03B693845EBE}">
      <dgm:prSet/>
      <dgm:spPr/>
      <dgm:t>
        <a:bodyPr/>
        <a:lstStyle/>
        <a:p>
          <a:endParaRPr lang="en-US"/>
        </a:p>
      </dgm:t>
    </dgm:pt>
    <dgm:pt modelId="{8FD96269-B2E3-42A0-989F-33605233C1DE}" type="sibTrans" cxnId="{3CD2D6A5-39C0-4231-8365-03B693845EBE}">
      <dgm:prSet/>
      <dgm:spPr/>
      <dgm:t>
        <a:bodyPr/>
        <a:lstStyle/>
        <a:p>
          <a:endParaRPr lang="en-US"/>
        </a:p>
      </dgm:t>
    </dgm:pt>
    <dgm:pt modelId="{BBBDCAEF-087C-40E3-B76A-7C17E6A70AD9}">
      <dgm:prSet/>
      <dgm:spPr/>
      <dgm:t>
        <a:bodyPr/>
        <a:lstStyle/>
        <a:p>
          <a:r>
            <a:rPr lang="en-US" b="1" u="sng" dirty="0"/>
            <a:t>Country level notes on application of approach to be shared </a:t>
          </a:r>
          <a:r>
            <a:rPr lang="en-US" dirty="0"/>
            <a:t>for discussion for each Second ACE Impact country</a:t>
          </a:r>
        </a:p>
      </dgm:t>
    </dgm:pt>
    <dgm:pt modelId="{94E11A9C-7AA4-45F6-8DB9-2D8C598035FA}" type="sibTrans" cxnId="{7ECF6119-AC6D-49DD-8616-B0A4EEAC55ED}">
      <dgm:prSet/>
      <dgm:spPr/>
      <dgm:t>
        <a:bodyPr/>
        <a:lstStyle/>
        <a:p>
          <a:endParaRPr lang="en-US"/>
        </a:p>
      </dgm:t>
    </dgm:pt>
    <dgm:pt modelId="{1F185EDC-1938-4AE2-888D-7E0C8EAF55E5}" type="parTrans" cxnId="{7ECF6119-AC6D-49DD-8616-B0A4EEAC55ED}">
      <dgm:prSet/>
      <dgm:spPr/>
      <dgm:t>
        <a:bodyPr/>
        <a:lstStyle/>
        <a:p>
          <a:endParaRPr lang="en-US"/>
        </a:p>
      </dgm:t>
    </dgm:pt>
    <dgm:pt modelId="{0D7833B0-2F8E-4327-A1C7-B4220EC43B82}" type="pres">
      <dgm:prSet presAssocID="{78BD6114-FFCA-445F-9CCE-263C67CEE54E}" presName="linear" presStyleCnt="0">
        <dgm:presLayoutVars>
          <dgm:animLvl val="lvl"/>
          <dgm:resizeHandles val="exact"/>
        </dgm:presLayoutVars>
      </dgm:prSet>
      <dgm:spPr/>
    </dgm:pt>
    <dgm:pt modelId="{81ADA92E-52EF-463C-B315-540FA95B503D}" type="pres">
      <dgm:prSet presAssocID="{BBBDCAEF-087C-40E3-B76A-7C17E6A70AD9}" presName="parentText" presStyleLbl="node1" presStyleIdx="0" presStyleCnt="6" custScaleY="127317" custLinFactY="-5975" custLinFactNeighborY="-100000">
        <dgm:presLayoutVars>
          <dgm:chMax val="0"/>
          <dgm:bulletEnabled val="1"/>
        </dgm:presLayoutVars>
      </dgm:prSet>
      <dgm:spPr/>
    </dgm:pt>
    <dgm:pt modelId="{BD75AFF4-DFFA-4076-90C5-D67FE0F600F6}" type="pres">
      <dgm:prSet presAssocID="{94E11A9C-7AA4-45F6-8DB9-2D8C598035FA}" presName="spacer" presStyleCnt="0"/>
      <dgm:spPr/>
    </dgm:pt>
    <dgm:pt modelId="{A9F1F3EC-D9DE-48AD-8ACF-C026EA2E18EF}" type="pres">
      <dgm:prSet presAssocID="{CD46D63B-B3DE-435F-8716-B2E79CCB3A74}" presName="parentText" presStyleLbl="node1" presStyleIdx="1" presStyleCnt="6" custScaleY="116325" custLinFactY="-2321" custLinFactNeighborY="-100000">
        <dgm:presLayoutVars>
          <dgm:chMax val="0"/>
          <dgm:bulletEnabled val="1"/>
        </dgm:presLayoutVars>
      </dgm:prSet>
      <dgm:spPr/>
    </dgm:pt>
    <dgm:pt modelId="{9F83B78C-AFFF-44EA-A6F9-162102C27197}" type="pres">
      <dgm:prSet presAssocID="{C071E898-5D00-41D7-AB57-3232E37A0549}" presName="spacer" presStyleCnt="0"/>
      <dgm:spPr/>
    </dgm:pt>
    <dgm:pt modelId="{800A7A1B-61A5-4E41-856D-9959F122C42A}" type="pres">
      <dgm:prSet presAssocID="{FDCEC693-CDE7-4AAE-A428-8EE50FE321D7}" presName="parentText" presStyleLbl="node1" presStyleIdx="2" presStyleCnt="6" custLinFactY="-915" custLinFactNeighborY="-100000">
        <dgm:presLayoutVars>
          <dgm:chMax val="0"/>
          <dgm:bulletEnabled val="1"/>
        </dgm:presLayoutVars>
      </dgm:prSet>
      <dgm:spPr/>
    </dgm:pt>
    <dgm:pt modelId="{018D81FA-1D96-4A68-B183-FD8C9E37DF28}" type="pres">
      <dgm:prSet presAssocID="{1E43F416-9E95-424C-A683-84D9A234E42D}" presName="spacer" presStyleCnt="0"/>
      <dgm:spPr/>
    </dgm:pt>
    <dgm:pt modelId="{2F95F0D4-B267-4783-B358-538059739F0B}" type="pres">
      <dgm:prSet presAssocID="{60F2AA33-B64B-4A05-BD74-109C1EF913B9}" presName="parentText" presStyleLbl="node1" presStyleIdx="3" presStyleCnt="6" custLinFactY="-2321" custLinFactNeighborY="-100000">
        <dgm:presLayoutVars>
          <dgm:chMax val="0"/>
          <dgm:bulletEnabled val="1"/>
        </dgm:presLayoutVars>
      </dgm:prSet>
      <dgm:spPr/>
    </dgm:pt>
    <dgm:pt modelId="{3F7E6B2E-64A4-42B2-86BE-D40DDDFE30D8}" type="pres">
      <dgm:prSet presAssocID="{EB61B9D6-044C-4EEE-9B1A-4469B1D9D21E}" presName="spacer" presStyleCnt="0"/>
      <dgm:spPr/>
    </dgm:pt>
    <dgm:pt modelId="{31143578-E6A6-4D3A-9ADE-4228986DA955}" type="pres">
      <dgm:prSet presAssocID="{81D51BF9-9A89-4614-87DA-D0E398260D58}" presName="parentText" presStyleLbl="node1" presStyleIdx="4" presStyleCnt="6" custLinFactY="-3687" custLinFactNeighborY="-100000">
        <dgm:presLayoutVars>
          <dgm:chMax val="0"/>
          <dgm:bulletEnabled val="1"/>
        </dgm:presLayoutVars>
      </dgm:prSet>
      <dgm:spPr/>
    </dgm:pt>
    <dgm:pt modelId="{0AD83940-697C-4D7B-B4BC-5EC9BD5CF931}" type="pres">
      <dgm:prSet presAssocID="{EE0F6310-3427-463B-9ACA-B242083F1F0C}" presName="spacer" presStyleCnt="0"/>
      <dgm:spPr/>
    </dgm:pt>
    <dgm:pt modelId="{C943258F-8895-4CBB-B602-97DABB4F8DD9}" type="pres">
      <dgm:prSet presAssocID="{9A494242-EC67-4DC0-ACED-DFC098D34DCB}" presName="parentText" presStyleLbl="node1" presStyleIdx="5" presStyleCnt="6" custLinFactY="-6418" custLinFactNeighborX="2" custLinFactNeighborY="-100000">
        <dgm:presLayoutVars>
          <dgm:chMax val="0"/>
          <dgm:bulletEnabled val="1"/>
        </dgm:presLayoutVars>
      </dgm:prSet>
      <dgm:spPr/>
    </dgm:pt>
  </dgm:ptLst>
  <dgm:cxnLst>
    <dgm:cxn modelId="{46A54B10-30B1-4C28-974D-ED8E938BD5FA}" type="presOf" srcId="{60F2AA33-B64B-4A05-BD74-109C1EF913B9}" destId="{2F95F0D4-B267-4783-B358-538059739F0B}" srcOrd="0" destOrd="0" presId="urn:microsoft.com/office/officeart/2005/8/layout/vList2"/>
    <dgm:cxn modelId="{0DED0F15-A2EF-4073-B86B-4E20340FFD05}" srcId="{78BD6114-FFCA-445F-9CCE-263C67CEE54E}" destId="{CD46D63B-B3DE-435F-8716-B2E79CCB3A74}" srcOrd="1" destOrd="0" parTransId="{2A756F46-36E3-4FCB-9779-673B40A397E2}" sibTransId="{C071E898-5D00-41D7-AB57-3232E37A0549}"/>
    <dgm:cxn modelId="{7ECF6119-AC6D-49DD-8616-B0A4EEAC55ED}" srcId="{78BD6114-FFCA-445F-9CCE-263C67CEE54E}" destId="{BBBDCAEF-087C-40E3-B76A-7C17E6A70AD9}" srcOrd="0" destOrd="0" parTransId="{1F185EDC-1938-4AE2-888D-7E0C8EAF55E5}" sibTransId="{94E11A9C-7AA4-45F6-8DB9-2D8C598035FA}"/>
    <dgm:cxn modelId="{F244361A-91E0-4E60-B5BB-F489F2271F91}" type="presOf" srcId="{FDCEC693-CDE7-4AAE-A428-8EE50FE321D7}" destId="{800A7A1B-61A5-4E41-856D-9959F122C42A}" srcOrd="0" destOrd="0" presId="urn:microsoft.com/office/officeart/2005/8/layout/vList2"/>
    <dgm:cxn modelId="{36C5B846-7C23-474A-B3EE-07A4172B5147}" srcId="{78BD6114-FFCA-445F-9CCE-263C67CEE54E}" destId="{60F2AA33-B64B-4A05-BD74-109C1EF913B9}" srcOrd="3" destOrd="0" parTransId="{1D280ABD-E155-4841-9125-B7D651714447}" sibTransId="{EB61B9D6-044C-4EEE-9B1A-4469B1D9D21E}"/>
    <dgm:cxn modelId="{B81EBE82-C8BF-454F-9DB5-F163EAC8695D}" srcId="{78BD6114-FFCA-445F-9CCE-263C67CEE54E}" destId="{81D51BF9-9A89-4614-87DA-D0E398260D58}" srcOrd="4" destOrd="0" parTransId="{3A1A836B-7179-4DB7-9489-E59C3E0A9A5F}" sibTransId="{EE0F6310-3427-463B-9ACA-B242083F1F0C}"/>
    <dgm:cxn modelId="{94924B88-C540-4BE4-8A3F-0BACE7199030}" type="presOf" srcId="{81D51BF9-9A89-4614-87DA-D0E398260D58}" destId="{31143578-E6A6-4D3A-9ADE-4228986DA955}" srcOrd="0" destOrd="0" presId="urn:microsoft.com/office/officeart/2005/8/layout/vList2"/>
    <dgm:cxn modelId="{3CD2D6A5-39C0-4231-8365-03B693845EBE}" srcId="{78BD6114-FFCA-445F-9CCE-263C67CEE54E}" destId="{9A494242-EC67-4DC0-ACED-DFC098D34DCB}" srcOrd="5" destOrd="0" parTransId="{9202FE38-0556-47B9-BBF6-EC474CFAE26D}" sibTransId="{8FD96269-B2E3-42A0-989F-33605233C1DE}"/>
    <dgm:cxn modelId="{5590E8B6-D459-4C9C-BBAE-ED026437FA54}" type="presOf" srcId="{BBBDCAEF-087C-40E3-B76A-7C17E6A70AD9}" destId="{81ADA92E-52EF-463C-B315-540FA95B503D}" srcOrd="0" destOrd="0" presId="urn:microsoft.com/office/officeart/2005/8/layout/vList2"/>
    <dgm:cxn modelId="{D918C5C0-A990-465D-BF12-20889EA1C806}" type="presOf" srcId="{78BD6114-FFCA-445F-9CCE-263C67CEE54E}" destId="{0D7833B0-2F8E-4327-A1C7-B4220EC43B82}" srcOrd="0" destOrd="0" presId="urn:microsoft.com/office/officeart/2005/8/layout/vList2"/>
    <dgm:cxn modelId="{CEA89BD8-9FD9-400C-94BF-4BA669BC1C45}" type="presOf" srcId="{CD46D63B-B3DE-435F-8716-B2E79CCB3A74}" destId="{A9F1F3EC-D9DE-48AD-8ACF-C026EA2E18EF}" srcOrd="0" destOrd="0" presId="urn:microsoft.com/office/officeart/2005/8/layout/vList2"/>
    <dgm:cxn modelId="{D7DC83F4-C9E8-4693-89E7-7C7B0D3927F0}" type="presOf" srcId="{9A494242-EC67-4DC0-ACED-DFC098D34DCB}" destId="{C943258F-8895-4CBB-B602-97DABB4F8DD9}" srcOrd="0" destOrd="0" presId="urn:microsoft.com/office/officeart/2005/8/layout/vList2"/>
    <dgm:cxn modelId="{16660AF5-C81E-4184-939B-2B7D93ADB22F}" srcId="{78BD6114-FFCA-445F-9CCE-263C67CEE54E}" destId="{FDCEC693-CDE7-4AAE-A428-8EE50FE321D7}" srcOrd="2" destOrd="0" parTransId="{2C4F3FCD-2471-43F5-AC72-A2C910FA4BF0}" sibTransId="{1E43F416-9E95-424C-A683-84D9A234E42D}"/>
    <dgm:cxn modelId="{3D6796A6-C379-4F0D-BECC-1635B2DEA0E9}" type="presParOf" srcId="{0D7833B0-2F8E-4327-A1C7-B4220EC43B82}" destId="{81ADA92E-52EF-463C-B315-540FA95B503D}" srcOrd="0" destOrd="0" presId="urn:microsoft.com/office/officeart/2005/8/layout/vList2"/>
    <dgm:cxn modelId="{57C1D788-671B-4C03-80D9-29AA43730FED}" type="presParOf" srcId="{0D7833B0-2F8E-4327-A1C7-B4220EC43B82}" destId="{BD75AFF4-DFFA-4076-90C5-D67FE0F600F6}" srcOrd="1" destOrd="0" presId="urn:microsoft.com/office/officeart/2005/8/layout/vList2"/>
    <dgm:cxn modelId="{14F317BF-4EA3-42AB-BEAC-56E1A06F40DD}" type="presParOf" srcId="{0D7833B0-2F8E-4327-A1C7-B4220EC43B82}" destId="{A9F1F3EC-D9DE-48AD-8ACF-C026EA2E18EF}" srcOrd="2" destOrd="0" presId="urn:microsoft.com/office/officeart/2005/8/layout/vList2"/>
    <dgm:cxn modelId="{FEF2CC48-CE82-46B8-A0E2-689B0B42D979}" type="presParOf" srcId="{0D7833B0-2F8E-4327-A1C7-B4220EC43B82}" destId="{9F83B78C-AFFF-44EA-A6F9-162102C27197}" srcOrd="3" destOrd="0" presId="urn:microsoft.com/office/officeart/2005/8/layout/vList2"/>
    <dgm:cxn modelId="{CA320625-BE7D-443B-8817-669523A3232B}" type="presParOf" srcId="{0D7833B0-2F8E-4327-A1C7-B4220EC43B82}" destId="{800A7A1B-61A5-4E41-856D-9959F122C42A}" srcOrd="4" destOrd="0" presId="urn:microsoft.com/office/officeart/2005/8/layout/vList2"/>
    <dgm:cxn modelId="{816F22B5-C444-41E5-874E-ABEC3DC7F953}" type="presParOf" srcId="{0D7833B0-2F8E-4327-A1C7-B4220EC43B82}" destId="{018D81FA-1D96-4A68-B183-FD8C9E37DF28}" srcOrd="5" destOrd="0" presId="urn:microsoft.com/office/officeart/2005/8/layout/vList2"/>
    <dgm:cxn modelId="{050466C3-6C05-4052-ABDA-5803DC24EBDA}" type="presParOf" srcId="{0D7833B0-2F8E-4327-A1C7-B4220EC43B82}" destId="{2F95F0D4-B267-4783-B358-538059739F0B}" srcOrd="6" destOrd="0" presId="urn:microsoft.com/office/officeart/2005/8/layout/vList2"/>
    <dgm:cxn modelId="{A8981969-1A58-4E94-92C8-2011C8663A33}" type="presParOf" srcId="{0D7833B0-2F8E-4327-A1C7-B4220EC43B82}" destId="{3F7E6B2E-64A4-42B2-86BE-D40DDDFE30D8}" srcOrd="7" destOrd="0" presId="urn:microsoft.com/office/officeart/2005/8/layout/vList2"/>
    <dgm:cxn modelId="{315D0021-61EF-41BB-835F-954C6B021BEF}" type="presParOf" srcId="{0D7833B0-2F8E-4327-A1C7-B4220EC43B82}" destId="{31143578-E6A6-4D3A-9ADE-4228986DA955}" srcOrd="8" destOrd="0" presId="urn:microsoft.com/office/officeart/2005/8/layout/vList2"/>
    <dgm:cxn modelId="{683185EA-49DD-4AB9-BC2C-84A16524C818}" type="presParOf" srcId="{0D7833B0-2F8E-4327-A1C7-B4220EC43B82}" destId="{0AD83940-697C-4D7B-B4BC-5EC9BD5CF931}" srcOrd="9" destOrd="0" presId="urn:microsoft.com/office/officeart/2005/8/layout/vList2"/>
    <dgm:cxn modelId="{10DA2000-CC3F-44C9-9561-064C141B1739}" type="presParOf" srcId="{0D7833B0-2F8E-4327-A1C7-B4220EC43B82}" destId="{C943258F-8895-4CBB-B602-97DABB4F8DD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A1C2E-8FFC-4217-9580-1057E1BF495D}">
      <dsp:nvSpPr>
        <dsp:cNvPr id="0" name=""/>
        <dsp:cNvSpPr/>
      </dsp:nvSpPr>
      <dsp:spPr>
        <a:xfrm>
          <a:off x="-266837" y="373392"/>
          <a:ext cx="8164311" cy="11248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6E59E-D108-4DE2-9FAA-37C25F26CF09}">
      <dsp:nvSpPr>
        <dsp:cNvPr id="0" name=""/>
        <dsp:cNvSpPr/>
      </dsp:nvSpPr>
      <dsp:spPr>
        <a:xfrm>
          <a:off x="88691" y="626779"/>
          <a:ext cx="619250" cy="6180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3BD31-66F6-4AAB-B9B8-25719B514ADD}">
      <dsp:nvSpPr>
        <dsp:cNvPr id="0" name=""/>
        <dsp:cNvSpPr/>
      </dsp:nvSpPr>
      <dsp:spPr>
        <a:xfrm>
          <a:off x="624623" y="297400"/>
          <a:ext cx="1643522" cy="11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359" tIns="126359" rIns="126359" bIns="12635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Mid-term Review Rational</a:t>
          </a:r>
        </a:p>
      </dsp:txBody>
      <dsp:txXfrm>
        <a:off x="624623" y="297400"/>
        <a:ext cx="1643522" cy="1193944"/>
      </dsp:txXfrm>
    </dsp:sp>
    <dsp:sp modelId="{EB837537-A0D1-43CC-9348-214D408313F3}">
      <dsp:nvSpPr>
        <dsp:cNvPr id="0" name=""/>
        <dsp:cNvSpPr/>
      </dsp:nvSpPr>
      <dsp:spPr>
        <a:xfrm>
          <a:off x="2064645" y="220282"/>
          <a:ext cx="5926779" cy="119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36" tIns="126236" rIns="126236" bIns="12623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1. Provide guidance on reallocation of countries’ unallocated funds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CA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2. Performance evaluation of centers at midterm based on  Section 3.5 of Performance Contracts signed by centers, universities and government</a:t>
          </a:r>
          <a:endParaRPr lang="en-US" sz="15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2064645" y="220282"/>
        <a:ext cx="5926779" cy="1192778"/>
      </dsp:txXfrm>
    </dsp:sp>
    <dsp:sp modelId="{6F098A64-E8AD-4163-9D61-0E3B7447EAF7}">
      <dsp:nvSpPr>
        <dsp:cNvPr id="0" name=""/>
        <dsp:cNvSpPr/>
      </dsp:nvSpPr>
      <dsp:spPr>
        <a:xfrm>
          <a:off x="-266837" y="1624573"/>
          <a:ext cx="8164311" cy="11237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042B3-3F02-4CF6-8358-B9E5BC3DB45E}">
      <dsp:nvSpPr>
        <dsp:cNvPr id="0" name=""/>
        <dsp:cNvSpPr/>
      </dsp:nvSpPr>
      <dsp:spPr>
        <a:xfrm>
          <a:off x="73085" y="1756227"/>
          <a:ext cx="619250" cy="6180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D9E72-8D00-499A-8970-514EE6780A6E}">
      <dsp:nvSpPr>
        <dsp:cNvPr id="0" name=""/>
        <dsp:cNvSpPr/>
      </dsp:nvSpPr>
      <dsp:spPr>
        <a:xfrm>
          <a:off x="597796" y="1640421"/>
          <a:ext cx="1817967" cy="11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359" tIns="126359" rIns="126359" bIns="12635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Transparent merit-based approach</a:t>
          </a:r>
        </a:p>
      </dsp:txBody>
      <dsp:txXfrm>
        <a:off x="597796" y="1640421"/>
        <a:ext cx="1817967" cy="1193944"/>
      </dsp:txXfrm>
    </dsp:sp>
    <dsp:sp modelId="{95EBE122-9F9C-4600-848C-ADAC8DBF24EE}">
      <dsp:nvSpPr>
        <dsp:cNvPr id="0" name=""/>
        <dsp:cNvSpPr/>
      </dsp:nvSpPr>
      <dsp:spPr>
        <a:xfrm>
          <a:off x="2031527" y="1641587"/>
          <a:ext cx="5864460" cy="119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36" tIns="126236" rIns="126236" bIns="12623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Based on centers’ implementation performance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</a:t>
          </a:r>
          <a:r>
            <a:rPr lang="en-CA" sz="1500" kern="1200" dirty="0"/>
            <a:t>Options to ensure project success and maximum center benefits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3. Consideration for the Covid crisis</a:t>
          </a:r>
          <a:endParaRPr lang="en-US" sz="1500" kern="1200" dirty="0"/>
        </a:p>
      </dsp:txBody>
      <dsp:txXfrm>
        <a:off x="2031527" y="1641587"/>
        <a:ext cx="5864460" cy="1192778"/>
      </dsp:txXfrm>
    </dsp:sp>
    <dsp:sp modelId="{84098A36-DC60-4800-804C-43AB7028893D}">
      <dsp:nvSpPr>
        <dsp:cNvPr id="0" name=""/>
        <dsp:cNvSpPr/>
      </dsp:nvSpPr>
      <dsp:spPr>
        <a:xfrm>
          <a:off x="-266837" y="2995822"/>
          <a:ext cx="8164311" cy="11237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E830F-A1BE-4612-80F0-5400F9A02999}">
      <dsp:nvSpPr>
        <dsp:cNvPr id="0" name=""/>
        <dsp:cNvSpPr/>
      </dsp:nvSpPr>
      <dsp:spPr>
        <a:xfrm>
          <a:off x="73085" y="3248658"/>
          <a:ext cx="619250" cy="6180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65987-99EE-4637-A42D-866BF72BC4FF}">
      <dsp:nvSpPr>
        <dsp:cNvPr id="0" name=""/>
        <dsp:cNvSpPr/>
      </dsp:nvSpPr>
      <dsp:spPr>
        <a:xfrm>
          <a:off x="669704" y="2984814"/>
          <a:ext cx="2207628" cy="11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359" tIns="126359" rIns="126359" bIns="12635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Two-stage assessment</a:t>
          </a:r>
          <a:endParaRPr lang="en-US" sz="2000" kern="1200" dirty="0"/>
        </a:p>
      </dsp:txBody>
      <dsp:txXfrm>
        <a:off x="669704" y="2984814"/>
        <a:ext cx="2207628" cy="1193944"/>
      </dsp:txXfrm>
    </dsp:sp>
    <dsp:sp modelId="{83E908B2-2DDD-4F3B-B115-9C62A3459E43}">
      <dsp:nvSpPr>
        <dsp:cNvPr id="0" name=""/>
        <dsp:cNvSpPr/>
      </dsp:nvSpPr>
      <dsp:spPr>
        <a:xfrm>
          <a:off x="2075288" y="2907533"/>
          <a:ext cx="5951322" cy="119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36" tIns="126236" rIns="126236" bIns="12623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1. To determine the direction of the unallocated funds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2. To assess center performance relative to project and center’s goals </a:t>
          </a:r>
        </a:p>
      </dsp:txBody>
      <dsp:txXfrm>
        <a:off x="2075288" y="2907533"/>
        <a:ext cx="5951322" cy="1192778"/>
      </dsp:txXfrm>
    </dsp:sp>
    <dsp:sp modelId="{E1DC2FBD-C22B-41D3-82BF-67037B9806BB}">
      <dsp:nvSpPr>
        <dsp:cNvPr id="0" name=""/>
        <dsp:cNvSpPr/>
      </dsp:nvSpPr>
      <dsp:spPr>
        <a:xfrm>
          <a:off x="-266837" y="4488253"/>
          <a:ext cx="8164311" cy="11237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4E3AC-C057-4AF6-8701-E3C3E53C53F6}">
      <dsp:nvSpPr>
        <dsp:cNvPr id="0" name=""/>
        <dsp:cNvSpPr/>
      </dsp:nvSpPr>
      <dsp:spPr>
        <a:xfrm>
          <a:off x="73085" y="4741088"/>
          <a:ext cx="619250" cy="6180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20A15-6AAB-4699-9262-B45EC0FDAB6D}">
      <dsp:nvSpPr>
        <dsp:cNvPr id="0" name=""/>
        <dsp:cNvSpPr/>
      </dsp:nvSpPr>
      <dsp:spPr>
        <a:xfrm>
          <a:off x="941595" y="4367068"/>
          <a:ext cx="7071381" cy="11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359" tIns="126359" rIns="126359" bIns="12635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i="1" kern="1200" dirty="0"/>
            <a:t>1. Funds will be allocated to centers meeting a </a:t>
          </a:r>
          <a:r>
            <a:rPr lang="en-US" sz="1600" b="1" i="1" u="sng" kern="1200" dirty="0"/>
            <a:t>high implementation performance benchmark criteria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i="0" u="none" kern="1200" dirty="0"/>
            <a:t>2. </a:t>
          </a:r>
          <a:r>
            <a:rPr lang="en-US" sz="1600" b="1" i="1" u="none" kern="1200" dirty="0"/>
            <a:t>In some countries, portions of the funds could be allocated to national agencies for ICT support to the universities</a:t>
          </a:r>
        </a:p>
      </dsp:txBody>
      <dsp:txXfrm>
        <a:off x="941595" y="4367068"/>
        <a:ext cx="7071381" cy="1193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F73CD-7294-4B2C-87B9-18F6598E5C06}">
      <dsp:nvSpPr>
        <dsp:cNvPr id="0" name=""/>
        <dsp:cNvSpPr/>
      </dsp:nvSpPr>
      <dsp:spPr>
        <a:xfrm>
          <a:off x="0" y="308176"/>
          <a:ext cx="10629423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961" tIns="124968" rIns="82496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High performing Center (</a:t>
          </a:r>
          <a:r>
            <a:rPr lang="en-US" sz="1600" b="1" i="1" kern="1200" dirty="0"/>
            <a:t>high implementation performance </a:t>
          </a:r>
          <a:r>
            <a:rPr lang="en-US" sz="1600" kern="1200" dirty="0"/>
            <a:t>benchmark criteria)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600" b="1" i="0" kern="1200" dirty="0"/>
            <a:t>Considered to be eligible to receive the unallocated funds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Low performing Center (</a:t>
          </a:r>
          <a:r>
            <a:rPr lang="en-US" sz="1600" b="1" i="1" kern="1200" dirty="0"/>
            <a:t>very  low implementation performance </a:t>
          </a:r>
          <a:r>
            <a:rPr lang="en-US" sz="1600" kern="1200" dirty="0"/>
            <a:t>benchmark criteria)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600" b="1" kern="1200" dirty="0"/>
            <a:t>Considered to have a severe implementation lag</a:t>
          </a:r>
          <a:r>
            <a:rPr lang="en-US" sz="1600" kern="1200" dirty="0"/>
            <a:t> </a:t>
          </a:r>
        </a:p>
      </dsp:txBody>
      <dsp:txXfrm>
        <a:off x="0" y="308176"/>
        <a:ext cx="10629423" cy="1247400"/>
      </dsp:txXfrm>
    </dsp:sp>
    <dsp:sp modelId="{8B28ABF5-838F-48CF-B9BB-FBE5FF58D59D}">
      <dsp:nvSpPr>
        <dsp:cNvPr id="0" name=""/>
        <dsp:cNvSpPr/>
      </dsp:nvSpPr>
      <dsp:spPr>
        <a:xfrm>
          <a:off x="531471" y="57126"/>
          <a:ext cx="9420167" cy="3396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237" tIns="0" rIns="281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Approach :</a:t>
          </a:r>
          <a:r>
            <a:rPr lang="en-US" sz="1800" kern="1200" dirty="0"/>
            <a:t> Based on the same principles and analysis for reallocation of “unallocated funds”</a:t>
          </a:r>
        </a:p>
      </dsp:txBody>
      <dsp:txXfrm>
        <a:off x="548049" y="73704"/>
        <a:ext cx="9387011" cy="306453"/>
      </dsp:txXfrm>
    </dsp:sp>
    <dsp:sp modelId="{911807FE-89D4-4859-BB4C-22CBCB643C6E}">
      <dsp:nvSpPr>
        <dsp:cNvPr id="0" name=""/>
        <dsp:cNvSpPr/>
      </dsp:nvSpPr>
      <dsp:spPr>
        <a:xfrm>
          <a:off x="0" y="1839026"/>
          <a:ext cx="10629423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961" tIns="124968" rIns="82496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Ensure efficient and optimum use of funds allocated to countries by project closing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Ensure no funds allocated to centers is not earned or unused by project closing </a:t>
          </a:r>
        </a:p>
      </dsp:txBody>
      <dsp:txXfrm>
        <a:off x="0" y="1839026"/>
        <a:ext cx="10629423" cy="737100"/>
      </dsp:txXfrm>
    </dsp:sp>
    <dsp:sp modelId="{9CDD9F11-4438-4602-826D-866DE559AB74}">
      <dsp:nvSpPr>
        <dsp:cNvPr id="0" name=""/>
        <dsp:cNvSpPr/>
      </dsp:nvSpPr>
      <dsp:spPr>
        <a:xfrm>
          <a:off x="531471" y="1587976"/>
          <a:ext cx="9420167" cy="3396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237" tIns="0" rIns="281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/>
            <a:t>Objective</a:t>
          </a:r>
          <a:r>
            <a:rPr lang="en-US" sz="1800" u="none" kern="1200" dirty="0"/>
            <a:t> </a:t>
          </a:r>
        </a:p>
      </dsp:txBody>
      <dsp:txXfrm>
        <a:off x="548049" y="1604554"/>
        <a:ext cx="9387011" cy="306453"/>
      </dsp:txXfrm>
    </dsp:sp>
    <dsp:sp modelId="{C2285744-EEC5-4A01-83B3-E6A7822CE561}">
      <dsp:nvSpPr>
        <dsp:cNvPr id="0" name=""/>
        <dsp:cNvSpPr/>
      </dsp:nvSpPr>
      <dsp:spPr>
        <a:xfrm>
          <a:off x="0" y="2859576"/>
          <a:ext cx="10629423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961" tIns="124968" rIns="82496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Avoid funds to be returned to the World Bank at project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Provide additional funds to well- performing centers to further advance key project activities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Signal HE has capacity to efficiently absorb funds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Show result-based approach works in supporting HE sector</a:t>
          </a:r>
        </a:p>
      </dsp:txBody>
      <dsp:txXfrm>
        <a:off x="0" y="2859576"/>
        <a:ext cx="10629423" cy="1247400"/>
      </dsp:txXfrm>
    </dsp:sp>
    <dsp:sp modelId="{6AE4BDDC-00AD-4451-A51E-AC2350B3B7FC}">
      <dsp:nvSpPr>
        <dsp:cNvPr id="0" name=""/>
        <dsp:cNvSpPr/>
      </dsp:nvSpPr>
      <dsp:spPr>
        <a:xfrm>
          <a:off x="531471" y="2608526"/>
          <a:ext cx="9420167" cy="3396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237" tIns="0" rIns="281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/>
            <a:t>Importance of such an Approach</a:t>
          </a:r>
          <a:endParaRPr lang="en-US" sz="1800" u="none" kern="1200" dirty="0"/>
        </a:p>
      </dsp:txBody>
      <dsp:txXfrm>
        <a:off x="548049" y="2625104"/>
        <a:ext cx="9387011" cy="306453"/>
      </dsp:txXfrm>
    </dsp:sp>
    <dsp:sp modelId="{701FD0BB-C88B-42D1-879E-2D88A7B8494A}">
      <dsp:nvSpPr>
        <dsp:cNvPr id="0" name=""/>
        <dsp:cNvSpPr/>
      </dsp:nvSpPr>
      <dsp:spPr>
        <a:xfrm>
          <a:off x="0" y="4390426"/>
          <a:ext cx="10629423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961" tIns="124968" rIns="82496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Support centers to further advance key project activities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400" kern="1200" dirty="0"/>
            <a:t>ACEGID: Partnership with Ministry of Health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400" kern="1200" dirty="0"/>
            <a:t>CEFOR: Pre-commercialization project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400" kern="1200" dirty="0"/>
            <a:t>CEA-MITIC project «Digital Saint Louis 2025 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98% of funds were disbursed and used in ACE I </a:t>
          </a:r>
        </a:p>
      </dsp:txBody>
      <dsp:txXfrm>
        <a:off x="0" y="4390426"/>
        <a:ext cx="10629423" cy="1436400"/>
      </dsp:txXfrm>
    </dsp:sp>
    <dsp:sp modelId="{C5CB2E8D-ECCD-4802-93F2-98D0F479B892}">
      <dsp:nvSpPr>
        <dsp:cNvPr id="0" name=""/>
        <dsp:cNvSpPr/>
      </dsp:nvSpPr>
      <dsp:spPr>
        <a:xfrm>
          <a:off x="531471" y="4139376"/>
          <a:ext cx="9420167" cy="3396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237" tIns="0" rIns="281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u="sng" kern="1200" dirty="0"/>
            <a:t>Experience:</a:t>
          </a:r>
          <a:r>
            <a:rPr lang="en-US" sz="1800" b="1" i="0" kern="1200" dirty="0"/>
            <a:t> </a:t>
          </a:r>
          <a:r>
            <a:rPr lang="en-US" sz="1800" b="0" kern="1200" dirty="0"/>
            <a:t>Similar exercise undertaken in ACE I </a:t>
          </a:r>
        </a:p>
      </dsp:txBody>
      <dsp:txXfrm>
        <a:off x="548049" y="4155954"/>
        <a:ext cx="9387011" cy="306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AA52F-CE96-472F-AF92-6F64CD39FFB2}">
      <dsp:nvSpPr>
        <dsp:cNvPr id="0" name=""/>
        <dsp:cNvSpPr/>
      </dsp:nvSpPr>
      <dsp:spPr>
        <a:xfrm>
          <a:off x="0" y="3434633"/>
          <a:ext cx="5686338" cy="11273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Center will prepare proposal on how additional amount will be allocated</a:t>
          </a:r>
        </a:p>
      </dsp:txBody>
      <dsp:txXfrm>
        <a:off x="0" y="3434633"/>
        <a:ext cx="5686338" cy="608754"/>
      </dsp:txXfrm>
    </dsp:sp>
    <dsp:sp modelId="{12527F96-47DF-4653-B562-5BCA809FE412}">
      <dsp:nvSpPr>
        <dsp:cNvPr id="0" name=""/>
        <dsp:cNvSpPr/>
      </dsp:nvSpPr>
      <dsp:spPr>
        <a:xfrm>
          <a:off x="0" y="4020842"/>
          <a:ext cx="5686338" cy="51856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i="0" kern="1200"/>
            <a:t>Specific guidelines will be provided on </a:t>
          </a:r>
          <a:r>
            <a:rPr lang="en-CA" sz="1400" b="1" i="0" u="sng" kern="1200"/>
            <a:t>DLIs/DLRs eligible for additional funds </a:t>
          </a:r>
          <a:endParaRPr lang="en-US" sz="1400" b="1" i="0" u="sng" kern="1200"/>
        </a:p>
      </dsp:txBody>
      <dsp:txXfrm>
        <a:off x="0" y="4020842"/>
        <a:ext cx="5686338" cy="518568"/>
      </dsp:txXfrm>
    </dsp:sp>
    <dsp:sp modelId="{E0502822-860D-4720-88DE-9691107AA0F2}">
      <dsp:nvSpPr>
        <dsp:cNvPr id="0" name=""/>
        <dsp:cNvSpPr/>
      </dsp:nvSpPr>
      <dsp:spPr>
        <a:xfrm rot="10800000">
          <a:off x="0" y="1717720"/>
          <a:ext cx="5686338" cy="1733823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Center will be considered for additional funds </a:t>
          </a:r>
          <a:r>
            <a:rPr lang="en-US" sz="16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as per Financing Agreement</a:t>
          </a:r>
          <a:endParaRPr lang="en-US" sz="1600" b="1" u="sng" kern="1200" dirty="0"/>
        </a:p>
      </dsp:txBody>
      <dsp:txXfrm rot="-10800000">
        <a:off x="0" y="1717720"/>
        <a:ext cx="5686338" cy="608572"/>
      </dsp:txXfrm>
    </dsp:sp>
    <dsp:sp modelId="{71C02B6E-A080-4ACF-8847-C7B33B3B55CB}">
      <dsp:nvSpPr>
        <dsp:cNvPr id="0" name=""/>
        <dsp:cNvSpPr/>
      </dsp:nvSpPr>
      <dsp:spPr>
        <a:xfrm>
          <a:off x="0" y="2326292"/>
          <a:ext cx="2843168" cy="518413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Additional amount based on </a:t>
          </a:r>
          <a:r>
            <a:rPr lang="en-US" sz="1400" b="1" u="sng" kern="1200"/>
            <a:t>unallocated funds available </a:t>
          </a:r>
        </a:p>
      </dsp:txBody>
      <dsp:txXfrm>
        <a:off x="0" y="2326292"/>
        <a:ext cx="2843168" cy="518413"/>
      </dsp:txXfrm>
    </dsp:sp>
    <dsp:sp modelId="{2871A6C7-4850-403A-84A4-F7DD3CAB0F41}">
      <dsp:nvSpPr>
        <dsp:cNvPr id="0" name=""/>
        <dsp:cNvSpPr/>
      </dsp:nvSpPr>
      <dsp:spPr>
        <a:xfrm>
          <a:off x="2843169" y="2326292"/>
          <a:ext cx="2843168" cy="51841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Additional amount based on </a:t>
          </a:r>
          <a:r>
            <a:rPr lang="en-US" sz="1400" b="1" u="sng" kern="1200"/>
            <a:t>center’s needs and activities</a:t>
          </a:r>
        </a:p>
      </dsp:txBody>
      <dsp:txXfrm>
        <a:off x="2843169" y="2326292"/>
        <a:ext cx="2843168" cy="518413"/>
      </dsp:txXfrm>
    </dsp:sp>
    <dsp:sp modelId="{B175D2C0-6C7B-4E47-A459-92259FA9B955}">
      <dsp:nvSpPr>
        <dsp:cNvPr id="0" name=""/>
        <dsp:cNvSpPr/>
      </dsp:nvSpPr>
      <dsp:spPr>
        <a:xfrm rot="10800000">
          <a:off x="0" y="806"/>
          <a:ext cx="5686338" cy="1733823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Center </a:t>
          </a:r>
          <a:r>
            <a:rPr lang="en-CA" sz="1600" kern="1200" dirty="0"/>
            <a:t>with </a:t>
          </a:r>
          <a:r>
            <a:rPr lang="en-US" sz="16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 </a:t>
          </a:r>
          <a:r>
            <a:rPr lang="en-US" sz="1600" b="1" u="sng" kern="1200" dirty="0">
              <a:effectLst/>
              <a:latin typeface="Calibri" panose="020F0502020204030204" pitchFamily="34" charset="0"/>
              <a:cs typeface="Arial" panose="020B0604020202020204" pitchFamily="34" charset="0"/>
            </a:rPr>
            <a:t>high implementation performance benchmark criteria</a:t>
          </a:r>
          <a:endParaRPr lang="en-US" sz="1600" b="1" u="sng" kern="1200" dirty="0"/>
        </a:p>
      </dsp:txBody>
      <dsp:txXfrm rot="10800000">
        <a:off x="0" y="806"/>
        <a:ext cx="5686338" cy="1126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AA52F-CE96-472F-AF92-6F64CD39FFB2}">
      <dsp:nvSpPr>
        <dsp:cNvPr id="0" name=""/>
        <dsp:cNvSpPr/>
      </dsp:nvSpPr>
      <dsp:spPr>
        <a:xfrm>
          <a:off x="0" y="3514213"/>
          <a:ext cx="5613565" cy="11009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Fund reduction will be considered as per Performance and Funding Agreement</a:t>
          </a:r>
          <a:endParaRPr lang="en-US" sz="1600" kern="1200"/>
        </a:p>
      </dsp:txBody>
      <dsp:txXfrm>
        <a:off x="0" y="3514213"/>
        <a:ext cx="5613565" cy="594501"/>
      </dsp:txXfrm>
    </dsp:sp>
    <dsp:sp modelId="{12527F96-47DF-4653-B562-5BCA809FE412}">
      <dsp:nvSpPr>
        <dsp:cNvPr id="0" name=""/>
        <dsp:cNvSpPr/>
      </dsp:nvSpPr>
      <dsp:spPr>
        <a:xfrm>
          <a:off x="0" y="4086695"/>
          <a:ext cx="5613565" cy="50642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i="0" kern="1200"/>
            <a:t>Grant amount will be </a:t>
          </a:r>
          <a:r>
            <a:rPr lang="en-CA" sz="1400" b="1" i="0" u="sng" kern="1200"/>
            <a:t>reduced by 50 percent </a:t>
          </a:r>
          <a:r>
            <a:rPr lang="en-CA" sz="1400" i="0" kern="1200"/>
            <a:t>of the </a:t>
          </a:r>
          <a:r>
            <a:rPr lang="en-CA" sz="1400" b="1" i="0" u="sng" kern="1200"/>
            <a:t>uncommitted amount </a:t>
          </a:r>
          <a:r>
            <a:rPr lang="en-CA" sz="1400" i="0" kern="1200"/>
            <a:t>that is above half of the grant</a:t>
          </a:r>
          <a:endParaRPr lang="en-US" sz="1400" i="0" kern="1200"/>
        </a:p>
      </dsp:txBody>
      <dsp:txXfrm>
        <a:off x="0" y="4086695"/>
        <a:ext cx="5613565" cy="506427"/>
      </dsp:txXfrm>
    </dsp:sp>
    <dsp:sp modelId="{E0502822-860D-4720-88DE-9691107AA0F2}">
      <dsp:nvSpPr>
        <dsp:cNvPr id="0" name=""/>
        <dsp:cNvSpPr/>
      </dsp:nvSpPr>
      <dsp:spPr>
        <a:xfrm rot="10800000">
          <a:off x="0" y="1837499"/>
          <a:ext cx="5613565" cy="1693228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No significant improvement and the </a:t>
          </a:r>
          <a:r>
            <a:rPr lang="en-US" sz="16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MTR confirms severe implementation lag   </a:t>
          </a:r>
          <a:endParaRPr lang="en-US" sz="1600" b="1" u="sng" kern="1200" dirty="0"/>
        </a:p>
      </dsp:txBody>
      <dsp:txXfrm rot="-10800000">
        <a:off x="0" y="1837499"/>
        <a:ext cx="5613565" cy="594323"/>
      </dsp:txXfrm>
    </dsp:sp>
    <dsp:sp modelId="{71C02B6E-A080-4ACF-8847-C7B33B3B55CB}">
      <dsp:nvSpPr>
        <dsp:cNvPr id="0" name=""/>
        <dsp:cNvSpPr/>
      </dsp:nvSpPr>
      <dsp:spPr>
        <a:xfrm>
          <a:off x="0" y="2431822"/>
          <a:ext cx="2806782" cy="506275"/>
        </a:xfrm>
        <a:prstGeom prst="rect">
          <a:avLst/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/>
            <a:t>Large risk </a:t>
          </a:r>
          <a:r>
            <a:rPr lang="en-US" sz="1400" kern="1200"/>
            <a:t>that funds will </a:t>
          </a:r>
          <a:r>
            <a:rPr lang="en-US" sz="1400" b="1" u="sng" kern="1200"/>
            <a:t>not be utilized</a:t>
          </a:r>
          <a:r>
            <a:rPr lang="en-US" sz="1400" kern="1200"/>
            <a:t> by project closing</a:t>
          </a:r>
        </a:p>
      </dsp:txBody>
      <dsp:txXfrm>
        <a:off x="0" y="2431822"/>
        <a:ext cx="2806782" cy="506275"/>
      </dsp:txXfrm>
    </dsp:sp>
    <dsp:sp modelId="{2871A6C7-4850-403A-84A4-F7DD3CAB0F41}">
      <dsp:nvSpPr>
        <dsp:cNvPr id="0" name=""/>
        <dsp:cNvSpPr/>
      </dsp:nvSpPr>
      <dsp:spPr>
        <a:xfrm>
          <a:off x="2806782" y="2431822"/>
          <a:ext cx="2806782" cy="50627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Even with a one-year project extension</a:t>
          </a:r>
        </a:p>
      </dsp:txBody>
      <dsp:txXfrm>
        <a:off x="2806782" y="2431822"/>
        <a:ext cx="2806782" cy="506275"/>
      </dsp:txXfrm>
    </dsp:sp>
    <dsp:sp modelId="{2336B61D-9B10-4776-95A4-827EBF631D2F}">
      <dsp:nvSpPr>
        <dsp:cNvPr id="0" name=""/>
        <dsp:cNvSpPr/>
      </dsp:nvSpPr>
      <dsp:spPr>
        <a:xfrm rot="10800000">
          <a:off x="0" y="47762"/>
          <a:ext cx="5613565" cy="1853593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Center </a:t>
          </a:r>
          <a:r>
            <a:rPr lang="en-CA" sz="1600" kern="1200"/>
            <a:t>with </a:t>
          </a:r>
          <a:r>
            <a:rPr lang="en-US" sz="1600" b="1" u="sng" kern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a severe implementation lag</a:t>
          </a:r>
          <a:endParaRPr lang="en-US" sz="1600" b="1" u="sng" kern="1200"/>
        </a:p>
      </dsp:txBody>
      <dsp:txXfrm rot="-10800000">
        <a:off x="0" y="47762"/>
        <a:ext cx="5613565" cy="650611"/>
      </dsp:txXfrm>
    </dsp:sp>
    <dsp:sp modelId="{4B6B6A07-CCFD-444B-9BA3-E931263F554E}">
      <dsp:nvSpPr>
        <dsp:cNvPr id="0" name=""/>
        <dsp:cNvSpPr/>
      </dsp:nvSpPr>
      <dsp:spPr>
        <a:xfrm>
          <a:off x="0" y="674925"/>
          <a:ext cx="2806782" cy="506275"/>
        </a:xfrm>
        <a:prstGeom prst="rect">
          <a:avLst/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Notice to improve implementation</a:t>
          </a:r>
          <a:endParaRPr lang="en-US" sz="1400" kern="1200"/>
        </a:p>
      </dsp:txBody>
      <dsp:txXfrm>
        <a:off x="0" y="674925"/>
        <a:ext cx="2806782" cy="506275"/>
      </dsp:txXfrm>
    </dsp:sp>
    <dsp:sp modelId="{D00569EF-D5B5-42E8-BBDB-C543D39849EA}">
      <dsp:nvSpPr>
        <dsp:cNvPr id="0" name=""/>
        <dsp:cNvSpPr/>
      </dsp:nvSpPr>
      <dsp:spPr>
        <a:xfrm>
          <a:off x="2806782" y="684665"/>
          <a:ext cx="2806782" cy="50627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By an agreed date</a:t>
          </a:r>
          <a:endParaRPr lang="en-US" sz="1400" kern="1200"/>
        </a:p>
      </dsp:txBody>
      <dsp:txXfrm>
        <a:off x="2806782" y="684665"/>
        <a:ext cx="2806782" cy="506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223CE-A7AF-45B0-A7F5-17D92F781B1E}">
      <dsp:nvSpPr>
        <dsp:cNvPr id="0" name=""/>
        <dsp:cNvSpPr/>
      </dsp:nvSpPr>
      <dsp:spPr>
        <a:xfrm>
          <a:off x="0" y="362184"/>
          <a:ext cx="6609221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949" tIns="249936" rIns="51294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Proportion of results achieved by the center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dirty="0"/>
            <a:t>Results achieved in dollar amount over the total amount of results targeted for each DLI</a:t>
          </a:r>
          <a:endParaRPr lang="en-US" sz="1200" kern="1200" dirty="0"/>
        </a:p>
      </dsp:txBody>
      <dsp:txXfrm>
        <a:off x="0" y="362184"/>
        <a:ext cx="6609221" cy="699300"/>
      </dsp:txXfrm>
    </dsp:sp>
    <dsp:sp modelId="{F02BA422-96AA-4131-8099-AADA733EAABF}">
      <dsp:nvSpPr>
        <dsp:cNvPr id="0" name=""/>
        <dsp:cNvSpPr/>
      </dsp:nvSpPr>
      <dsp:spPr>
        <a:xfrm>
          <a:off x="330461" y="185064"/>
          <a:ext cx="4626455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869" tIns="0" rIns="17486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DLI Achievement Rate</a:t>
          </a:r>
        </a:p>
      </dsp:txBody>
      <dsp:txXfrm>
        <a:off x="347754" y="202357"/>
        <a:ext cx="4591869" cy="319654"/>
      </dsp:txXfrm>
    </dsp:sp>
    <dsp:sp modelId="{FEAD5CE3-4BEB-46CC-8BA9-5BB957E757DC}">
      <dsp:nvSpPr>
        <dsp:cNvPr id="0" name=""/>
        <dsp:cNvSpPr/>
      </dsp:nvSpPr>
      <dsp:spPr>
        <a:xfrm>
          <a:off x="0" y="1303404"/>
          <a:ext cx="6609221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949" tIns="249936" rIns="51294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/>
            <a:t>Proportion of funds spent over the center’s total allocation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Assess ability to implement the project with the existing funds</a:t>
          </a:r>
        </a:p>
      </dsp:txBody>
      <dsp:txXfrm>
        <a:off x="0" y="1303404"/>
        <a:ext cx="6609221" cy="699300"/>
      </dsp:txXfrm>
    </dsp:sp>
    <dsp:sp modelId="{6C9D0C3E-76ED-434B-A7C3-9C928D222319}">
      <dsp:nvSpPr>
        <dsp:cNvPr id="0" name=""/>
        <dsp:cNvSpPr/>
      </dsp:nvSpPr>
      <dsp:spPr>
        <a:xfrm>
          <a:off x="330461" y="1126284"/>
          <a:ext cx="4626455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869" tIns="0" rIns="17486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/>
            <a:t>Fund Utilization Rate</a:t>
          </a:r>
          <a:endParaRPr lang="en-US" sz="1200" kern="1200"/>
        </a:p>
      </dsp:txBody>
      <dsp:txXfrm>
        <a:off x="347754" y="1143577"/>
        <a:ext cx="4591869" cy="319654"/>
      </dsp:txXfrm>
    </dsp:sp>
    <dsp:sp modelId="{7002C3F4-5461-411C-AEE4-8370A0FAFFB8}">
      <dsp:nvSpPr>
        <dsp:cNvPr id="0" name=""/>
        <dsp:cNvSpPr/>
      </dsp:nvSpPr>
      <dsp:spPr>
        <a:xfrm>
          <a:off x="0" y="2244624"/>
          <a:ext cx="6609221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949" tIns="249936" rIns="51294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/>
            <a:t>Average of DLI Achievement Rate and the Fund Utilization Rate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Assess centers’ ability to receive more funds or be considered for a potential fund reduction</a:t>
          </a:r>
        </a:p>
      </dsp:txBody>
      <dsp:txXfrm>
        <a:off x="0" y="2244624"/>
        <a:ext cx="6609221" cy="869400"/>
      </dsp:txXfrm>
    </dsp:sp>
    <dsp:sp modelId="{837323A6-9E21-44D9-A9FF-D19C4A4632CC}">
      <dsp:nvSpPr>
        <dsp:cNvPr id="0" name=""/>
        <dsp:cNvSpPr/>
      </dsp:nvSpPr>
      <dsp:spPr>
        <a:xfrm>
          <a:off x="330461" y="2067504"/>
          <a:ext cx="4626455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869" tIns="0" rIns="17486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/>
            <a:t>Implementation Performance Rate</a:t>
          </a:r>
          <a:endParaRPr lang="en-US" sz="1200" kern="1200"/>
        </a:p>
      </dsp:txBody>
      <dsp:txXfrm>
        <a:off x="347754" y="2084797"/>
        <a:ext cx="4591869" cy="319654"/>
      </dsp:txXfrm>
    </dsp:sp>
    <dsp:sp modelId="{C39B68EA-4562-4539-8F18-5C664E72081B}">
      <dsp:nvSpPr>
        <dsp:cNvPr id="0" name=""/>
        <dsp:cNvSpPr/>
      </dsp:nvSpPr>
      <dsp:spPr>
        <a:xfrm>
          <a:off x="0" y="3355944"/>
          <a:ext cx="6609221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949" tIns="249936" rIns="51294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/>
            <a:t>Ability to apply support missions' key recommendations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/>
            <a:t>Over last 2 years and in Fall 2021</a:t>
          </a:r>
          <a:endParaRPr lang="en-US" sz="1200" kern="1200"/>
        </a:p>
      </dsp:txBody>
      <dsp:txXfrm>
        <a:off x="0" y="3355944"/>
        <a:ext cx="6609221" cy="699300"/>
      </dsp:txXfrm>
    </dsp:sp>
    <dsp:sp modelId="{8BE1BD70-59D0-4D10-95D3-559E7994D93C}">
      <dsp:nvSpPr>
        <dsp:cNvPr id="0" name=""/>
        <dsp:cNvSpPr/>
      </dsp:nvSpPr>
      <dsp:spPr>
        <a:xfrm>
          <a:off x="330461" y="3178824"/>
          <a:ext cx="4626455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869" tIns="0" rIns="17486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1" kern="1200"/>
            <a:t>Qualitative Assessment</a:t>
          </a:r>
          <a:endParaRPr lang="en-US" sz="1200" kern="1200"/>
        </a:p>
      </dsp:txBody>
      <dsp:txXfrm>
        <a:off x="347754" y="3196117"/>
        <a:ext cx="4591869" cy="31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926AF-F392-48C7-8746-6B3E47128934}">
      <dsp:nvSpPr>
        <dsp:cNvPr id="0" name=""/>
        <dsp:cNvSpPr/>
      </dsp:nvSpPr>
      <dsp:spPr>
        <a:xfrm>
          <a:off x="0" y="0"/>
          <a:ext cx="6800016" cy="967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Anticipated Project implementation performance rate at midterm </a:t>
          </a:r>
          <a:r>
            <a:rPr lang="en-US" sz="1400" b="1" u="sng" kern="1200" dirty="0">
              <a:solidFill>
                <a:schemeClr val="accent4"/>
              </a:solidFill>
            </a:rPr>
            <a:t>~ 40-50 % (under normal circumstances)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u="sng" kern="1200" dirty="0">
              <a:solidFill>
                <a:srgbClr val="00B0F0"/>
              </a:solidFill>
            </a:rPr>
            <a:t>Project average considered is lower. </a:t>
          </a:r>
          <a:r>
            <a:rPr lang="en-US" sz="1400" b="1" kern="1200" dirty="0"/>
            <a:t>Center performances are compared against project averages, given the COVID-19 context</a:t>
          </a:r>
        </a:p>
      </dsp:txBody>
      <dsp:txXfrm>
        <a:off x="47232" y="47232"/>
        <a:ext cx="6705552" cy="8730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BAD7F-C1EA-4A37-ADA3-E3667F570432}">
      <dsp:nvSpPr>
        <dsp:cNvPr id="0" name=""/>
        <dsp:cNvSpPr/>
      </dsp:nvSpPr>
      <dsp:spPr>
        <a:xfrm>
          <a:off x="0" y="0"/>
          <a:ext cx="5840413" cy="8385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Signal to center opportunity to improve implementation</a:t>
          </a:r>
        </a:p>
      </dsp:txBody>
      <dsp:txXfrm>
        <a:off x="40936" y="40936"/>
        <a:ext cx="5758541" cy="756698"/>
      </dsp:txXfrm>
    </dsp:sp>
    <dsp:sp modelId="{1EBFBB15-7763-4342-96B9-D2403CE5BE28}">
      <dsp:nvSpPr>
        <dsp:cNvPr id="0" name=""/>
        <dsp:cNvSpPr/>
      </dsp:nvSpPr>
      <dsp:spPr>
        <a:xfrm>
          <a:off x="0" y="844124"/>
          <a:ext cx="5840413" cy="91957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Country level implication/ recommendation notes on </a:t>
          </a:r>
          <a:r>
            <a:rPr lang="en-US" sz="1700" kern="1200" dirty="0"/>
            <a:t>application of approach to be prepared for discussion with each country</a:t>
          </a:r>
        </a:p>
      </dsp:txBody>
      <dsp:txXfrm>
        <a:off x="44890" y="889014"/>
        <a:ext cx="5750633" cy="829795"/>
      </dsp:txXfrm>
    </dsp:sp>
    <dsp:sp modelId="{7866ADA9-2ACA-4E31-9562-E41CC41963AD}">
      <dsp:nvSpPr>
        <dsp:cNvPr id="0" name=""/>
        <dsp:cNvSpPr/>
      </dsp:nvSpPr>
      <dsp:spPr>
        <a:xfrm>
          <a:off x="0" y="1789113"/>
          <a:ext cx="5840413" cy="91957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National discussion to take place in after the November 2021 workshop</a:t>
          </a:r>
        </a:p>
      </dsp:txBody>
      <dsp:txXfrm>
        <a:off x="44890" y="1834003"/>
        <a:ext cx="5750633" cy="829795"/>
      </dsp:txXfrm>
    </dsp:sp>
    <dsp:sp modelId="{C0BF2B1F-F3C2-4B95-9EFA-38C5F09381EB}">
      <dsp:nvSpPr>
        <dsp:cNvPr id="0" name=""/>
        <dsp:cNvSpPr/>
      </dsp:nvSpPr>
      <dsp:spPr>
        <a:xfrm>
          <a:off x="0" y="2723060"/>
          <a:ext cx="5840413" cy="91957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Update figures in December prior to regional workshop in November</a:t>
          </a:r>
          <a:r>
            <a:rPr lang="en-US" sz="1700" b="1" kern="1200" dirty="0"/>
            <a:t> where: </a:t>
          </a:r>
          <a:r>
            <a:rPr lang="en-US" sz="1700" b="0" kern="1200" dirty="0"/>
            <a:t>(</a:t>
          </a:r>
          <a:r>
            <a:rPr lang="en-US" sz="1400" b="0" kern="1200" dirty="0"/>
            <a:t>i)</a:t>
          </a:r>
          <a:r>
            <a:rPr lang="en-US" sz="1400" b="1" kern="1200" dirty="0"/>
            <a:t> </a:t>
          </a:r>
          <a:r>
            <a:rPr lang="en-US" sz="1400" kern="1200" dirty="0"/>
            <a:t>Final application of recommendation to increase funds to centers for those benefitting from unallocated funds; (ii) Final warning to those with severe implementation lag</a:t>
          </a:r>
          <a:endParaRPr lang="en-US" sz="1700" b="1" kern="1200" dirty="0"/>
        </a:p>
      </dsp:txBody>
      <dsp:txXfrm>
        <a:off x="44890" y="2767950"/>
        <a:ext cx="5750633" cy="829795"/>
      </dsp:txXfrm>
    </dsp:sp>
    <dsp:sp modelId="{3CC79654-15CD-4998-B799-5EC3E67999B9}">
      <dsp:nvSpPr>
        <dsp:cNvPr id="0" name=""/>
        <dsp:cNvSpPr/>
      </dsp:nvSpPr>
      <dsp:spPr>
        <a:xfrm>
          <a:off x="0" y="3657007"/>
          <a:ext cx="5840413" cy="9195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Discussions at country level for those who are at risk for fund reduction/partial cancelation</a:t>
          </a:r>
          <a:r>
            <a:rPr lang="en-US" sz="1700" u="sng" kern="1200" dirty="0"/>
            <a:t> </a:t>
          </a:r>
          <a:r>
            <a:rPr lang="en-US" sz="1700" kern="1200" dirty="0"/>
            <a:t>will continue until Dec. 2021 </a:t>
          </a:r>
        </a:p>
      </dsp:txBody>
      <dsp:txXfrm>
        <a:off x="44890" y="3701897"/>
        <a:ext cx="5750633" cy="8297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DA92E-52EF-463C-B315-540FA95B503D}">
      <dsp:nvSpPr>
        <dsp:cNvPr id="0" name=""/>
        <dsp:cNvSpPr/>
      </dsp:nvSpPr>
      <dsp:spPr>
        <a:xfrm>
          <a:off x="0" y="21546"/>
          <a:ext cx="5868988" cy="8609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Country level notes on application of approach to be shared </a:t>
          </a:r>
          <a:r>
            <a:rPr lang="en-US" sz="1700" kern="1200" dirty="0"/>
            <a:t>for discussion for each Second ACE Impact country</a:t>
          </a:r>
        </a:p>
      </dsp:txBody>
      <dsp:txXfrm>
        <a:off x="42030" y="63576"/>
        <a:ext cx="5784928" cy="776933"/>
      </dsp:txXfrm>
    </dsp:sp>
    <dsp:sp modelId="{A9F1F3EC-D9DE-48AD-8ACF-C026EA2E18EF}">
      <dsp:nvSpPr>
        <dsp:cNvPr id="0" name=""/>
        <dsp:cNvSpPr/>
      </dsp:nvSpPr>
      <dsp:spPr>
        <a:xfrm>
          <a:off x="0" y="956210"/>
          <a:ext cx="5868988" cy="786659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The current Metrics are for information purposes</a:t>
          </a:r>
          <a:r>
            <a:rPr lang="en-CA" sz="1700" b="1" u="sng" kern="1200" dirty="0"/>
            <a:t> </a:t>
          </a:r>
          <a:r>
            <a:rPr lang="en-CA" sz="1700" b="0" kern="1200" dirty="0"/>
            <a:t>to signal to centers their performance</a:t>
          </a:r>
          <a:endParaRPr lang="en-US" sz="1700" b="0" kern="1200" dirty="0"/>
        </a:p>
      </dsp:txBody>
      <dsp:txXfrm>
        <a:off x="38402" y="994612"/>
        <a:ext cx="5792184" cy="709855"/>
      </dsp:txXfrm>
    </dsp:sp>
    <dsp:sp modelId="{800A7A1B-61A5-4E41-856D-9959F122C42A}">
      <dsp:nvSpPr>
        <dsp:cNvPr id="0" name=""/>
        <dsp:cNvSpPr/>
      </dsp:nvSpPr>
      <dsp:spPr>
        <a:xfrm>
          <a:off x="0" y="1801338"/>
          <a:ext cx="5868988" cy="67626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kern="1200" dirty="0"/>
            <a:t>To encourage the centers to accelerate implementation</a:t>
          </a:r>
          <a:endParaRPr lang="en-US" sz="1700" b="1" kern="1200" dirty="0"/>
        </a:p>
      </dsp:txBody>
      <dsp:txXfrm>
        <a:off x="33012" y="1834350"/>
        <a:ext cx="5802964" cy="610236"/>
      </dsp:txXfrm>
    </dsp:sp>
    <dsp:sp modelId="{2F95F0D4-B267-4783-B358-538059739F0B}">
      <dsp:nvSpPr>
        <dsp:cNvPr id="0" name=""/>
        <dsp:cNvSpPr/>
      </dsp:nvSpPr>
      <dsp:spPr>
        <a:xfrm>
          <a:off x="0" y="2517050"/>
          <a:ext cx="5868988" cy="67626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u="sng" kern="1200" dirty="0"/>
            <a:t>Benchmarks will be updated </a:t>
          </a:r>
          <a:r>
            <a:rPr lang="en-CA" sz="1700" kern="1200" dirty="0"/>
            <a:t>following new data with  updated </a:t>
          </a:r>
          <a:r>
            <a:rPr lang="en-CA" sz="1700" b="1" u="sng" kern="1200" dirty="0"/>
            <a:t>with Dec 2021 IFRs and DLI results</a:t>
          </a:r>
          <a:endParaRPr lang="en-US" sz="1700" b="1" u="sng" kern="1200" dirty="0"/>
        </a:p>
      </dsp:txBody>
      <dsp:txXfrm>
        <a:off x="33012" y="2550062"/>
        <a:ext cx="5802964" cy="610236"/>
      </dsp:txXfrm>
    </dsp:sp>
    <dsp:sp modelId="{31143578-E6A6-4D3A-9ADE-4228986DA955}">
      <dsp:nvSpPr>
        <dsp:cNvPr id="0" name=""/>
        <dsp:cNvSpPr/>
      </dsp:nvSpPr>
      <dsp:spPr>
        <a:xfrm>
          <a:off x="0" y="3233032"/>
          <a:ext cx="5868988" cy="67626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kern="1200" dirty="0"/>
            <a:t>Application of the updated data between Feb and March 2022</a:t>
          </a:r>
          <a:endParaRPr lang="en-US" sz="1700" b="1" kern="1200" dirty="0"/>
        </a:p>
      </dsp:txBody>
      <dsp:txXfrm>
        <a:off x="33012" y="3266044"/>
        <a:ext cx="5802964" cy="610236"/>
      </dsp:txXfrm>
    </dsp:sp>
    <dsp:sp modelId="{C943258F-8895-4CBB-B602-97DABB4F8DD9}">
      <dsp:nvSpPr>
        <dsp:cNvPr id="0" name=""/>
        <dsp:cNvSpPr/>
      </dsp:nvSpPr>
      <dsp:spPr>
        <a:xfrm>
          <a:off x="0" y="3939783"/>
          <a:ext cx="5868988" cy="6762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1" kern="1200" dirty="0"/>
            <a:t>Regional workshop in March 2022 </a:t>
          </a:r>
          <a:endParaRPr lang="en-US" sz="1700" b="1" kern="1200" dirty="0"/>
        </a:p>
      </dsp:txBody>
      <dsp:txXfrm>
        <a:off x="33012" y="3972795"/>
        <a:ext cx="5802964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E6DF8D-852E-4A6A-973F-5F972BE13E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906C4-355D-4774-B63A-6A57BB4CDC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92F6A-5424-480B-AD5E-0EE74DC4B21A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3593D-A150-4B49-B50B-92A9DD21F3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3B04A-52CA-4EF5-86BC-E9C3B86F1C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DAAAE-1E87-4801-91B5-3FA3BD8A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3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E5FC-43AB-48B5-BE54-6EE1DD95C24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86E3C-6436-44AA-84FD-C52FDE17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0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656248" y="3169411"/>
            <a:ext cx="10900877" cy="837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3500" b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5th ACE Impact Virtual Regional Workshop</a:t>
            </a:r>
            <a:endParaRPr lang="es-ES" sz="3500" b="1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2">
            <a:extLst>
              <a:ext uri="{FF2B5EF4-FFF2-40B4-BE49-F238E27FC236}">
                <a16:creationId xmlns:a16="http://schemas.microsoft.com/office/drawing/2014/main" id="{BF148555-B42E-4731-8A6D-415E49F2E3D7}"/>
              </a:ext>
            </a:extLst>
          </p:cNvPr>
          <p:cNvSpPr/>
          <p:nvPr userDrawn="1"/>
        </p:nvSpPr>
        <p:spPr>
          <a:xfrm>
            <a:off x="1105118" y="3097406"/>
            <a:ext cx="28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矩形 15">
            <a:extLst>
              <a:ext uri="{FF2B5EF4-FFF2-40B4-BE49-F238E27FC236}">
                <a16:creationId xmlns:a16="http://schemas.microsoft.com/office/drawing/2014/main" id="{BF86CDEC-229E-44EC-91EF-224973B7E2F8}"/>
              </a:ext>
            </a:extLst>
          </p:cNvPr>
          <p:cNvSpPr/>
          <p:nvPr userDrawn="1"/>
        </p:nvSpPr>
        <p:spPr>
          <a:xfrm rot="16200000">
            <a:off x="601119" y="3615217"/>
            <a:ext cx="10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7">
            <a:extLst>
              <a:ext uri="{FF2B5EF4-FFF2-40B4-BE49-F238E27FC236}">
                <a16:creationId xmlns:a16="http://schemas.microsoft.com/office/drawing/2014/main" id="{975DEA26-C883-42C0-972B-062EB4E329F4}"/>
              </a:ext>
            </a:extLst>
          </p:cNvPr>
          <p:cNvSpPr/>
          <p:nvPr userDrawn="1"/>
        </p:nvSpPr>
        <p:spPr>
          <a:xfrm>
            <a:off x="1105118" y="4161033"/>
            <a:ext cx="9792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DF1078-DDE7-449F-8446-90540C9FA3A1}"/>
              </a:ext>
            </a:extLst>
          </p:cNvPr>
          <p:cNvSpPr/>
          <p:nvPr userDrawn="1"/>
        </p:nvSpPr>
        <p:spPr>
          <a:xfrm>
            <a:off x="0" y="5825447"/>
            <a:ext cx="12192000" cy="11044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7CB127F-5FFB-43E3-B9A3-60D571E5F142}"/>
              </a:ext>
            </a:extLst>
          </p:cNvPr>
          <p:cNvSpPr txBox="1">
            <a:spLocks/>
          </p:cNvSpPr>
          <p:nvPr userDrawn="1"/>
        </p:nvSpPr>
        <p:spPr>
          <a:xfrm>
            <a:off x="480286" y="5969285"/>
            <a:ext cx="11250201" cy="531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16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ACE Impact Project - advancing the quality, quantity and access of postgraduate education in Africa</a:t>
            </a:r>
            <a:endParaRPr lang="es-ES" sz="1600" b="1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9A8680-81D2-4532-81CD-D789422279E5}"/>
              </a:ext>
            </a:extLst>
          </p:cNvPr>
          <p:cNvSpPr/>
          <p:nvPr userDrawn="1"/>
        </p:nvSpPr>
        <p:spPr>
          <a:xfrm>
            <a:off x="11414589" y="631398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E437A6-4BF7-4E51-8ADF-F2C2788D67B0}"/>
              </a:ext>
            </a:extLst>
          </p:cNvPr>
          <p:cNvSpPr/>
          <p:nvPr userDrawn="1"/>
        </p:nvSpPr>
        <p:spPr>
          <a:xfrm>
            <a:off x="-1736" y="631227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564F06-2288-411B-A32C-EB37A49A33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52" y="1128927"/>
            <a:ext cx="6471809" cy="868335"/>
          </a:xfrm>
          <a:prstGeom prst="rect">
            <a:avLst/>
          </a:prstGeom>
        </p:spPr>
      </p:pic>
      <p:sp>
        <p:nvSpPr>
          <p:cNvPr id="30" name="矩形 5">
            <a:extLst>
              <a:ext uri="{FF2B5EF4-FFF2-40B4-BE49-F238E27FC236}">
                <a16:creationId xmlns:a16="http://schemas.microsoft.com/office/drawing/2014/main" id="{17C2C04F-7208-46A8-B2D5-AE7154EEEE3F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6">
            <a:extLst>
              <a:ext uri="{FF2B5EF4-FFF2-40B4-BE49-F238E27FC236}">
                <a16:creationId xmlns:a16="http://schemas.microsoft.com/office/drawing/2014/main" id="{B12F2CE1-B975-4F64-8389-89B7FEE5548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AA2234-5A9E-4F6E-B958-1B0D657638AC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42987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10A4-702E-4A39-B534-A91471DE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942"/>
            <a:ext cx="10515600" cy="8217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F2383-561C-47BF-9885-B444D27D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BDB3-E5E3-4652-9EAD-610B2E4B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D033-A99F-44B2-9BA9-2A9542D5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92D7-C2BA-4BE5-9A3A-A0D26A36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34D82-C188-41F3-AF76-36BD90666A74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2B40676-FFBD-4E9C-9494-8B789D01F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0" name="矩形 5">
            <a:extLst>
              <a:ext uri="{FF2B5EF4-FFF2-40B4-BE49-F238E27FC236}">
                <a16:creationId xmlns:a16="http://schemas.microsoft.com/office/drawing/2014/main" id="{0BFE8CD7-B084-415F-BBFB-2C883C7713FE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6">
            <a:extLst>
              <a:ext uri="{FF2B5EF4-FFF2-40B4-BE49-F238E27FC236}">
                <a16:creationId xmlns:a16="http://schemas.microsoft.com/office/drawing/2014/main" id="{84712134-96EC-461A-AD04-B4295DA7350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EEF7F2-DCDE-491A-84BF-48FA0BA0CDF5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2795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F7DCB-7A52-4C1B-96C7-51DA33254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22023"/>
            <a:ext cx="2628900" cy="48549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E67A1-0A1E-4566-A76B-14D4DE8A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23721"/>
            <a:ext cx="7734300" cy="50532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F5D2F-D82F-46E3-B93B-43CFC6B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4285-0231-4870-9FC0-E345EDA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6BE9B-885C-4F93-9C96-6A310E6A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5F3BD5-998D-440C-8103-F146A1C8A75A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D2E6B95-EA45-430B-BDCA-81F7581499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0" name="矩形 5">
            <a:extLst>
              <a:ext uri="{FF2B5EF4-FFF2-40B4-BE49-F238E27FC236}">
                <a16:creationId xmlns:a16="http://schemas.microsoft.com/office/drawing/2014/main" id="{CA98E6C1-A9D1-470E-BE9C-9F678034E95A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6">
            <a:extLst>
              <a:ext uri="{FF2B5EF4-FFF2-40B4-BE49-F238E27FC236}">
                <a16:creationId xmlns:a16="http://schemas.microsoft.com/office/drawing/2014/main" id="{19801E19-810E-4985-9671-6F23113893A5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40AE24-8789-4C58-B403-81FDD509B90D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85389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966628" y="3267180"/>
            <a:ext cx="10250784" cy="750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END OF PRESENTATION</a:t>
            </a:r>
            <a:endParaRPr lang="es-ES" sz="4000" b="1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2">
            <a:extLst>
              <a:ext uri="{FF2B5EF4-FFF2-40B4-BE49-F238E27FC236}">
                <a16:creationId xmlns:a16="http://schemas.microsoft.com/office/drawing/2014/main" id="{0E1908A0-5E0F-49BE-A91D-BF11E53534AC}"/>
              </a:ext>
            </a:extLst>
          </p:cNvPr>
          <p:cNvSpPr/>
          <p:nvPr userDrawn="1"/>
        </p:nvSpPr>
        <p:spPr>
          <a:xfrm>
            <a:off x="1151418" y="3097406"/>
            <a:ext cx="28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矩形 15">
            <a:extLst>
              <a:ext uri="{FF2B5EF4-FFF2-40B4-BE49-F238E27FC236}">
                <a16:creationId xmlns:a16="http://schemas.microsoft.com/office/drawing/2014/main" id="{E6B7C1DB-0053-43CD-9658-A93090BD630D}"/>
              </a:ext>
            </a:extLst>
          </p:cNvPr>
          <p:cNvSpPr/>
          <p:nvPr userDrawn="1"/>
        </p:nvSpPr>
        <p:spPr>
          <a:xfrm rot="16200000">
            <a:off x="647419" y="3615217"/>
            <a:ext cx="10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矩形 17">
            <a:extLst>
              <a:ext uri="{FF2B5EF4-FFF2-40B4-BE49-F238E27FC236}">
                <a16:creationId xmlns:a16="http://schemas.microsoft.com/office/drawing/2014/main" id="{D4FA8CDF-4B86-4B1A-992E-3D66AFA1EC2F}"/>
              </a:ext>
            </a:extLst>
          </p:cNvPr>
          <p:cNvSpPr/>
          <p:nvPr userDrawn="1"/>
        </p:nvSpPr>
        <p:spPr>
          <a:xfrm>
            <a:off x="1151418" y="4161033"/>
            <a:ext cx="9792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1A858-2AB0-4306-9725-26DA78C001E4}"/>
              </a:ext>
            </a:extLst>
          </p:cNvPr>
          <p:cNvSpPr/>
          <p:nvPr userDrawn="1"/>
        </p:nvSpPr>
        <p:spPr>
          <a:xfrm>
            <a:off x="0" y="5805756"/>
            <a:ext cx="12192000" cy="11044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6C7ABEC-0373-4E9E-B942-DDEC0C19E431}"/>
              </a:ext>
            </a:extLst>
          </p:cNvPr>
          <p:cNvSpPr txBox="1">
            <a:spLocks/>
          </p:cNvSpPr>
          <p:nvPr userDrawn="1"/>
        </p:nvSpPr>
        <p:spPr>
          <a:xfrm>
            <a:off x="480286" y="5969285"/>
            <a:ext cx="11250201" cy="531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16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ACE Impact Project - advancing the quality, quantity and access of postgraduate education in Africa</a:t>
            </a:r>
            <a:endParaRPr lang="es-ES" sz="1600" b="1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B9326-0591-476E-B788-871E0877D924}"/>
              </a:ext>
            </a:extLst>
          </p:cNvPr>
          <p:cNvSpPr/>
          <p:nvPr userDrawn="1"/>
        </p:nvSpPr>
        <p:spPr>
          <a:xfrm>
            <a:off x="11414589" y="631398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E88110-8228-4612-92A6-3199A38086A9}"/>
              </a:ext>
            </a:extLst>
          </p:cNvPr>
          <p:cNvSpPr/>
          <p:nvPr userDrawn="1"/>
        </p:nvSpPr>
        <p:spPr>
          <a:xfrm>
            <a:off x="-12010" y="631227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41FA919-0382-448E-9552-7F104C2759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648" y="1128927"/>
            <a:ext cx="6471809" cy="868335"/>
          </a:xfrm>
          <a:prstGeom prst="rect">
            <a:avLst/>
          </a:prstGeom>
        </p:spPr>
      </p:pic>
      <p:sp>
        <p:nvSpPr>
          <p:cNvPr id="22" name="矩形 6">
            <a:extLst>
              <a:ext uri="{FF2B5EF4-FFF2-40B4-BE49-F238E27FC236}">
                <a16:creationId xmlns:a16="http://schemas.microsoft.com/office/drawing/2014/main" id="{6EA9C071-66C4-4714-A113-46245053644B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B4E8D5-2981-4EE7-A8E3-E4870522268F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4830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8914" y="579195"/>
            <a:ext cx="2782166" cy="6769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492533" y="2046753"/>
            <a:ext cx="67786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6th ACE Impact Virtual Regional Workshop</a:t>
            </a:r>
            <a:endParaRPr sz="22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558990" y="6500056"/>
            <a:ext cx="11250201" cy="271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ct val="100000"/>
              <a:buFont typeface="Microsoft YaHei"/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- Advancing the Quality, Quantity and Access of Postgraduate Education in Africa</a:t>
            </a:r>
            <a:endParaRPr sz="1600" b="1" i="0" u="none" strike="noStrike" cap="none">
              <a:solidFill>
                <a:srgbClr val="003F69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4525595" y="5500296"/>
            <a:ext cx="317471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Participating Countries</a:t>
            </a:r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1425720" y="5797387"/>
            <a:ext cx="705391" cy="26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Benin</a:t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1955336" y="5769602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Burkina Faso</a:t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2831631" y="5776094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Cote D’Ivoire</a:t>
            </a:r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3919591" y="5764664"/>
            <a:ext cx="81877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Djibouti</a:t>
            </a: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4758417" y="5777832"/>
            <a:ext cx="8436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Gambia</a:t>
            </a:r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5682600" y="5776094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Ghana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6536632" y="5777742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Guinea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7328544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8196615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Nigeria</a:t>
            </a:r>
            <a:endParaRPr/>
          </a:p>
        </p:txBody>
      </p:sp>
      <p:sp>
        <p:nvSpPr>
          <p:cNvPr id="28" name="Google Shape;28;p2"/>
          <p:cNvSpPr txBox="1"/>
          <p:nvPr/>
        </p:nvSpPr>
        <p:spPr>
          <a:xfrm>
            <a:off x="9177374" y="5749991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Senegal</a:t>
            </a:r>
            <a:endParaRPr/>
          </a:p>
        </p:txBody>
      </p:sp>
      <p:sp>
        <p:nvSpPr>
          <p:cNvPr id="29" name="Google Shape;29;p2"/>
          <p:cNvSpPr txBox="1"/>
          <p:nvPr/>
        </p:nvSpPr>
        <p:spPr>
          <a:xfrm>
            <a:off x="10091868" y="5759813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Togo</a:t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7801306" y="1689273"/>
            <a:ext cx="45719" cy="3479454"/>
          </a:xfrm>
          <a:prstGeom prst="rect">
            <a:avLst/>
          </a:prstGeom>
          <a:solidFill>
            <a:srgbClr val="00BC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7750" y="5960989"/>
            <a:ext cx="9995362" cy="4308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0159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CEB"/>
              </a:buClr>
              <a:buSzPts val="4000"/>
              <a:buFont typeface="Microsoft YaHei"/>
              <a:buNone/>
              <a:defRPr sz="40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"/>
          </p:nvPr>
        </p:nvSpPr>
        <p:spPr>
          <a:xfrm>
            <a:off x="6096000" y="1456139"/>
            <a:ext cx="52101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9" name="Google Shape;3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964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5" name="Google Shape;4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45943" y="133315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4"/>
          <p:cNvSpPr txBox="1"/>
          <p:nvPr/>
        </p:nvSpPr>
        <p:spPr>
          <a:xfrm>
            <a:off x="7952660" y="138525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257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2" name="Google Shape;5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710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1347809" y="1036489"/>
            <a:ext cx="9475833" cy="1141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CEB"/>
              </a:buClr>
              <a:buSzPts val="4000"/>
              <a:buFont typeface="Microsoft YaHei"/>
              <a:buNone/>
              <a:defRPr sz="40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0" name="Google Shape;6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6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89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797" y="221091"/>
            <a:ext cx="3008769" cy="73205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7"/>
          <p:cNvSpPr txBox="1"/>
          <p:nvPr/>
        </p:nvSpPr>
        <p:spPr>
          <a:xfrm>
            <a:off x="8721367" y="4707420"/>
            <a:ext cx="2956514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THANK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 YOU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687732" y="5835482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STEM</a:t>
            </a:r>
            <a:endParaRPr/>
          </a:p>
        </p:txBody>
      </p:sp>
      <p:sp>
        <p:nvSpPr>
          <p:cNvPr id="67" name="Google Shape;67;p7"/>
          <p:cNvSpPr txBox="1"/>
          <p:nvPr/>
        </p:nvSpPr>
        <p:spPr>
          <a:xfrm>
            <a:off x="2178738" y="5844790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AGRICULTURE</a:t>
            </a:r>
            <a:endParaRPr/>
          </a:p>
        </p:txBody>
      </p:sp>
      <p:sp>
        <p:nvSpPr>
          <p:cNvPr id="68" name="Google Shape;68;p7"/>
          <p:cNvSpPr txBox="1"/>
          <p:nvPr/>
        </p:nvSpPr>
        <p:spPr>
          <a:xfrm>
            <a:off x="3562912" y="5855949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HEALTH</a:t>
            </a:r>
            <a:endParaRPr/>
          </a:p>
        </p:txBody>
      </p:sp>
      <p:sp>
        <p:nvSpPr>
          <p:cNvPr id="69" name="Google Shape;69;p7"/>
          <p:cNvSpPr txBox="1"/>
          <p:nvPr/>
        </p:nvSpPr>
        <p:spPr>
          <a:xfrm>
            <a:off x="4979613" y="5861381"/>
            <a:ext cx="16966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ENVIRONMENT</a:t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5816018" y="5808581"/>
            <a:ext cx="3194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APPLIED SOCIAL SCIENCES/EDUCATION</a:t>
            </a:r>
            <a:endParaRPr/>
          </a:p>
        </p:txBody>
      </p:sp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568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63557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10065" y="5022461"/>
            <a:ext cx="815320" cy="81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80822" y="4960576"/>
            <a:ext cx="966500" cy="96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21418" y="4933166"/>
            <a:ext cx="966500" cy="966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7"/>
          <p:cNvSpPr txBox="1"/>
          <p:nvPr/>
        </p:nvSpPr>
        <p:spPr>
          <a:xfrm>
            <a:off x="2801392" y="4737254"/>
            <a:ext cx="33688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3E68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Project Thematic Areas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2556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4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8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202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9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56139"/>
            <a:ext cx="5210175" cy="4351338"/>
          </a:xfrm>
        </p:spPr>
        <p:txBody>
          <a:bodyPr/>
          <a:lstStyle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13" name="矩形 5">
            <a:extLst>
              <a:ext uri="{FF2B5EF4-FFF2-40B4-BE49-F238E27FC236}">
                <a16:creationId xmlns:a16="http://schemas.microsoft.com/office/drawing/2014/main" id="{B63074DE-E42A-4DFF-8AB1-9E9D9DFA2E25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6">
            <a:extLst>
              <a:ext uri="{FF2B5EF4-FFF2-40B4-BE49-F238E27FC236}">
                <a16:creationId xmlns:a16="http://schemas.microsoft.com/office/drawing/2014/main" id="{455CFAB5-85CC-4718-860A-BEBB052C3584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730EC-290A-4D23-B1EA-6558D30B652A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D7CCC84-11EB-47CD-A805-F9A25B300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157B2E-20AC-48D8-911A-13E7BB22C3A7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830565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xfrm>
            <a:off x="839788" y="876845"/>
            <a:ext cx="10515600" cy="81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6" name="Google Shape;9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9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024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0"/>
          <p:cNvSpPr txBox="1">
            <a:spLocks noGrp="1"/>
          </p:cNvSpPr>
          <p:nvPr>
            <p:ph type="title"/>
          </p:nvPr>
        </p:nvSpPr>
        <p:spPr>
          <a:xfrm>
            <a:off x="838200" y="933941"/>
            <a:ext cx="10515600" cy="97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0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527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title"/>
          </p:nvPr>
        </p:nvSpPr>
        <p:spPr>
          <a:xfrm>
            <a:off x="839788" y="876844"/>
            <a:ext cx="3932237" cy="118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399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4" name="Google Shape;12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2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2548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>
            <a:spLocks noGrp="1"/>
          </p:cNvSpPr>
          <p:nvPr>
            <p:ph type="title"/>
          </p:nvPr>
        </p:nvSpPr>
        <p:spPr>
          <a:xfrm rot="5400000">
            <a:off x="7611881" y="2435043"/>
            <a:ext cx="48549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body" idx="1"/>
          </p:nvPr>
        </p:nvSpPr>
        <p:spPr>
          <a:xfrm rot="5400000">
            <a:off x="2178729" y="-216808"/>
            <a:ext cx="505324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610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09" y="1036489"/>
            <a:ext cx="9475833" cy="114163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9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25" name="矩形 5">
            <a:extLst>
              <a:ext uri="{FF2B5EF4-FFF2-40B4-BE49-F238E27FC236}">
                <a16:creationId xmlns:a16="http://schemas.microsoft.com/office/drawing/2014/main" id="{09EB908E-A0D1-4232-A254-E649621A762F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6">
            <a:extLst>
              <a:ext uri="{FF2B5EF4-FFF2-40B4-BE49-F238E27FC236}">
                <a16:creationId xmlns:a16="http://schemas.microsoft.com/office/drawing/2014/main" id="{24D044D4-8EB8-4F7E-A59A-D167001B1DC8}"/>
              </a:ext>
            </a:extLst>
          </p:cNvPr>
          <p:cNvSpPr/>
          <p:nvPr userDrawn="1"/>
        </p:nvSpPr>
        <p:spPr>
          <a:xfrm>
            <a:off x="9248323" y="-768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9AF7F2-2AFB-4425-971F-A1C9445C4ACD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0E562E-2338-4769-8C0A-9EC4C025B448}"/>
              </a:ext>
            </a:extLst>
          </p:cNvPr>
          <p:cNvSpPr txBox="1"/>
          <p:nvPr userDrawn="1"/>
        </p:nvSpPr>
        <p:spPr>
          <a:xfrm>
            <a:off x="9585811" y="230476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CA81B2-0526-46AF-98FB-2CE10BBFA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1" y="6299253"/>
            <a:ext cx="4042430" cy="5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2905-D0A5-414D-8887-4746EA5F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064F-762F-4578-8002-42EF2576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CB74-438A-4A35-BBE2-55C86B97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D6E1-5C3F-4E9E-9D38-AB1A5AAA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EB9F-631C-42D4-9E53-EECFF2CA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6193AF-698D-473D-A427-DB03171D76BE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1ADCE97-5DF9-4AA6-B3F6-265B40BC4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2" name="矩形 5">
            <a:extLst>
              <a:ext uri="{FF2B5EF4-FFF2-40B4-BE49-F238E27FC236}">
                <a16:creationId xmlns:a16="http://schemas.microsoft.com/office/drawing/2014/main" id="{D1EA305B-4014-4606-BF84-4E2BE4D48880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6">
            <a:extLst>
              <a:ext uri="{FF2B5EF4-FFF2-40B4-BE49-F238E27FC236}">
                <a16:creationId xmlns:a16="http://schemas.microsoft.com/office/drawing/2014/main" id="{0FB6BA02-5F57-4E99-87CC-446D06D05731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2BBA14-5664-41E1-AF9F-3E0112BDE97B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191491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C053-A2E2-44BA-80CE-EC97484A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6845"/>
            <a:ext cx="10515600" cy="8138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D0D-65C0-4782-B35F-EE6559907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909E-88A1-40A5-B1D1-0D6454F1E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C9FD8-A1D6-48B4-BD93-3F8F2A640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2C755-84AB-4F7B-9BE7-40969486D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9A5A8-A6BF-411F-A616-6A046014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FEA45-413B-4B83-857E-9B03435F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C47C9-7318-4A1A-AF9A-0A33072D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E6ABBC-10ED-4C1E-A995-533D65E9DFED}"/>
              </a:ext>
            </a:extLst>
          </p:cNvPr>
          <p:cNvSpPr txBox="1"/>
          <p:nvPr userDrawn="1"/>
        </p:nvSpPr>
        <p:spPr>
          <a:xfrm>
            <a:off x="575356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90FF"/>
                </a:solidFill>
              </a:rPr>
              <a:t>ACE Impact Project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E8CADA-3D7E-48C1-8C1C-38313C2A8283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4AF58A7-3CBB-4862-BD3B-B4D5FD2580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3" name="矩形 5">
            <a:extLst>
              <a:ext uri="{FF2B5EF4-FFF2-40B4-BE49-F238E27FC236}">
                <a16:creationId xmlns:a16="http://schemas.microsoft.com/office/drawing/2014/main" id="{4E121CAE-932A-4446-9361-413EC71C5722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6">
            <a:extLst>
              <a:ext uri="{FF2B5EF4-FFF2-40B4-BE49-F238E27FC236}">
                <a16:creationId xmlns:a16="http://schemas.microsoft.com/office/drawing/2014/main" id="{18E6C361-B2DD-4684-B8D7-901F430E237A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83B35-C48C-428C-8969-71FA2C08C0D4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498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EC2A-381D-46F6-BB96-B233BCB7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941"/>
            <a:ext cx="10515600" cy="977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83997-F3EA-4CA4-A53D-AB3CA03B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A9691-A87D-4656-8889-DF37BAE1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AA11D-D4CF-4566-97A8-37A91ADB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479D32-191C-4931-8B44-8F27D1E4D4CD}"/>
              </a:ext>
            </a:extLst>
          </p:cNvPr>
          <p:cNvSpPr txBox="1"/>
          <p:nvPr userDrawn="1"/>
        </p:nvSpPr>
        <p:spPr>
          <a:xfrm>
            <a:off x="575356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90FF"/>
                </a:solidFill>
              </a:rPr>
              <a:t>ACE Impact Project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7E55F4-D880-4005-8325-0AA993D5D04F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967B232-6D25-48A6-8470-B3502E1A2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9" name="矩形 5">
            <a:extLst>
              <a:ext uri="{FF2B5EF4-FFF2-40B4-BE49-F238E27FC236}">
                <a16:creationId xmlns:a16="http://schemas.microsoft.com/office/drawing/2014/main" id="{87F3157C-6777-49F6-8A80-2DE9A13EC418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6">
            <a:extLst>
              <a:ext uri="{FF2B5EF4-FFF2-40B4-BE49-F238E27FC236}">
                <a16:creationId xmlns:a16="http://schemas.microsoft.com/office/drawing/2014/main" id="{BCB20BEE-D48D-4156-9326-97F82751D0E0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2F8A4-A018-455F-994E-BC2956C1FA2B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19129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E33E2-1084-4034-BAAD-D9E9571E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2A733-101C-409D-A52B-31D8B447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12E62-A3E0-411D-B7BC-1D1383BC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89FE63-8309-4A0C-9A4D-A85DE34258D2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1224479-E9D6-4CAB-AD57-FC19B261C1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8" name="矩形 5">
            <a:extLst>
              <a:ext uri="{FF2B5EF4-FFF2-40B4-BE49-F238E27FC236}">
                <a16:creationId xmlns:a16="http://schemas.microsoft.com/office/drawing/2014/main" id="{E9D14392-0436-4769-89ED-727DCF25A27D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6">
            <a:extLst>
              <a:ext uri="{FF2B5EF4-FFF2-40B4-BE49-F238E27FC236}">
                <a16:creationId xmlns:a16="http://schemas.microsoft.com/office/drawing/2014/main" id="{B6019E13-6723-4C32-B1A9-BF02A56C0C19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D007E2-AF30-4971-8830-884BFFD4F498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78456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E474-D6AE-41FA-A5A4-C4187678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76844"/>
            <a:ext cx="3932237" cy="11805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55EE-D8BC-4C1A-8984-6CCFB4B8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36AA2-0211-417C-B449-081A3B8B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53E1-7BE4-463D-929C-2D252ACD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F1C61-A6ED-42F9-948E-C0C942B5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0B0C6-F4F8-4D38-A4F8-34E6B7AA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EA9D30-F976-4EB8-93F4-16A6E68CFEB3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9F57AA9-D49A-467C-AAE0-061AB0DC16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1" name="矩形 5">
            <a:extLst>
              <a:ext uri="{FF2B5EF4-FFF2-40B4-BE49-F238E27FC236}">
                <a16:creationId xmlns:a16="http://schemas.microsoft.com/office/drawing/2014/main" id="{FDC9BEFB-BD8E-4573-BBA0-957FD9DFE443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611881BF-425F-42DD-A28B-929C7A0B0CDA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B7C4A4-545F-42F7-9EE3-3FE3E3E2BC56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40721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D9A4-C6EC-46CF-BE1A-75A8D0A0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C2FCC-6E6A-45EC-B4C6-E9853FA3C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E20F0-A3A0-4691-9D31-0DD72AFCE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39DD-30FC-4D52-BD22-78B7EAAB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1D99-FF90-4D46-B122-77CF91A0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2BAC0-97D3-4CBB-946E-D2854DB3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71B0D9-0F32-4BFD-9DB5-D0471CDE07C1}"/>
              </a:ext>
            </a:extLst>
          </p:cNvPr>
          <p:cNvCxnSpPr>
            <a:cxnSpLocks/>
          </p:cNvCxnSpPr>
          <p:nvPr userDrawn="1"/>
        </p:nvCxnSpPr>
        <p:spPr>
          <a:xfrm>
            <a:off x="636994" y="6421350"/>
            <a:ext cx="10942834" cy="35371"/>
          </a:xfrm>
          <a:prstGeom prst="line">
            <a:avLst/>
          </a:prstGeom>
          <a:ln>
            <a:solidFill>
              <a:srgbClr val="009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0650F6E-1BDE-4CFE-8F09-DD61AB3666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70" y="6299253"/>
            <a:ext cx="4042430" cy="542381"/>
          </a:xfrm>
          <a:prstGeom prst="rect">
            <a:avLst/>
          </a:prstGeom>
        </p:spPr>
      </p:pic>
      <p:sp>
        <p:nvSpPr>
          <p:cNvPr id="11" name="矩形 5">
            <a:extLst>
              <a:ext uri="{FF2B5EF4-FFF2-40B4-BE49-F238E27FC236}">
                <a16:creationId xmlns:a16="http://schemas.microsoft.com/office/drawing/2014/main" id="{B0BA8CD1-E797-410F-B36A-0458D1D0B1EC}"/>
              </a:ext>
            </a:extLst>
          </p:cNvPr>
          <p:cNvSpPr/>
          <p:nvPr userDrawn="1"/>
        </p:nvSpPr>
        <p:spPr>
          <a:xfrm>
            <a:off x="-1" y="-1486"/>
            <a:ext cx="9237306" cy="813331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6">
            <a:extLst>
              <a:ext uri="{FF2B5EF4-FFF2-40B4-BE49-F238E27FC236}">
                <a16:creationId xmlns:a16="http://schemas.microsoft.com/office/drawing/2014/main" id="{1D485D20-E3A8-49A0-9403-6E005C9B5ED4}"/>
              </a:ext>
            </a:extLst>
          </p:cNvPr>
          <p:cNvSpPr/>
          <p:nvPr userDrawn="1"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37D2D5-D901-41C6-BF44-DE015A798EDD}"/>
              </a:ext>
            </a:extLst>
          </p:cNvPr>
          <p:cNvSpPr txBox="1"/>
          <p:nvPr userDrawn="1"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ACE Impact Project</a:t>
            </a:r>
          </a:p>
        </p:txBody>
      </p:sp>
    </p:spTree>
    <p:extLst>
      <p:ext uri="{BB962C8B-B14F-4D97-AF65-F5344CB8AC3E}">
        <p14:creationId xmlns:p14="http://schemas.microsoft.com/office/powerpoint/2010/main" val="33112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9E112-8D7A-4E96-AF1B-ADC5D99D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E23D3-20FA-4FA1-AC9A-E4D2A707A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F6AAB-2670-4343-8BC5-62339502D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9991-3C1B-4891-94B9-ABF36646868D}" type="datetimeFigureOut">
              <a:rPr lang="es-ES" smtClean="0"/>
              <a:t>09/11/2021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84E9-6BCD-4E58-B7C7-A40C94EAB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A2AF-7B19-4001-9817-4F864E7F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FC7E-D734-45E1-A731-8873978A502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66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87895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1.emf"/><Relationship Id="rId12" Type="http://schemas.openxmlformats.org/officeDocument/2006/relationships/diagramColors" Target="../diagrams/colors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0" Type="http://schemas.openxmlformats.org/officeDocument/2006/relationships/diagramLayout" Target="../diagrams/layout6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2D4547-6163-4210-A55A-13D13A315975}"/>
              </a:ext>
            </a:extLst>
          </p:cNvPr>
          <p:cNvSpPr txBox="1"/>
          <p:nvPr/>
        </p:nvSpPr>
        <p:spPr>
          <a:xfrm>
            <a:off x="1150453" y="3715573"/>
            <a:ext cx="5656747" cy="13849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21295A"/>
                </a:solidFill>
                <a:effectLst/>
                <a:uLnTx/>
                <a:uFillTx/>
                <a:latin typeface="Gotham-Bold"/>
                <a:ea typeface="+mn-ea"/>
                <a:cs typeface="+mn-cs"/>
              </a:rPr>
              <a:t>Mid Term Review (MTR)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i="0" u="none" strike="noStrike" kern="1200" cap="none" spc="0" normalizeH="0" baseline="0" noProof="0" dirty="0">
                <a:ln>
                  <a:noFill/>
                </a:ln>
                <a:solidFill>
                  <a:srgbClr val="21295A"/>
                </a:solidFill>
                <a:effectLst/>
                <a:uLnTx/>
                <a:uFillTx/>
                <a:latin typeface="Gotham-Bold"/>
                <a:ea typeface="+mn-ea"/>
                <a:cs typeface="+mn-cs"/>
              </a:rPr>
              <a:t>Process and Parameters  </a:t>
            </a:r>
            <a:endParaRPr kumimoji="0" lang="en-US" sz="4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4E3F4-C0AC-4186-82A6-9D2B84490FCF}"/>
              </a:ext>
            </a:extLst>
          </p:cNvPr>
          <p:cNvSpPr txBox="1"/>
          <p:nvPr/>
        </p:nvSpPr>
        <p:spPr>
          <a:xfrm>
            <a:off x="9801838" y="5373254"/>
            <a:ext cx="2390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CA" sz="1800" b="1" i="1" baseline="300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CA" sz="1800" b="1" i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November 2021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9FE7-5428-4EB5-A29D-0384E425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55" y="20340"/>
            <a:ext cx="11098141" cy="813843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MTR and Reallocation of “unallocated funds”</a:t>
            </a:r>
            <a:endParaRPr lang="en-US" sz="3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5E1C32-CFF4-4A8E-91EC-FEC37D8BE95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2305495"/>
              </p:ext>
            </p:extLst>
          </p:nvPr>
        </p:nvGraphicFramePr>
        <p:xfrm>
          <a:off x="8802478" y="1128238"/>
          <a:ext cx="3172858" cy="503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512">
                  <a:extLst>
                    <a:ext uri="{9D8B030D-6E8A-4147-A177-3AD203B41FA5}">
                      <a16:colId xmlns:a16="http://schemas.microsoft.com/office/drawing/2014/main" val="1037657445"/>
                    </a:ext>
                  </a:extLst>
                </a:gridCol>
                <a:gridCol w="1645346">
                  <a:extLst>
                    <a:ext uri="{9D8B030D-6E8A-4147-A177-3AD203B41FA5}">
                      <a16:colId xmlns:a16="http://schemas.microsoft.com/office/drawing/2014/main" val="1928891249"/>
                    </a:ext>
                  </a:extLst>
                </a:gridCol>
              </a:tblGrid>
              <a:tr h="317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Country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Unallocated amount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 anchor="ctr"/>
                </a:tc>
                <a:extLst>
                  <a:ext uri="{0D108BD9-81ED-4DB2-BD59-A6C34878D82A}">
                    <a16:rowId xmlns:a16="http://schemas.microsoft.com/office/drawing/2014/main" val="2683173331"/>
                  </a:ext>
                </a:extLst>
              </a:tr>
              <a:tr h="317926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First ACE Impact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84734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Ghana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$2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2398361725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Burkina Faso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$3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4137590808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Guinea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$1 million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4064433434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Djibouti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$2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1977763852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Senegal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No unallocated funds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3934833173"/>
                  </a:ext>
                </a:extLst>
              </a:tr>
              <a:tr h="317926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Second ACE Impact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16190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Benin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$1.2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2961949057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Togo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$2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4242090753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Niger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$1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2713210752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Nigeria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$10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783976430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Gambia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$1.5 million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3992014517"/>
                  </a:ext>
                </a:extLst>
              </a:tr>
              <a:tr h="317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Cote d Ivoire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2000" noProof="0" dirty="0">
                          <a:effectLst/>
                        </a:rPr>
                        <a:t>€</a:t>
                      </a:r>
                      <a:r>
                        <a:rPr lang="en-CA" sz="2000" dirty="0">
                          <a:effectLst/>
                        </a:rPr>
                        <a:t>1.9 million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979" marR="33979" marT="0" marB="0"/>
                </a:tc>
                <a:extLst>
                  <a:ext uri="{0D108BD9-81ED-4DB2-BD59-A6C34878D82A}">
                    <a16:rowId xmlns:a16="http://schemas.microsoft.com/office/drawing/2014/main" val="915886740"/>
                  </a:ext>
                </a:extLst>
              </a:tr>
            </a:tbl>
          </a:graphicData>
        </a:graphic>
      </p:graphicFrame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FCDCF045-5388-4A48-BC50-886E81E74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76102"/>
              </p:ext>
            </p:extLst>
          </p:nvPr>
        </p:nvGraphicFramePr>
        <p:xfrm>
          <a:off x="450878" y="738130"/>
          <a:ext cx="8164311" cy="569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35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90A8CD-F8CE-4449-BDE5-9F7F62D2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32135" cy="82626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Approach on Funds reallocation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extBox 11">
            <a:extLst>
              <a:ext uri="{FF2B5EF4-FFF2-40B4-BE49-F238E27FC236}">
                <a16:creationId xmlns:a16="http://schemas.microsoft.com/office/drawing/2014/main" id="{5CB259ED-E080-41A5-A681-4E3985540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226948"/>
              </p:ext>
            </p:extLst>
          </p:nvPr>
        </p:nvGraphicFramePr>
        <p:xfrm>
          <a:off x="675886" y="826265"/>
          <a:ext cx="10629424" cy="5883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85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90A8CD-F8CE-4449-BDE5-9F7F62D2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32135" cy="826265"/>
          </a:xfrm>
        </p:spPr>
        <p:txBody>
          <a:bodyPr>
            <a:normAutofit fontScale="90000"/>
          </a:bodyPr>
          <a:lstStyle/>
          <a:p>
            <a:r>
              <a:rPr lang="en-US" sz="4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Approach on Funds reallocation to Centers 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67EEEF-C60B-4F29-882C-E14E545FC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826" y="1101246"/>
            <a:ext cx="5686338" cy="5335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dding funds to well 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performing centers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E74F91-D0DD-4407-A160-955A29939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218" y="1101246"/>
            <a:ext cx="5613565" cy="54831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Reduction/partial cancellation </a:t>
            </a:r>
          </a:p>
          <a:p>
            <a:pPr algn="ctr">
              <a:spcBef>
                <a:spcPts val="0"/>
              </a:spcBef>
            </a:pPr>
            <a:r>
              <a:rPr lang="en-US" sz="24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lower performing centers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C84F2A7-BD87-45AE-A100-E78B269528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4360832"/>
              </p:ext>
            </p:extLst>
          </p:nvPr>
        </p:nvGraphicFramePr>
        <p:xfrm>
          <a:off x="298826" y="1634836"/>
          <a:ext cx="5686338" cy="4562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B0DDD3B-1BEF-4797-BF82-33E3F406692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80479855"/>
              </p:ext>
            </p:extLst>
          </p:nvPr>
        </p:nvGraphicFramePr>
        <p:xfrm>
          <a:off x="6329218" y="1582039"/>
          <a:ext cx="5613565" cy="461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847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175D2C0-6C7B-4E47-A459-92259FA9B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0502822-860D-4720-88DE-9691107AA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1C02B6E-A080-4ACF-8847-C7B33B3B5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871A6C7-4850-403A-84A4-F7DD3CAB0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C5AA52F-CE96-472F-AF92-6F64CD39F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2527F96-47DF-4653-B562-5BCA809FE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336B61D-9B10-4776-95A4-827EBF631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B6B6A07-CCFD-444B-9BA3-E931263F5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00569EF-D5B5-42E8-BBDB-C543D3984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502822-860D-4720-88DE-9691107AA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1C02B6E-A080-4ACF-8847-C7B33B3B5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871A6C7-4850-403A-84A4-F7DD3CAB0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C5AA52F-CE96-472F-AF92-6F64CD39F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2527F96-47DF-4653-B562-5BCA809FE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  <p:bldGraphic spid="10" grpId="0">
        <p:bldSub>
          <a:bldDgm bld="one"/>
        </p:bldSub>
      </p:bldGraphic>
      <p:bldGraphic spid="11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A636-59C9-416D-82E2-FCCFF23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6" y="-50371"/>
            <a:ext cx="8616971" cy="1141633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Approach on reallocation across DLIs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56199A-8744-4365-B239-4924D7DB189C}"/>
              </a:ext>
            </a:extLst>
          </p:cNvPr>
          <p:cNvSpPr txBox="1">
            <a:spLocks/>
          </p:cNvSpPr>
          <p:nvPr/>
        </p:nvSpPr>
        <p:spPr>
          <a:xfrm>
            <a:off x="168890" y="1407695"/>
            <a:ext cx="5451073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90FF"/>
                </a:solidFill>
              </a:rPr>
              <a:t>Two scenarios </a:t>
            </a:r>
            <a:r>
              <a:rPr lang="en-US" sz="2000" dirty="0"/>
              <a:t>apply to reallocation across DLIs: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2000" i="1" u="sng" dirty="0">
                <a:solidFill>
                  <a:srgbClr val="0090FF"/>
                </a:solidFill>
              </a:rPr>
              <a:t>allocation of additional funding</a:t>
            </a:r>
            <a:r>
              <a:rPr lang="en-US" sz="2000" i="1" dirty="0">
                <a:solidFill>
                  <a:srgbClr val="0090FF"/>
                </a:solidFill>
              </a:rPr>
              <a:t> </a:t>
            </a:r>
            <a:r>
              <a:rPr lang="en-US" sz="2000" dirty="0"/>
              <a:t>to well-performing centers 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No additional funds allocated but </a:t>
            </a:r>
            <a:r>
              <a:rPr lang="en-US" sz="2000" i="1" u="sng" dirty="0">
                <a:solidFill>
                  <a:srgbClr val="0090FF"/>
                </a:solidFill>
              </a:rPr>
              <a:t>strong justification to reallocate</a:t>
            </a:r>
            <a:r>
              <a:rPr lang="en-US" sz="2000" dirty="0"/>
              <a:t> across DLIs</a:t>
            </a:r>
          </a:p>
          <a:p>
            <a:pPr marL="800100" lvl="1">
              <a:spcBef>
                <a:spcPts val="0"/>
              </a:spcBef>
              <a:spcAft>
                <a:spcPts val="600"/>
              </a:spcAft>
            </a:pPr>
            <a:endParaRPr lang="en-US" sz="800" dirty="0"/>
          </a:p>
          <a:p>
            <a:pPr marL="34290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90FF"/>
                </a:solidFill>
              </a:rPr>
              <a:t>DLRs above targets </a:t>
            </a:r>
            <a:r>
              <a:rPr lang="en-US" sz="2000" dirty="0"/>
              <a:t>at mid-term can be considered for increase in allocation for centers receiving additional funding.</a:t>
            </a:r>
          </a:p>
          <a:p>
            <a:pPr marL="342900">
              <a:spcBef>
                <a:spcPts val="0"/>
              </a:spcBef>
              <a:spcAft>
                <a:spcPts val="600"/>
              </a:spcAft>
            </a:pPr>
            <a:endParaRPr lang="en-US" sz="800" dirty="0"/>
          </a:p>
          <a:p>
            <a:pPr marL="34290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90FF"/>
                </a:solidFill>
              </a:rPr>
              <a:t>Specific recommendations </a:t>
            </a:r>
            <a:r>
              <a:rPr lang="en-US" sz="2000" dirty="0"/>
              <a:t>will be provided for each DLI/DLR with challenges </a:t>
            </a:r>
            <a:endParaRPr lang="en-US" sz="1600" dirty="0"/>
          </a:p>
          <a:p>
            <a:pPr marL="342900"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F2C5CC-DC5C-4843-AE4A-32E78AC24C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9" t="595" r="1484" b="3115"/>
          <a:stretch/>
        </p:blipFill>
        <p:spPr>
          <a:xfrm>
            <a:off x="6121861" y="712906"/>
            <a:ext cx="6070139" cy="572095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8AC4CC-709C-43F9-830A-A256DE25C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5005"/>
              </p:ext>
            </p:extLst>
          </p:nvPr>
        </p:nvGraphicFramePr>
        <p:xfrm>
          <a:off x="6412264" y="1044510"/>
          <a:ext cx="5528802" cy="5202131"/>
        </p:xfrm>
        <a:graphic>
          <a:graphicData uri="http://schemas.openxmlformats.org/drawingml/2006/table">
            <a:tbl>
              <a:tblPr firstRow="1" firstCol="1" bandRow="1"/>
              <a:tblGrid>
                <a:gridCol w="536811">
                  <a:extLst>
                    <a:ext uri="{9D8B030D-6E8A-4147-A177-3AD203B41FA5}">
                      <a16:colId xmlns:a16="http://schemas.microsoft.com/office/drawing/2014/main" val="371369277"/>
                    </a:ext>
                  </a:extLst>
                </a:gridCol>
                <a:gridCol w="1372065">
                  <a:extLst>
                    <a:ext uri="{9D8B030D-6E8A-4147-A177-3AD203B41FA5}">
                      <a16:colId xmlns:a16="http://schemas.microsoft.com/office/drawing/2014/main" val="1532409991"/>
                    </a:ext>
                  </a:extLst>
                </a:gridCol>
                <a:gridCol w="1593640">
                  <a:extLst>
                    <a:ext uri="{9D8B030D-6E8A-4147-A177-3AD203B41FA5}">
                      <a16:colId xmlns:a16="http://schemas.microsoft.com/office/drawing/2014/main" val="2209478076"/>
                    </a:ext>
                  </a:extLst>
                </a:gridCol>
                <a:gridCol w="2026286">
                  <a:extLst>
                    <a:ext uri="{9D8B030D-6E8A-4147-A177-3AD203B41FA5}">
                      <a16:colId xmlns:a16="http://schemas.microsoft.com/office/drawing/2014/main" val="63964498"/>
                    </a:ext>
                  </a:extLst>
                </a:gridCol>
              </a:tblGrid>
              <a:tr h="187644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DLR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of DLR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Rationale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2106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 &amp; 3.2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 &amp; Master students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Achievement above targets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0" marR="90260" marT="45130" marB="45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 for additional funding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0" marR="90260" marT="45130" marB="45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177380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publications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207414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Revenues generated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875086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 &amp; 2.2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Impact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Verification not yet begun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opened for reallocation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260" marR="90260" marT="45130" marB="451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987721"/>
                  </a:ext>
                </a:extLst>
              </a:tr>
              <a:tr h="544581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Short-term students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COVID-19 related delays to recruitment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27759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Accreditation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Center Level Delays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013107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7.1-7.6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Institutional Impact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Verification not yet fully started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237337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6.1-6.4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Fiduciary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Center Level Delays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opened for reallocation, except for Nigeria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53843"/>
                  </a:ext>
                </a:extLst>
              </a:tr>
              <a:tr h="723050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delays from processing ESMPs and COVID related construction pauses.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 for additional funding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(Expected in year 3 &amp; 4)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54166"/>
                  </a:ext>
                </a:extLst>
              </a:tr>
              <a:tr h="723050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Entrepreneurship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Centers have not begun process.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 for additional funding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(To incentivize centers further)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427535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Internships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Center Level Delays. 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be reduced by 15% max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(Given covid-19 impact)</a:t>
                      </a:r>
                      <a:endParaRPr lang="en-C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95" marR="67695" marT="94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7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11354-8C23-45B8-8C50-A5846536B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697" y="831096"/>
            <a:ext cx="3934598" cy="432863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FOUR PERFORMANCE CRITERIA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6C6231-5F77-4F33-85F5-C034A743F4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2667299"/>
              </p:ext>
            </p:extLst>
          </p:nvPr>
        </p:nvGraphicFramePr>
        <p:xfrm>
          <a:off x="105614" y="2284221"/>
          <a:ext cx="6609222" cy="4240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0E10CD-449D-48C1-AE80-AD1CBB47832C}"/>
              </a:ext>
            </a:extLst>
          </p:cNvPr>
          <p:cNvSpPr txBox="1">
            <a:spLocks/>
          </p:cNvSpPr>
          <p:nvPr/>
        </p:nvSpPr>
        <p:spPr>
          <a:xfrm>
            <a:off x="7102601" y="833711"/>
            <a:ext cx="5157787" cy="432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METRICS FOR PERFORMANCE REVIEW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5A20997-67C8-4DA1-B422-41945C22C289}"/>
              </a:ext>
            </a:extLst>
          </p:cNvPr>
          <p:cNvSpPr txBox="1">
            <a:spLocks/>
          </p:cNvSpPr>
          <p:nvPr/>
        </p:nvSpPr>
        <p:spPr>
          <a:xfrm>
            <a:off x="205248" y="99258"/>
            <a:ext cx="8747521" cy="813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>
                <a:solidFill>
                  <a:schemeClr val="bg1"/>
                </a:solidFill>
                <a:latin typeface="Calibri" panose="020F0502020204030204" pitchFamily="34" charset="0"/>
              </a:rPr>
              <a:t>PERFORMANCE CRITERIA &amp; METRICS</a:t>
            </a:r>
            <a:endParaRPr lang="en-US" sz="30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80F653A-2706-4CEA-AB7E-956CCDE395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8149" y="1675246"/>
            <a:ext cx="4746688" cy="210175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3C8A094-C1A8-4A0C-8227-446A0CB752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8149" y="4317146"/>
            <a:ext cx="4746688" cy="2101759"/>
          </a:xfrm>
          <a:prstGeom prst="rect">
            <a:avLst/>
          </a:prstGeom>
        </p:spPr>
      </p:pic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41D0678-C0BA-4677-AA68-B7F78CF115A3}"/>
              </a:ext>
            </a:extLst>
          </p:cNvPr>
          <p:cNvSpPr txBox="1">
            <a:spLocks/>
          </p:cNvSpPr>
          <p:nvPr/>
        </p:nvSpPr>
        <p:spPr>
          <a:xfrm>
            <a:off x="7308148" y="1314609"/>
            <a:ext cx="4715139" cy="3459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First ACE Impact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1BE53D7-40A9-4353-8551-3F30F114D47D}"/>
              </a:ext>
            </a:extLst>
          </p:cNvPr>
          <p:cNvSpPr txBox="1">
            <a:spLocks/>
          </p:cNvSpPr>
          <p:nvPr/>
        </p:nvSpPr>
        <p:spPr>
          <a:xfrm>
            <a:off x="7308150" y="3941845"/>
            <a:ext cx="4715137" cy="37530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Second ACE Impact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96E5B6BD-127D-45B9-9449-50CACEAC5E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0091664"/>
              </p:ext>
            </p:extLst>
          </p:nvPr>
        </p:nvGraphicFramePr>
        <p:xfrm>
          <a:off x="105614" y="1314609"/>
          <a:ext cx="6869814" cy="96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90123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2BA422-96AA-4131-8099-AADA733EA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F223CE-A7AF-45B0-A7F5-17D92F781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9D0C3E-76ED-434B-A7C3-9C928D22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AD5CE3-4BEB-46CC-8BA9-5BB957E75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7323A6-9E21-44D9-A9FF-D19C4A46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02C3F4-5461-411C-AEE4-8370A0FAF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E1BD70-59D0-4D10-95D3-559E7994D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9B68EA-4562-4539-8F18-5C664E720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Sub>
          <a:bldDgm bld="one"/>
        </p:bldSub>
      </p:bldGraphic>
      <p:bldP spid="12" grpId="0"/>
      <p:bldP spid="22" grpId="0" animBg="1"/>
      <p:bldP spid="23" grpId="0" animBg="1"/>
      <p:bldGraphic spid="2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6BBEAC-3F7B-4479-86F2-3ADA8E781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574" y="1184318"/>
            <a:ext cx="5840350" cy="47641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FIRST ACE IMPACT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6838E83-7993-48F2-BF53-740A2D79A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4317"/>
            <a:ext cx="5869112" cy="47641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/>
              <a:t>SECOND ACE IMPACT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CFB995F-0D18-4F35-B388-8C6F8B74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752867" cy="814388"/>
          </a:xfrm>
        </p:spPr>
        <p:txBody>
          <a:bodyPr>
            <a:no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+mn-lt"/>
              </a:rPr>
              <a:t>Implication of proposed approach </a:t>
            </a:r>
            <a:endParaRPr lang="en-US" sz="3600" b="1">
              <a:solidFill>
                <a:schemeClr val="bg1"/>
              </a:solidFill>
              <a:latin typeface="+mn-lt"/>
              <a:ea typeface="Microsoft YaHei" panose="020B0503020204020204" pitchFamily="34" charset="-122"/>
            </a:endParaRP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55C4EF57-9BBE-4C95-B02A-4449E0E9A9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7915037"/>
              </p:ext>
            </p:extLst>
          </p:nvPr>
        </p:nvGraphicFramePr>
        <p:xfrm>
          <a:off x="255587" y="1769005"/>
          <a:ext cx="5840413" cy="4578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5">
            <a:extLst>
              <a:ext uri="{FF2B5EF4-FFF2-40B4-BE49-F238E27FC236}">
                <a16:creationId xmlns:a16="http://schemas.microsoft.com/office/drawing/2014/main" id="{808BC0B5-2518-471D-9B74-3A068DC7321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343030"/>
              </p:ext>
            </p:extLst>
          </p:nvPr>
        </p:nvGraphicFramePr>
        <p:xfrm>
          <a:off x="6172324" y="1738866"/>
          <a:ext cx="5868988" cy="481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2614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E3BAD7F-C1EA-4A37-ADA3-E3667F570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1EBFBB15-7763-4342-96B9-D2403CE5B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866ADA9-2ACA-4E31-9562-E41CC4196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0BF2B1F-F3C2-4B95-9EFA-38C5F0938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CC79654-15CD-4998-B799-5EC3E6799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1ADA92E-52EF-463C-B315-540FA95B5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A9F1F3EC-D9DE-48AD-8ACF-C026EA2E1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00A7A1B-61A5-4E41-856D-9959F122C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2F95F0D4-B267-4783-B358-538059739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31143578-E6A6-4D3A-9ADE-4228986D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943258F-8895-4CBB-B602-97DABB4F8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17" grpId="0" uiExpand="1" build="p" animBg="1"/>
      <p:bldGraphic spid="20" grpId="0">
        <p:bldSub>
          <a:bldDgm bld="one"/>
        </p:bldSub>
      </p:bldGraphic>
      <p:bldGraphic spid="2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1051</Words>
  <Application>Microsoft Office PowerPoint</Application>
  <PresentationFormat>Widescreen</PresentationFormat>
  <Paragraphs>168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Gotham-Bold</vt:lpstr>
      <vt:lpstr>Times New Roman</vt:lpstr>
      <vt:lpstr>Wingdings</vt:lpstr>
      <vt:lpstr>Office Theme</vt:lpstr>
      <vt:lpstr>1_Office Theme</vt:lpstr>
      <vt:lpstr>PowerPoint Presentation</vt:lpstr>
      <vt:lpstr>MTR and Reallocation of “unallocated funds”</vt:lpstr>
      <vt:lpstr>Approach on Funds reallocation</vt:lpstr>
      <vt:lpstr>Approach on Funds reallocation to Centers </vt:lpstr>
      <vt:lpstr>Approach on reallocation across DLIs</vt:lpstr>
      <vt:lpstr>PowerPoint Presentation</vt:lpstr>
      <vt:lpstr>Implication of proposed approach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Augustine Amokwanoh</dc:creator>
  <cp:lastModifiedBy>M'Bahly Maud-Andree Kouadio IV</cp:lastModifiedBy>
  <cp:revision>1</cp:revision>
  <dcterms:created xsi:type="dcterms:W3CDTF">2020-03-30T17:17:51Z</dcterms:created>
  <dcterms:modified xsi:type="dcterms:W3CDTF">2021-11-09T12:33:12Z</dcterms:modified>
</cp:coreProperties>
</file>