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8"/>
  </p:notesMasterIdLst>
  <p:sldIdLst>
    <p:sldId id="256" r:id="rId2"/>
    <p:sldId id="257" r:id="rId3"/>
    <p:sldId id="2572" r:id="rId4"/>
    <p:sldId id="2570" r:id="rId5"/>
    <p:sldId id="7790" r:id="rId6"/>
    <p:sldId id="302" r:id="rId7"/>
  </p:sldIdLst>
  <p:sldSz cx="12192000" cy="6858000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5.png"/><Relationship Id="rId1" Type="http://schemas.openxmlformats.org/officeDocument/2006/relationships/image" Target="../media/image6.png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9D9E61-B266-4ADC-B30C-E0D03AE8B165}" type="doc">
      <dgm:prSet loTypeId="urn:microsoft.com/office/officeart/2005/8/layout/list1" loCatId="list" qsTypeId="urn:microsoft.com/office/officeart/2005/8/quickstyle/simple2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5228D018-D606-41FB-824D-2D98000AEECD}">
      <dgm:prSet custT="1"/>
      <dgm:spPr/>
      <dgm:t>
        <a:bodyPr/>
        <a:lstStyle/>
        <a:p>
          <a:r>
            <a:rPr lang="en-US" sz="3200" dirty="0">
              <a:latin typeface="Tw Cen MT" panose="020B0602020104020603" pitchFamily="34" charset="0"/>
            </a:rPr>
            <a:t>Overall Project Updates</a:t>
          </a:r>
        </a:p>
      </dgm:t>
    </dgm:pt>
    <dgm:pt modelId="{C6B7CC7B-156B-42F4-863F-F5A79B64E98D}" type="parTrans" cxnId="{98237FAD-6714-45F5-BB42-32FF52449C41}">
      <dgm:prSet/>
      <dgm:spPr/>
      <dgm:t>
        <a:bodyPr/>
        <a:lstStyle/>
        <a:p>
          <a:endParaRPr lang="en-US"/>
        </a:p>
      </dgm:t>
    </dgm:pt>
    <dgm:pt modelId="{E7D43D6E-41F4-4E2F-A265-C23D67EBC2E7}" type="sibTrans" cxnId="{98237FAD-6714-45F5-BB42-32FF52449C41}">
      <dgm:prSet/>
      <dgm:spPr/>
      <dgm:t>
        <a:bodyPr/>
        <a:lstStyle/>
        <a:p>
          <a:endParaRPr lang="en-US"/>
        </a:p>
      </dgm:t>
    </dgm:pt>
    <dgm:pt modelId="{4B319CBF-98F8-470C-A862-DCA18D869F73}">
      <dgm:prSet custT="1"/>
      <dgm:spPr/>
      <dgm:t>
        <a:bodyPr/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Key highlight for 1st and 2nd ACE Impact countries</a:t>
          </a:r>
        </a:p>
      </dgm:t>
    </dgm:pt>
    <dgm:pt modelId="{2C501216-FB0F-4B82-AC6F-22DFE9CEFC67}" type="parTrans" cxnId="{C31613E4-3FFD-4347-84B3-95465CD87996}">
      <dgm:prSet/>
      <dgm:spPr/>
      <dgm:t>
        <a:bodyPr/>
        <a:lstStyle/>
        <a:p>
          <a:endParaRPr lang="en-US"/>
        </a:p>
      </dgm:t>
    </dgm:pt>
    <dgm:pt modelId="{A915D655-A516-4ADD-B1F6-464DAF333AD3}" type="sibTrans" cxnId="{C31613E4-3FFD-4347-84B3-95465CD87996}">
      <dgm:prSet/>
      <dgm:spPr/>
      <dgm:t>
        <a:bodyPr/>
        <a:lstStyle/>
        <a:p>
          <a:endParaRPr lang="en-US"/>
        </a:p>
      </dgm:t>
    </dgm:pt>
    <dgm:pt modelId="{C60A6D93-955E-4A70-964E-0FC3BB175670}">
      <dgm:prSet custT="1"/>
      <dgm:spPr/>
      <dgm:t>
        <a:bodyPr/>
        <a:lstStyle/>
        <a:p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Areas of Significant Progress</a:t>
          </a:r>
        </a:p>
      </dgm:t>
    </dgm:pt>
    <dgm:pt modelId="{CF20AB2C-E0BD-49DC-8103-DBE7A20019DE}" type="parTrans" cxnId="{8A95595C-EFB8-4739-9BF4-4B00E7C4A0F7}">
      <dgm:prSet/>
      <dgm:spPr/>
      <dgm:t>
        <a:bodyPr/>
        <a:lstStyle/>
        <a:p>
          <a:endParaRPr lang="en-US"/>
        </a:p>
      </dgm:t>
    </dgm:pt>
    <dgm:pt modelId="{6A25B6C4-EB0B-45B1-88A6-D20C5EDF83C5}" type="sibTrans" cxnId="{8A95595C-EFB8-4739-9BF4-4B00E7C4A0F7}">
      <dgm:prSet/>
      <dgm:spPr/>
      <dgm:t>
        <a:bodyPr/>
        <a:lstStyle/>
        <a:p>
          <a:endParaRPr lang="en-US"/>
        </a:p>
      </dgm:t>
    </dgm:pt>
    <dgm:pt modelId="{1E8FE700-1D31-4425-B355-DA537C8EC359}">
      <dgm:prSet custT="1"/>
      <dgm:spPr/>
      <dgm:t>
        <a:bodyPr/>
        <a:lstStyle/>
        <a:p>
          <a:r>
            <a:rPr lang="en-US" sz="2300" kern="1200" dirty="0"/>
            <a:t> </a:t>
          </a:r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Challenges</a:t>
          </a:r>
        </a:p>
      </dgm:t>
    </dgm:pt>
    <dgm:pt modelId="{C2807648-A4E4-41AF-91C1-B68D450B17B0}" type="parTrans" cxnId="{75D531C3-8A38-42CF-A41C-F266CB4857A8}">
      <dgm:prSet/>
      <dgm:spPr/>
      <dgm:t>
        <a:bodyPr/>
        <a:lstStyle/>
        <a:p>
          <a:endParaRPr lang="en-US"/>
        </a:p>
      </dgm:t>
    </dgm:pt>
    <dgm:pt modelId="{3E5E1886-BBF9-4CC7-8704-E558DDAA119B}" type="sibTrans" cxnId="{75D531C3-8A38-42CF-A41C-F266CB4857A8}">
      <dgm:prSet/>
      <dgm:spPr/>
      <dgm:t>
        <a:bodyPr/>
        <a:lstStyle/>
        <a:p>
          <a:endParaRPr lang="en-US"/>
        </a:p>
      </dgm:t>
    </dgm:pt>
    <dgm:pt modelId="{526113C9-73E1-4B73-A1C3-B955FADBEEDD}" type="pres">
      <dgm:prSet presAssocID="{C09D9E61-B266-4ADC-B30C-E0D03AE8B165}" presName="linear" presStyleCnt="0">
        <dgm:presLayoutVars>
          <dgm:dir/>
          <dgm:animLvl val="lvl"/>
          <dgm:resizeHandles val="exact"/>
        </dgm:presLayoutVars>
      </dgm:prSet>
      <dgm:spPr/>
    </dgm:pt>
    <dgm:pt modelId="{2FBD6694-4E6A-42EE-9EF6-4A99398CBD67}" type="pres">
      <dgm:prSet presAssocID="{5228D018-D606-41FB-824D-2D98000AEECD}" presName="parentLin" presStyleCnt="0"/>
      <dgm:spPr/>
    </dgm:pt>
    <dgm:pt modelId="{D1B7B70D-C34D-4386-BB55-C1AA4A41CB30}" type="pres">
      <dgm:prSet presAssocID="{5228D018-D606-41FB-824D-2D98000AEECD}" presName="parentLeftMargin" presStyleLbl="node1" presStyleIdx="0" presStyleCnt="4"/>
      <dgm:spPr/>
    </dgm:pt>
    <dgm:pt modelId="{52F70960-AE7F-4B91-B9F9-6F1F4670431B}" type="pres">
      <dgm:prSet presAssocID="{5228D018-D606-41FB-824D-2D98000AEEC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F7B5933B-3770-4C01-9D3F-AB850F49839F}" type="pres">
      <dgm:prSet presAssocID="{5228D018-D606-41FB-824D-2D98000AEECD}" presName="negativeSpace" presStyleCnt="0"/>
      <dgm:spPr/>
    </dgm:pt>
    <dgm:pt modelId="{BF2AA2D6-9DC6-4255-AA76-A60FF7800B32}" type="pres">
      <dgm:prSet presAssocID="{5228D018-D606-41FB-824D-2D98000AEECD}" presName="childText" presStyleLbl="conFgAcc1" presStyleIdx="0" presStyleCnt="4">
        <dgm:presLayoutVars>
          <dgm:bulletEnabled val="1"/>
        </dgm:presLayoutVars>
      </dgm:prSet>
      <dgm:spPr/>
    </dgm:pt>
    <dgm:pt modelId="{D764286D-7DB5-4006-9158-FA51C5992BF0}" type="pres">
      <dgm:prSet presAssocID="{E7D43D6E-41F4-4E2F-A265-C23D67EBC2E7}" presName="spaceBetweenRectangles" presStyleCnt="0"/>
      <dgm:spPr/>
    </dgm:pt>
    <dgm:pt modelId="{F9EFE350-EBE3-4BEA-8F2F-95E2FE628C51}" type="pres">
      <dgm:prSet presAssocID="{4B319CBF-98F8-470C-A862-DCA18D869F73}" presName="parentLin" presStyleCnt="0"/>
      <dgm:spPr/>
    </dgm:pt>
    <dgm:pt modelId="{21F1EEF3-9933-412D-982C-531EF8674196}" type="pres">
      <dgm:prSet presAssocID="{4B319CBF-98F8-470C-A862-DCA18D869F73}" presName="parentLeftMargin" presStyleLbl="node1" presStyleIdx="0" presStyleCnt="4"/>
      <dgm:spPr/>
    </dgm:pt>
    <dgm:pt modelId="{C83B68BF-2D67-4D79-AD1E-C8E4BDF30952}" type="pres">
      <dgm:prSet presAssocID="{4B319CBF-98F8-470C-A862-DCA18D869F73}" presName="parentText" presStyleLbl="node1" presStyleIdx="1" presStyleCnt="4" custScaleY="124208">
        <dgm:presLayoutVars>
          <dgm:chMax val="0"/>
          <dgm:bulletEnabled val="1"/>
        </dgm:presLayoutVars>
      </dgm:prSet>
      <dgm:spPr/>
    </dgm:pt>
    <dgm:pt modelId="{F7197FA0-BA4F-44EF-86E0-19D33D449164}" type="pres">
      <dgm:prSet presAssocID="{4B319CBF-98F8-470C-A862-DCA18D869F73}" presName="negativeSpace" presStyleCnt="0"/>
      <dgm:spPr/>
    </dgm:pt>
    <dgm:pt modelId="{2B313134-BECF-40F0-B383-2970985087BF}" type="pres">
      <dgm:prSet presAssocID="{4B319CBF-98F8-470C-A862-DCA18D869F73}" presName="childText" presStyleLbl="conFgAcc1" presStyleIdx="1" presStyleCnt="4">
        <dgm:presLayoutVars>
          <dgm:bulletEnabled val="1"/>
        </dgm:presLayoutVars>
      </dgm:prSet>
      <dgm:spPr/>
    </dgm:pt>
    <dgm:pt modelId="{1DFBA41F-B3A3-4C87-8687-FB49A3341488}" type="pres">
      <dgm:prSet presAssocID="{A915D655-A516-4ADD-B1F6-464DAF333AD3}" presName="spaceBetweenRectangles" presStyleCnt="0"/>
      <dgm:spPr/>
    </dgm:pt>
    <dgm:pt modelId="{720B44E4-D952-4366-B88E-89E54F23D147}" type="pres">
      <dgm:prSet presAssocID="{C60A6D93-955E-4A70-964E-0FC3BB175670}" presName="parentLin" presStyleCnt="0"/>
      <dgm:spPr/>
    </dgm:pt>
    <dgm:pt modelId="{A8EB39E0-96CF-4149-A8C9-0020947D7254}" type="pres">
      <dgm:prSet presAssocID="{C60A6D93-955E-4A70-964E-0FC3BB175670}" presName="parentLeftMargin" presStyleLbl="node1" presStyleIdx="1" presStyleCnt="4"/>
      <dgm:spPr/>
    </dgm:pt>
    <dgm:pt modelId="{CB6A8F60-4E5F-4DD7-B3F2-CB3F7E79BF08}" type="pres">
      <dgm:prSet presAssocID="{C60A6D93-955E-4A70-964E-0FC3BB17567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6BA80B6-740C-4F0E-B8B0-6B67EEFAE888}" type="pres">
      <dgm:prSet presAssocID="{C60A6D93-955E-4A70-964E-0FC3BB175670}" presName="negativeSpace" presStyleCnt="0"/>
      <dgm:spPr/>
    </dgm:pt>
    <dgm:pt modelId="{9DC2F6AF-199E-44D0-A51E-88769FDF9D5B}" type="pres">
      <dgm:prSet presAssocID="{C60A6D93-955E-4A70-964E-0FC3BB175670}" presName="childText" presStyleLbl="conFgAcc1" presStyleIdx="2" presStyleCnt="4">
        <dgm:presLayoutVars>
          <dgm:bulletEnabled val="1"/>
        </dgm:presLayoutVars>
      </dgm:prSet>
      <dgm:spPr/>
    </dgm:pt>
    <dgm:pt modelId="{71734FC8-3F60-4984-9FC7-4CE49A112B34}" type="pres">
      <dgm:prSet presAssocID="{6A25B6C4-EB0B-45B1-88A6-D20C5EDF83C5}" presName="spaceBetweenRectangles" presStyleCnt="0"/>
      <dgm:spPr/>
    </dgm:pt>
    <dgm:pt modelId="{3B8F60EA-13AE-44F5-8C58-E0DADF6E6501}" type="pres">
      <dgm:prSet presAssocID="{1E8FE700-1D31-4425-B355-DA537C8EC359}" presName="parentLin" presStyleCnt="0"/>
      <dgm:spPr/>
    </dgm:pt>
    <dgm:pt modelId="{5BF84969-F5F4-4220-A97A-0B3A067A03F7}" type="pres">
      <dgm:prSet presAssocID="{1E8FE700-1D31-4425-B355-DA537C8EC359}" presName="parentLeftMargin" presStyleLbl="node1" presStyleIdx="2" presStyleCnt="4"/>
      <dgm:spPr/>
    </dgm:pt>
    <dgm:pt modelId="{C4422DD2-FA7A-46DA-902E-A09A25C50B04}" type="pres">
      <dgm:prSet presAssocID="{1E8FE700-1D31-4425-B355-DA537C8EC359}" presName="parentText" presStyleLbl="node1" presStyleIdx="3" presStyleCnt="4" custLinFactNeighborX="4861" custLinFactNeighborY="-3904">
        <dgm:presLayoutVars>
          <dgm:chMax val="0"/>
          <dgm:bulletEnabled val="1"/>
        </dgm:presLayoutVars>
      </dgm:prSet>
      <dgm:spPr/>
    </dgm:pt>
    <dgm:pt modelId="{9D2944DD-C950-4CEA-8ACD-61CBAE585CD5}" type="pres">
      <dgm:prSet presAssocID="{1E8FE700-1D31-4425-B355-DA537C8EC359}" presName="negativeSpace" presStyleCnt="0"/>
      <dgm:spPr/>
    </dgm:pt>
    <dgm:pt modelId="{2F8A574D-5BB2-4EEC-9476-0ADE98D969AC}" type="pres">
      <dgm:prSet presAssocID="{1E8FE700-1D31-4425-B355-DA537C8EC35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98D201D-5323-4EF9-B107-37090117AF58}" type="presOf" srcId="{C60A6D93-955E-4A70-964E-0FC3BB175670}" destId="{CB6A8F60-4E5F-4DD7-B3F2-CB3F7E79BF08}" srcOrd="1" destOrd="0" presId="urn:microsoft.com/office/officeart/2005/8/layout/list1"/>
    <dgm:cxn modelId="{8A95595C-EFB8-4739-9BF4-4B00E7C4A0F7}" srcId="{C09D9E61-B266-4ADC-B30C-E0D03AE8B165}" destId="{C60A6D93-955E-4A70-964E-0FC3BB175670}" srcOrd="2" destOrd="0" parTransId="{CF20AB2C-E0BD-49DC-8103-DBE7A20019DE}" sibTransId="{6A25B6C4-EB0B-45B1-88A6-D20C5EDF83C5}"/>
    <dgm:cxn modelId="{D755C166-8E8A-4AFC-AFBF-0975459CCBC5}" type="presOf" srcId="{4B319CBF-98F8-470C-A862-DCA18D869F73}" destId="{C83B68BF-2D67-4D79-AD1E-C8E4BDF30952}" srcOrd="1" destOrd="0" presId="urn:microsoft.com/office/officeart/2005/8/layout/list1"/>
    <dgm:cxn modelId="{42963047-6AD6-460E-9EC3-64DC84308DB9}" type="presOf" srcId="{C60A6D93-955E-4A70-964E-0FC3BB175670}" destId="{A8EB39E0-96CF-4149-A8C9-0020947D7254}" srcOrd="0" destOrd="0" presId="urn:microsoft.com/office/officeart/2005/8/layout/list1"/>
    <dgm:cxn modelId="{1CF73586-344B-43A5-9AF2-EE701DF1B254}" type="presOf" srcId="{C09D9E61-B266-4ADC-B30C-E0D03AE8B165}" destId="{526113C9-73E1-4B73-A1C3-B955FADBEEDD}" srcOrd="0" destOrd="0" presId="urn:microsoft.com/office/officeart/2005/8/layout/list1"/>
    <dgm:cxn modelId="{85273C87-DB56-45D5-B399-ED3283D48154}" type="presOf" srcId="{1E8FE700-1D31-4425-B355-DA537C8EC359}" destId="{5BF84969-F5F4-4220-A97A-0B3A067A03F7}" srcOrd="0" destOrd="0" presId="urn:microsoft.com/office/officeart/2005/8/layout/list1"/>
    <dgm:cxn modelId="{7BA9E090-A41C-4699-A49C-6BBFD45E2BD7}" type="presOf" srcId="{5228D018-D606-41FB-824D-2D98000AEECD}" destId="{D1B7B70D-C34D-4386-BB55-C1AA4A41CB30}" srcOrd="0" destOrd="0" presId="urn:microsoft.com/office/officeart/2005/8/layout/list1"/>
    <dgm:cxn modelId="{224F75A1-15E9-4F72-8374-5EB3DF7A3593}" type="presOf" srcId="{1E8FE700-1D31-4425-B355-DA537C8EC359}" destId="{C4422DD2-FA7A-46DA-902E-A09A25C50B04}" srcOrd="1" destOrd="0" presId="urn:microsoft.com/office/officeart/2005/8/layout/list1"/>
    <dgm:cxn modelId="{98237FAD-6714-45F5-BB42-32FF52449C41}" srcId="{C09D9E61-B266-4ADC-B30C-E0D03AE8B165}" destId="{5228D018-D606-41FB-824D-2D98000AEECD}" srcOrd="0" destOrd="0" parTransId="{C6B7CC7B-156B-42F4-863F-F5A79B64E98D}" sibTransId="{E7D43D6E-41F4-4E2F-A265-C23D67EBC2E7}"/>
    <dgm:cxn modelId="{E2493EB1-427C-4109-89FF-DE52B667543C}" type="presOf" srcId="{4B319CBF-98F8-470C-A862-DCA18D869F73}" destId="{21F1EEF3-9933-412D-982C-531EF8674196}" srcOrd="0" destOrd="0" presId="urn:microsoft.com/office/officeart/2005/8/layout/list1"/>
    <dgm:cxn modelId="{75D531C3-8A38-42CF-A41C-F266CB4857A8}" srcId="{C09D9E61-B266-4ADC-B30C-E0D03AE8B165}" destId="{1E8FE700-1D31-4425-B355-DA537C8EC359}" srcOrd="3" destOrd="0" parTransId="{C2807648-A4E4-41AF-91C1-B68D450B17B0}" sibTransId="{3E5E1886-BBF9-4CC7-8704-E558DDAA119B}"/>
    <dgm:cxn modelId="{C86C26E0-51D5-4A4D-98A4-5DFE133C1D06}" type="presOf" srcId="{5228D018-D606-41FB-824D-2D98000AEECD}" destId="{52F70960-AE7F-4B91-B9F9-6F1F4670431B}" srcOrd="1" destOrd="0" presId="urn:microsoft.com/office/officeart/2005/8/layout/list1"/>
    <dgm:cxn modelId="{C31613E4-3FFD-4347-84B3-95465CD87996}" srcId="{C09D9E61-B266-4ADC-B30C-E0D03AE8B165}" destId="{4B319CBF-98F8-470C-A862-DCA18D869F73}" srcOrd="1" destOrd="0" parTransId="{2C501216-FB0F-4B82-AC6F-22DFE9CEFC67}" sibTransId="{A915D655-A516-4ADD-B1F6-464DAF333AD3}"/>
    <dgm:cxn modelId="{7BD67B17-7330-4875-8AFA-6B87A906F9A1}" type="presParOf" srcId="{526113C9-73E1-4B73-A1C3-B955FADBEEDD}" destId="{2FBD6694-4E6A-42EE-9EF6-4A99398CBD67}" srcOrd="0" destOrd="0" presId="urn:microsoft.com/office/officeart/2005/8/layout/list1"/>
    <dgm:cxn modelId="{202C089A-C4AC-4C94-AAB4-4A81A20F0F42}" type="presParOf" srcId="{2FBD6694-4E6A-42EE-9EF6-4A99398CBD67}" destId="{D1B7B70D-C34D-4386-BB55-C1AA4A41CB30}" srcOrd="0" destOrd="0" presId="urn:microsoft.com/office/officeart/2005/8/layout/list1"/>
    <dgm:cxn modelId="{01965785-DC91-48D7-9248-9FC3E9F43300}" type="presParOf" srcId="{2FBD6694-4E6A-42EE-9EF6-4A99398CBD67}" destId="{52F70960-AE7F-4B91-B9F9-6F1F4670431B}" srcOrd="1" destOrd="0" presId="urn:microsoft.com/office/officeart/2005/8/layout/list1"/>
    <dgm:cxn modelId="{FA9C284C-4E82-4D50-99F5-E2CB65949F3A}" type="presParOf" srcId="{526113C9-73E1-4B73-A1C3-B955FADBEEDD}" destId="{F7B5933B-3770-4C01-9D3F-AB850F49839F}" srcOrd="1" destOrd="0" presId="urn:microsoft.com/office/officeart/2005/8/layout/list1"/>
    <dgm:cxn modelId="{E474CD50-AC6E-4593-ACEA-55994824A823}" type="presParOf" srcId="{526113C9-73E1-4B73-A1C3-B955FADBEEDD}" destId="{BF2AA2D6-9DC6-4255-AA76-A60FF7800B32}" srcOrd="2" destOrd="0" presId="urn:microsoft.com/office/officeart/2005/8/layout/list1"/>
    <dgm:cxn modelId="{272210E8-4F65-4A63-AFBB-2F6051CE575F}" type="presParOf" srcId="{526113C9-73E1-4B73-A1C3-B955FADBEEDD}" destId="{D764286D-7DB5-4006-9158-FA51C5992BF0}" srcOrd="3" destOrd="0" presId="urn:microsoft.com/office/officeart/2005/8/layout/list1"/>
    <dgm:cxn modelId="{C90EA49C-5E80-40C9-9952-723374235E81}" type="presParOf" srcId="{526113C9-73E1-4B73-A1C3-B955FADBEEDD}" destId="{F9EFE350-EBE3-4BEA-8F2F-95E2FE628C51}" srcOrd="4" destOrd="0" presId="urn:microsoft.com/office/officeart/2005/8/layout/list1"/>
    <dgm:cxn modelId="{CBC8477C-21E1-484D-AF84-3B9FE7B1C4E1}" type="presParOf" srcId="{F9EFE350-EBE3-4BEA-8F2F-95E2FE628C51}" destId="{21F1EEF3-9933-412D-982C-531EF8674196}" srcOrd="0" destOrd="0" presId="urn:microsoft.com/office/officeart/2005/8/layout/list1"/>
    <dgm:cxn modelId="{F15BF46A-0236-4D96-B7E9-4E1BD6E78BDF}" type="presParOf" srcId="{F9EFE350-EBE3-4BEA-8F2F-95E2FE628C51}" destId="{C83B68BF-2D67-4D79-AD1E-C8E4BDF30952}" srcOrd="1" destOrd="0" presId="urn:microsoft.com/office/officeart/2005/8/layout/list1"/>
    <dgm:cxn modelId="{BE6D415C-2E61-4BED-9512-83C4410F1823}" type="presParOf" srcId="{526113C9-73E1-4B73-A1C3-B955FADBEEDD}" destId="{F7197FA0-BA4F-44EF-86E0-19D33D449164}" srcOrd="5" destOrd="0" presId="urn:microsoft.com/office/officeart/2005/8/layout/list1"/>
    <dgm:cxn modelId="{F4F63139-3CB8-4F80-BF50-55695B0CF344}" type="presParOf" srcId="{526113C9-73E1-4B73-A1C3-B955FADBEEDD}" destId="{2B313134-BECF-40F0-B383-2970985087BF}" srcOrd="6" destOrd="0" presId="urn:microsoft.com/office/officeart/2005/8/layout/list1"/>
    <dgm:cxn modelId="{41D987E2-C48A-4821-8C0E-4135434F79D3}" type="presParOf" srcId="{526113C9-73E1-4B73-A1C3-B955FADBEEDD}" destId="{1DFBA41F-B3A3-4C87-8687-FB49A3341488}" srcOrd="7" destOrd="0" presId="urn:microsoft.com/office/officeart/2005/8/layout/list1"/>
    <dgm:cxn modelId="{EDAA96C4-9D68-4EC7-951C-EE04344D3DCE}" type="presParOf" srcId="{526113C9-73E1-4B73-A1C3-B955FADBEEDD}" destId="{720B44E4-D952-4366-B88E-89E54F23D147}" srcOrd="8" destOrd="0" presId="urn:microsoft.com/office/officeart/2005/8/layout/list1"/>
    <dgm:cxn modelId="{30F920E4-C46E-4DEF-ACD7-E0476F481BA0}" type="presParOf" srcId="{720B44E4-D952-4366-B88E-89E54F23D147}" destId="{A8EB39E0-96CF-4149-A8C9-0020947D7254}" srcOrd="0" destOrd="0" presId="urn:microsoft.com/office/officeart/2005/8/layout/list1"/>
    <dgm:cxn modelId="{F011DAC6-3E2E-4848-96CE-8E17622C021D}" type="presParOf" srcId="{720B44E4-D952-4366-B88E-89E54F23D147}" destId="{CB6A8F60-4E5F-4DD7-B3F2-CB3F7E79BF08}" srcOrd="1" destOrd="0" presId="urn:microsoft.com/office/officeart/2005/8/layout/list1"/>
    <dgm:cxn modelId="{24C52A6E-ED7B-4B87-BA12-86A545294B75}" type="presParOf" srcId="{526113C9-73E1-4B73-A1C3-B955FADBEEDD}" destId="{56BA80B6-740C-4F0E-B8B0-6B67EEFAE888}" srcOrd="9" destOrd="0" presId="urn:microsoft.com/office/officeart/2005/8/layout/list1"/>
    <dgm:cxn modelId="{A53EBD72-410C-4F98-9F49-6DEE1F36C658}" type="presParOf" srcId="{526113C9-73E1-4B73-A1C3-B955FADBEEDD}" destId="{9DC2F6AF-199E-44D0-A51E-88769FDF9D5B}" srcOrd="10" destOrd="0" presId="urn:microsoft.com/office/officeart/2005/8/layout/list1"/>
    <dgm:cxn modelId="{1C3E0081-A7B4-4AA2-ADDF-B4EA68C32A91}" type="presParOf" srcId="{526113C9-73E1-4B73-A1C3-B955FADBEEDD}" destId="{71734FC8-3F60-4984-9FC7-4CE49A112B34}" srcOrd="11" destOrd="0" presId="urn:microsoft.com/office/officeart/2005/8/layout/list1"/>
    <dgm:cxn modelId="{8D724FBC-B570-4B23-81F4-46F44DB01BA9}" type="presParOf" srcId="{526113C9-73E1-4B73-A1C3-B955FADBEEDD}" destId="{3B8F60EA-13AE-44F5-8C58-E0DADF6E6501}" srcOrd="12" destOrd="0" presId="urn:microsoft.com/office/officeart/2005/8/layout/list1"/>
    <dgm:cxn modelId="{9F731CF9-B2AC-482A-BCD3-FF0DD5851F75}" type="presParOf" srcId="{3B8F60EA-13AE-44F5-8C58-E0DADF6E6501}" destId="{5BF84969-F5F4-4220-A97A-0B3A067A03F7}" srcOrd="0" destOrd="0" presId="urn:microsoft.com/office/officeart/2005/8/layout/list1"/>
    <dgm:cxn modelId="{5E43D35B-A802-4B6E-9890-C848A1A2C7F0}" type="presParOf" srcId="{3B8F60EA-13AE-44F5-8C58-E0DADF6E6501}" destId="{C4422DD2-FA7A-46DA-902E-A09A25C50B04}" srcOrd="1" destOrd="0" presId="urn:microsoft.com/office/officeart/2005/8/layout/list1"/>
    <dgm:cxn modelId="{2EDAD924-4DF2-48ED-9FE5-287D37654EFE}" type="presParOf" srcId="{526113C9-73E1-4B73-A1C3-B955FADBEEDD}" destId="{9D2944DD-C950-4CEA-8ACD-61CBAE585CD5}" srcOrd="13" destOrd="0" presId="urn:microsoft.com/office/officeart/2005/8/layout/list1"/>
    <dgm:cxn modelId="{7721EA43-7103-4DC9-85BB-325F72131E49}" type="presParOf" srcId="{526113C9-73E1-4B73-A1C3-B955FADBEEDD}" destId="{2F8A574D-5BB2-4EEC-9476-0ADE98D969AC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DBDCB3-BDA0-4A7E-9E11-1ECF0AA66A15}" type="doc">
      <dgm:prSet loTypeId="urn:microsoft.com/office/officeart/2011/layout/Picture Frame" loCatId="officeonlin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22059B9-89B5-4B83-9BCB-0C5DA36F5FE6}">
      <dgm:prSet phldrT="[Text]" custT="1"/>
      <dgm:spPr/>
      <dgm:t>
        <a:bodyPr anchor="t" anchorCtr="1"/>
        <a:lstStyle/>
        <a:p>
          <a:pPr algn="ctr"/>
          <a:r>
            <a:rPr lang="en-US" sz="2000" b="0" dirty="0">
              <a:solidFill>
                <a:schemeClr val="tx1"/>
              </a:solidFill>
              <a:latin typeface="Tw Cen MT" panose="020B0602020104020603" pitchFamily="34" charset="0"/>
            </a:rPr>
            <a:t>14,761 Students</a:t>
          </a:r>
          <a:r>
            <a:rPr lang="en-US" sz="1800" b="0" dirty="0">
              <a:solidFill>
                <a:schemeClr val="tx1"/>
              </a:solidFill>
              <a:latin typeface="Tw Cen MT" panose="020B0602020104020603" pitchFamily="34" charset="0"/>
            </a:rPr>
            <a:t>        </a:t>
          </a:r>
          <a:r>
            <a:rPr lang="en-US" sz="1800" b="1" dirty="0">
              <a:solidFill>
                <a:schemeClr val="accent1"/>
              </a:solidFill>
              <a:latin typeface="Tw Cen MT" panose="020B0602020104020603" pitchFamily="34" charset="0"/>
            </a:rPr>
            <a:t>(59%)</a:t>
          </a:r>
        </a:p>
      </dgm:t>
    </dgm:pt>
    <dgm:pt modelId="{BAB6AA73-647F-41A5-8717-A6CB7E6600EA}" type="parTrans" cxnId="{01369493-45F0-4A3D-BD45-CEF2289B89CC}">
      <dgm:prSet/>
      <dgm:spPr/>
      <dgm:t>
        <a:bodyPr/>
        <a:lstStyle/>
        <a:p>
          <a:endParaRPr lang="en-US"/>
        </a:p>
      </dgm:t>
    </dgm:pt>
    <dgm:pt modelId="{40F67F7D-A7EF-4C36-A02C-A9BDF83D685B}" type="sibTrans" cxnId="{01369493-45F0-4A3D-BD45-CEF2289B89CC}">
      <dgm:prSet/>
      <dgm:spPr/>
      <dgm:t>
        <a:bodyPr/>
        <a:lstStyle/>
        <a:p>
          <a:endParaRPr lang="en-US"/>
        </a:p>
      </dgm:t>
    </dgm:pt>
    <dgm:pt modelId="{EFBA1D93-626C-47DF-8E91-6A7A4BAEF131}">
      <dgm:prSet phldrT="[Text]" custT="1"/>
      <dgm:spPr/>
      <dgm:t>
        <a:bodyPr anchor="t" anchorCtr="1"/>
        <a:lstStyle/>
        <a:p>
          <a:pPr algn="ctr"/>
          <a:r>
            <a:rPr lang="en-US" sz="2000" b="0">
              <a:solidFill>
                <a:schemeClr val="tx1"/>
              </a:solidFill>
              <a:latin typeface="Tw Cen MT" panose="020B0602020104020603" pitchFamily="34" charset="0"/>
            </a:rPr>
            <a:t>2,020 PhD Students   </a:t>
          </a:r>
          <a:r>
            <a:rPr lang="en-US" sz="1800" b="1">
              <a:solidFill>
                <a:schemeClr val="accent1"/>
              </a:solidFill>
              <a:latin typeface="Tw Cen MT" panose="020B0602020104020603" pitchFamily="34" charset="0"/>
            </a:rPr>
            <a:t>(84%)</a:t>
          </a:r>
        </a:p>
      </dgm:t>
    </dgm:pt>
    <dgm:pt modelId="{AD18CF2F-E4F5-414F-90C3-1964AF945F0A}" type="parTrans" cxnId="{7B3B8013-409B-4234-82BC-C935FD01542E}">
      <dgm:prSet/>
      <dgm:spPr/>
      <dgm:t>
        <a:bodyPr/>
        <a:lstStyle/>
        <a:p>
          <a:endParaRPr lang="en-US"/>
        </a:p>
      </dgm:t>
    </dgm:pt>
    <dgm:pt modelId="{6208B39D-8359-4AC8-AF18-BBF077D1A9E3}" type="sibTrans" cxnId="{7B3B8013-409B-4234-82BC-C935FD01542E}">
      <dgm:prSet/>
      <dgm:spPr/>
      <dgm:t>
        <a:bodyPr/>
        <a:lstStyle/>
        <a:p>
          <a:endParaRPr lang="en-US"/>
        </a:p>
      </dgm:t>
    </dgm:pt>
    <dgm:pt modelId="{43752A90-DD02-4444-8EE4-F8391F04B974}">
      <dgm:prSet phldrT="[Text]" custT="1"/>
      <dgm:spPr/>
      <dgm:t>
        <a:bodyPr anchor="t" anchorCtr="1"/>
        <a:lstStyle/>
        <a:p>
          <a:pPr algn="ctr"/>
          <a:r>
            <a:rPr lang="en-US" sz="2000" b="0">
              <a:solidFill>
                <a:schemeClr val="tx1"/>
              </a:solidFill>
              <a:latin typeface="Tw Cen MT" panose="020B0602020104020603" pitchFamily="34" charset="0"/>
            </a:rPr>
            <a:t>6,443 MSc Students </a:t>
          </a:r>
          <a:r>
            <a:rPr lang="en-US" sz="1800" b="1">
              <a:solidFill>
                <a:schemeClr val="accent1"/>
              </a:solidFill>
              <a:latin typeface="Tw Cen MT" panose="020B0602020104020603" pitchFamily="34" charset="0"/>
            </a:rPr>
            <a:t>(77%)</a:t>
          </a:r>
        </a:p>
      </dgm:t>
    </dgm:pt>
    <dgm:pt modelId="{CA625DC0-49BA-49A1-8D28-EAD130028C45}" type="parTrans" cxnId="{057FB8F6-D727-4190-BC18-2424A0DA8734}">
      <dgm:prSet/>
      <dgm:spPr/>
      <dgm:t>
        <a:bodyPr/>
        <a:lstStyle/>
        <a:p>
          <a:endParaRPr lang="en-US"/>
        </a:p>
      </dgm:t>
    </dgm:pt>
    <dgm:pt modelId="{04939C9A-4F67-4F44-8D64-9A1CA1302D6A}" type="sibTrans" cxnId="{057FB8F6-D727-4190-BC18-2424A0DA8734}">
      <dgm:prSet/>
      <dgm:spPr/>
      <dgm:t>
        <a:bodyPr/>
        <a:lstStyle/>
        <a:p>
          <a:endParaRPr lang="en-US"/>
        </a:p>
      </dgm:t>
    </dgm:pt>
    <dgm:pt modelId="{BB6C5505-BDD1-4652-B997-6571BB88F16C}">
      <dgm:prSet phldrT="[Text]" custT="1"/>
      <dgm:spPr/>
      <dgm:t>
        <a:bodyPr anchor="t" anchorCtr="1"/>
        <a:lstStyle/>
        <a:p>
          <a:pPr algn="ctr"/>
          <a:r>
            <a:rPr lang="en-US" sz="2000" b="0" dirty="0">
              <a:solidFill>
                <a:schemeClr val="tx1"/>
              </a:solidFill>
              <a:latin typeface="Tw Cen MT" panose="020B0602020104020603" pitchFamily="34" charset="0"/>
            </a:rPr>
            <a:t>US$58,530,369 Revenue </a:t>
          </a:r>
          <a:r>
            <a:rPr lang="en-US" sz="1800" b="1" dirty="0">
              <a:solidFill>
                <a:schemeClr val="accent1"/>
              </a:solidFill>
              <a:latin typeface="Tw Cen MT" panose="020B0602020104020603" pitchFamily="34" charset="0"/>
            </a:rPr>
            <a:t>(98%)</a:t>
          </a:r>
          <a:endParaRPr lang="en-US" sz="2000" b="1" dirty="0">
            <a:solidFill>
              <a:schemeClr val="accent1"/>
            </a:solidFill>
            <a:latin typeface="Tw Cen MT" panose="020B0602020104020603" pitchFamily="34" charset="0"/>
          </a:endParaRPr>
        </a:p>
      </dgm:t>
    </dgm:pt>
    <dgm:pt modelId="{5D12E2D8-7E85-4362-A6AD-32BEA908A290}" type="parTrans" cxnId="{47CE4DF2-F532-463F-AEC2-D0558E480FD3}">
      <dgm:prSet/>
      <dgm:spPr/>
      <dgm:t>
        <a:bodyPr/>
        <a:lstStyle/>
        <a:p>
          <a:endParaRPr lang="en-US"/>
        </a:p>
      </dgm:t>
    </dgm:pt>
    <dgm:pt modelId="{3FAB9A76-BB83-4242-B368-32375BBB11EA}" type="sibTrans" cxnId="{47CE4DF2-F532-463F-AEC2-D0558E480FD3}">
      <dgm:prSet/>
      <dgm:spPr/>
      <dgm:t>
        <a:bodyPr/>
        <a:lstStyle/>
        <a:p>
          <a:endParaRPr lang="en-US"/>
        </a:p>
      </dgm:t>
    </dgm:pt>
    <dgm:pt modelId="{5D1EC8D1-B2C1-4906-BF42-DBB704617B4F}">
      <dgm:prSet phldrT="[Text]" custT="1"/>
      <dgm:spPr/>
      <dgm:t>
        <a:bodyPr anchor="t" anchorCtr="1"/>
        <a:lstStyle/>
        <a:p>
          <a:pPr algn="ctr"/>
          <a:r>
            <a:rPr lang="en-US" sz="2000" b="0">
              <a:solidFill>
                <a:schemeClr val="tx1"/>
              </a:solidFill>
              <a:latin typeface="Tw Cen MT" panose="020B0602020104020603" pitchFamily="34" charset="0"/>
            </a:rPr>
            <a:t>6,298 PSTC Students </a:t>
          </a:r>
          <a:r>
            <a:rPr lang="en-US" sz="1800" b="1">
              <a:solidFill>
                <a:schemeClr val="accent1"/>
              </a:solidFill>
              <a:latin typeface="Tw Cen MT" panose="020B0602020104020603" pitchFamily="34" charset="0"/>
            </a:rPr>
            <a:t>(44%)</a:t>
          </a:r>
        </a:p>
      </dgm:t>
    </dgm:pt>
    <dgm:pt modelId="{B61CFD48-EC98-4CEB-8BFB-44604DF2FA00}" type="parTrans" cxnId="{94F919DD-9667-4FA6-B525-4DCC6D3B164A}">
      <dgm:prSet/>
      <dgm:spPr/>
      <dgm:t>
        <a:bodyPr/>
        <a:lstStyle/>
        <a:p>
          <a:endParaRPr lang="en-US"/>
        </a:p>
      </dgm:t>
    </dgm:pt>
    <dgm:pt modelId="{C6E1A233-095E-4F75-BBD2-2C9902C0D1FF}" type="sibTrans" cxnId="{94F919DD-9667-4FA6-B525-4DCC6D3B164A}">
      <dgm:prSet/>
      <dgm:spPr/>
      <dgm:t>
        <a:bodyPr/>
        <a:lstStyle/>
        <a:p>
          <a:endParaRPr lang="en-US"/>
        </a:p>
      </dgm:t>
    </dgm:pt>
    <dgm:pt modelId="{414F3E55-F9B4-44AE-A68A-470603E4FD32}">
      <dgm:prSet phldrT="[Text]" custT="1"/>
      <dgm:spPr/>
      <dgm:t>
        <a:bodyPr anchor="t" anchorCtr="1"/>
        <a:lstStyle/>
        <a:p>
          <a:pPr algn="ctr"/>
          <a:r>
            <a:rPr lang="en-US" sz="2000" b="0">
              <a:solidFill>
                <a:schemeClr val="tx1"/>
              </a:solidFill>
              <a:latin typeface="Tw Cen MT" panose="020B0602020104020603" pitchFamily="34" charset="0"/>
            </a:rPr>
            <a:t>3,506 Regional Students </a:t>
          </a:r>
          <a:r>
            <a:rPr lang="en-US" sz="1800" b="1">
              <a:solidFill>
                <a:schemeClr val="accent1"/>
              </a:solidFill>
              <a:latin typeface="Tw Cen MT" panose="020B0602020104020603" pitchFamily="34" charset="0"/>
            </a:rPr>
            <a:t>(49%)</a:t>
          </a:r>
        </a:p>
      </dgm:t>
    </dgm:pt>
    <dgm:pt modelId="{D020BDB9-5D3E-41B2-BBAD-C4E575459118}" type="parTrans" cxnId="{510AAC97-FBF8-4159-AB3A-D2A3E134E9A3}">
      <dgm:prSet/>
      <dgm:spPr/>
      <dgm:t>
        <a:bodyPr/>
        <a:lstStyle/>
        <a:p>
          <a:endParaRPr lang="en-US"/>
        </a:p>
      </dgm:t>
    </dgm:pt>
    <dgm:pt modelId="{51F9629E-B192-4C87-9A68-6B16B403F73C}" type="sibTrans" cxnId="{510AAC97-FBF8-4159-AB3A-D2A3E134E9A3}">
      <dgm:prSet/>
      <dgm:spPr/>
      <dgm:t>
        <a:bodyPr/>
        <a:lstStyle/>
        <a:p>
          <a:endParaRPr lang="en-US"/>
        </a:p>
      </dgm:t>
    </dgm:pt>
    <dgm:pt modelId="{3848452B-6A54-449F-B47E-EFD80D1B53FF}">
      <dgm:prSet phldrT="[Text]" custT="1"/>
      <dgm:spPr/>
      <dgm:t>
        <a:bodyPr anchor="t" anchorCtr="1"/>
        <a:lstStyle/>
        <a:p>
          <a:pPr algn="ctr"/>
          <a:r>
            <a:rPr lang="en-US" sz="2000" b="0">
              <a:solidFill>
                <a:schemeClr val="tx1"/>
              </a:solidFill>
              <a:latin typeface="Tw Cen MT" panose="020B0602020104020603" pitchFamily="34" charset="0"/>
            </a:rPr>
            <a:t>4,585 Female Students </a:t>
          </a:r>
          <a:r>
            <a:rPr lang="en-US" sz="1800" b="1">
              <a:solidFill>
                <a:schemeClr val="accent1"/>
              </a:solidFill>
              <a:latin typeface="Tw Cen MT" panose="020B0602020104020603" pitchFamily="34" charset="0"/>
            </a:rPr>
            <a:t>(55%)</a:t>
          </a:r>
        </a:p>
      </dgm:t>
    </dgm:pt>
    <dgm:pt modelId="{0DB91F56-0FCA-44E3-B539-E08F4396839D}" type="parTrans" cxnId="{185808AD-CC7D-4CB1-B4D4-72F6A747A0FE}">
      <dgm:prSet/>
      <dgm:spPr/>
      <dgm:t>
        <a:bodyPr/>
        <a:lstStyle/>
        <a:p>
          <a:endParaRPr lang="en-US"/>
        </a:p>
      </dgm:t>
    </dgm:pt>
    <dgm:pt modelId="{FD706E87-3058-47A4-8648-309EFA85B1A2}" type="sibTrans" cxnId="{185808AD-CC7D-4CB1-B4D4-72F6A747A0FE}">
      <dgm:prSet/>
      <dgm:spPr/>
      <dgm:t>
        <a:bodyPr/>
        <a:lstStyle/>
        <a:p>
          <a:endParaRPr lang="en-US"/>
        </a:p>
      </dgm:t>
    </dgm:pt>
    <dgm:pt modelId="{8ECCEC80-4C5D-4761-86E2-93967AFF6E6E}">
      <dgm:prSet phldrT="[Text]" custT="1"/>
      <dgm:spPr/>
      <dgm:t>
        <a:bodyPr anchor="t" anchorCtr="1"/>
        <a:lstStyle/>
        <a:p>
          <a:pPr algn="ctr"/>
          <a:r>
            <a:rPr lang="en-US" sz="2000" b="0" dirty="0">
              <a:solidFill>
                <a:schemeClr val="tx1"/>
              </a:solidFill>
              <a:latin typeface="Tw Cen MT" panose="020B0602020104020603" pitchFamily="34" charset="0"/>
            </a:rPr>
            <a:t>2,282 Internships</a:t>
          </a:r>
          <a:r>
            <a:rPr lang="en-US" sz="1800" b="0" dirty="0">
              <a:solidFill>
                <a:schemeClr val="tx1"/>
              </a:solidFill>
              <a:latin typeface="Tw Cen MT" panose="020B0602020104020603" pitchFamily="34" charset="0"/>
            </a:rPr>
            <a:t>        </a:t>
          </a:r>
          <a:r>
            <a:rPr lang="en-US" sz="1800" b="1" dirty="0">
              <a:solidFill>
                <a:schemeClr val="accent1"/>
              </a:solidFill>
              <a:latin typeface="Tw Cen MT" panose="020B0602020104020603" pitchFamily="34" charset="0"/>
            </a:rPr>
            <a:t>(48%)</a:t>
          </a:r>
        </a:p>
      </dgm:t>
    </dgm:pt>
    <dgm:pt modelId="{B6B9E43D-1804-4E64-A3EA-D8F64A5B3C26}" type="parTrans" cxnId="{A3606A02-5E30-4D5F-AE5E-0D62D5D511EC}">
      <dgm:prSet/>
      <dgm:spPr/>
      <dgm:t>
        <a:bodyPr/>
        <a:lstStyle/>
        <a:p>
          <a:endParaRPr lang="en-US"/>
        </a:p>
      </dgm:t>
    </dgm:pt>
    <dgm:pt modelId="{F2BB55AB-C4AA-4A86-9258-432BA8F871CA}" type="sibTrans" cxnId="{A3606A02-5E30-4D5F-AE5E-0D62D5D511EC}">
      <dgm:prSet/>
      <dgm:spPr/>
      <dgm:t>
        <a:bodyPr/>
        <a:lstStyle/>
        <a:p>
          <a:endParaRPr lang="en-US"/>
        </a:p>
      </dgm:t>
    </dgm:pt>
    <dgm:pt modelId="{C0D3AAF3-4BA3-4C2D-B0FE-5601B4EF9539}">
      <dgm:prSet phldrT="[Text]" custT="1"/>
      <dgm:spPr/>
      <dgm:t>
        <a:bodyPr anchor="t" anchorCtr="1"/>
        <a:lstStyle/>
        <a:p>
          <a:pPr algn="ctr"/>
          <a:r>
            <a:rPr lang="en-US" sz="2000" b="0" dirty="0">
              <a:solidFill>
                <a:schemeClr val="tx1"/>
              </a:solidFill>
              <a:latin typeface="Tw Cen MT" panose="020B0602020104020603" pitchFamily="34" charset="0"/>
            </a:rPr>
            <a:t>2,129 Publications        </a:t>
          </a:r>
          <a:r>
            <a:rPr lang="en-US" sz="1800" b="1" dirty="0">
              <a:solidFill>
                <a:schemeClr val="accent1"/>
              </a:solidFill>
              <a:latin typeface="Tw Cen MT" panose="020B0602020104020603" pitchFamily="34" charset="0"/>
            </a:rPr>
            <a:t>(89%)</a:t>
          </a:r>
        </a:p>
      </dgm:t>
    </dgm:pt>
    <dgm:pt modelId="{C8D9A4D7-7771-4BEB-8155-A929707DDD17}" type="parTrans" cxnId="{73A59CF6-5363-4C13-A05E-79E89F244ABE}">
      <dgm:prSet/>
      <dgm:spPr/>
      <dgm:t>
        <a:bodyPr/>
        <a:lstStyle/>
        <a:p>
          <a:endParaRPr lang="en-US"/>
        </a:p>
      </dgm:t>
    </dgm:pt>
    <dgm:pt modelId="{F096C392-33ED-4B2C-8E5C-63052EA604A6}" type="sibTrans" cxnId="{73A59CF6-5363-4C13-A05E-79E89F244ABE}">
      <dgm:prSet/>
      <dgm:spPr/>
      <dgm:t>
        <a:bodyPr/>
        <a:lstStyle/>
        <a:p>
          <a:endParaRPr lang="en-US"/>
        </a:p>
      </dgm:t>
    </dgm:pt>
    <dgm:pt modelId="{C6ACC11C-4087-4DFE-9BF8-2D3D16D3CB07}" type="pres">
      <dgm:prSet presAssocID="{88DBDCB3-BDA0-4A7E-9E11-1ECF0AA66A15}" presName="Name0" presStyleCnt="0">
        <dgm:presLayoutVars>
          <dgm:chMax/>
          <dgm:chPref/>
          <dgm:dir/>
        </dgm:presLayoutVars>
      </dgm:prSet>
      <dgm:spPr/>
    </dgm:pt>
    <dgm:pt modelId="{A9DC4326-922A-4EE8-A0CC-1CCB9A5170B5}" type="pres">
      <dgm:prSet presAssocID="{222059B9-89B5-4B83-9BCB-0C5DA36F5FE6}" presName="composite" presStyleCnt="0"/>
      <dgm:spPr/>
    </dgm:pt>
    <dgm:pt modelId="{C2CBA052-A1E4-4824-A054-BD7ACFE189B8}" type="pres">
      <dgm:prSet presAssocID="{222059B9-89B5-4B83-9BCB-0C5DA36F5FE6}" presName="ParentText" presStyleLbl="revTx" presStyleIdx="0" presStyleCnt="9" custScaleX="118884" custScaleY="100986" custLinFactY="-200000" custLinFactNeighborY="-299820">
        <dgm:presLayoutVars>
          <dgm:chMax val="0"/>
          <dgm:chPref val="0"/>
          <dgm:bulletEnabled val="1"/>
        </dgm:presLayoutVars>
      </dgm:prSet>
      <dgm:spPr/>
    </dgm:pt>
    <dgm:pt modelId="{31AD295C-CA28-4D6A-9F86-C4A953583378}" type="pres">
      <dgm:prSet presAssocID="{222059B9-89B5-4B83-9BCB-0C5DA36F5FE6}" presName="Accent1" presStyleLbl="parChTrans1D1" presStyleIdx="0" presStyleCnt="9" custScaleX="118891"/>
      <dgm:spPr/>
    </dgm:pt>
    <dgm:pt modelId="{55ED94FC-3F0C-48A4-8252-72489FCDAFA0}" type="pres">
      <dgm:prSet presAssocID="{222059B9-89B5-4B83-9BCB-0C5DA36F5FE6}" presName="Image" presStyleLbl="alignImgPlace1" presStyleIdx="0" presStyleCnt="9" custScaleX="46713" custScaleY="46245" custLinFactNeighborX="-8986" custLinFactNeighborY="30935"/>
      <dgm:spPr>
        <a:blipFill rotWithShape="1">
          <a:blip xmlns:r="http://schemas.openxmlformats.org/officeDocument/2006/relationships" r:embed="rId1"/>
          <a:srcRect/>
          <a:stretch>
            <a:fillRect t="-31000" b="-31000"/>
          </a:stretch>
        </a:blipFill>
      </dgm:spPr>
    </dgm:pt>
    <dgm:pt modelId="{AF94AC1A-6446-4223-98EB-0902D3824DDA}" type="pres">
      <dgm:prSet presAssocID="{40F67F7D-A7EF-4C36-A02C-A9BDF83D685B}" presName="sibTrans" presStyleCnt="0"/>
      <dgm:spPr/>
    </dgm:pt>
    <dgm:pt modelId="{8072F28A-7C57-4E79-8CDD-1A942F02FDF0}" type="pres">
      <dgm:prSet presAssocID="{EFBA1D93-626C-47DF-8E91-6A7A4BAEF131}" presName="composite" presStyleCnt="0"/>
      <dgm:spPr/>
    </dgm:pt>
    <dgm:pt modelId="{3C96BEB3-BE84-4CB1-B927-033D79A1BAF3}" type="pres">
      <dgm:prSet presAssocID="{EFBA1D93-626C-47DF-8E91-6A7A4BAEF131}" presName="ParentText" presStyleLbl="revTx" presStyleIdx="1" presStyleCnt="9" custScaleX="117893" custScaleY="122483" custLinFactY="-200000" custLinFactNeighborX="86" custLinFactNeighborY="-283894">
        <dgm:presLayoutVars>
          <dgm:chMax val="0"/>
          <dgm:chPref val="0"/>
          <dgm:bulletEnabled val="1"/>
        </dgm:presLayoutVars>
      </dgm:prSet>
      <dgm:spPr/>
    </dgm:pt>
    <dgm:pt modelId="{4AB0FCB6-656A-4D0A-8C00-09CDCFBF6D3A}" type="pres">
      <dgm:prSet presAssocID="{EFBA1D93-626C-47DF-8E91-6A7A4BAEF131}" presName="Accent1" presStyleLbl="parChTrans1D1" presStyleIdx="1" presStyleCnt="9" custScaleX="118891"/>
      <dgm:spPr/>
    </dgm:pt>
    <dgm:pt modelId="{F5720419-7E49-40C6-A5C9-AD42702377E6}" type="pres">
      <dgm:prSet presAssocID="{EFBA1D93-626C-47DF-8E91-6A7A4BAEF131}" presName="Image" presStyleLbl="alignImgPlace1" presStyleIdx="1" presStyleCnt="9" custScaleX="46601" custScaleY="46365" custLinFactNeighborX="-6706" custLinFactNeighborY="35180"/>
      <dgm:spPr>
        <a:blipFill rotWithShape="1">
          <a:blip xmlns:r="http://schemas.openxmlformats.org/officeDocument/2006/relationships" r:embed="rId2"/>
          <a:srcRect/>
          <a:stretch>
            <a:fillRect t="-6000" b="-6000"/>
          </a:stretch>
        </a:blipFill>
      </dgm:spPr>
    </dgm:pt>
    <dgm:pt modelId="{964A5509-2F5E-48E1-B253-5A4972243E3F}" type="pres">
      <dgm:prSet presAssocID="{6208B39D-8359-4AC8-AF18-BBF077D1A9E3}" presName="sibTrans" presStyleCnt="0"/>
      <dgm:spPr/>
    </dgm:pt>
    <dgm:pt modelId="{61DB6BF6-1F31-4661-B96C-03A7126FE606}" type="pres">
      <dgm:prSet presAssocID="{43752A90-DD02-4444-8EE4-F8391F04B974}" presName="composite" presStyleCnt="0"/>
      <dgm:spPr/>
    </dgm:pt>
    <dgm:pt modelId="{9588A28F-3EE1-45E9-B7E5-3752925773C2}" type="pres">
      <dgm:prSet presAssocID="{43752A90-DD02-4444-8EE4-F8391F04B974}" presName="ParentText" presStyleLbl="revTx" presStyleIdx="2" presStyleCnt="9" custScaleX="114515" custScaleY="99379" custLinFactY="-200000" custLinFactNeighborX="1622" custLinFactNeighborY="-294931">
        <dgm:presLayoutVars>
          <dgm:chMax val="0"/>
          <dgm:chPref val="0"/>
          <dgm:bulletEnabled val="1"/>
        </dgm:presLayoutVars>
      </dgm:prSet>
      <dgm:spPr/>
    </dgm:pt>
    <dgm:pt modelId="{4054707C-DE18-40A9-B823-8CAAFC2EEFE2}" type="pres">
      <dgm:prSet presAssocID="{43752A90-DD02-4444-8EE4-F8391F04B974}" presName="Accent1" presStyleLbl="parChTrans1D1" presStyleIdx="2" presStyleCnt="9" custScaleX="118891"/>
      <dgm:spPr/>
    </dgm:pt>
    <dgm:pt modelId="{1D91F5F7-67FE-46E9-BC3C-1A5EF6F83F50}" type="pres">
      <dgm:prSet presAssocID="{43752A90-DD02-4444-8EE4-F8391F04B974}" presName="Image" presStyleLbl="alignImgPlace1" presStyleIdx="2" presStyleCnt="9" custScaleX="46601" custScaleY="46365" custLinFactNeighborX="-6707" custLinFactNeighborY="27954"/>
      <dgm:spPr>
        <a:blipFill rotWithShape="1">
          <a:blip xmlns:r="http://schemas.openxmlformats.org/officeDocument/2006/relationships" r:embed="rId3"/>
          <a:srcRect/>
          <a:stretch>
            <a:fillRect t="-37000" b="-37000"/>
          </a:stretch>
        </a:blipFill>
      </dgm:spPr>
    </dgm:pt>
    <dgm:pt modelId="{DAAA64B6-4BE8-4191-8380-13F63F999FAC}" type="pres">
      <dgm:prSet presAssocID="{04939C9A-4F67-4F44-8D64-9A1CA1302D6A}" presName="sibTrans" presStyleCnt="0"/>
      <dgm:spPr/>
    </dgm:pt>
    <dgm:pt modelId="{64FAEFCC-BD6D-4682-8B19-73F46EBE146E}" type="pres">
      <dgm:prSet presAssocID="{5D1EC8D1-B2C1-4906-BF42-DBB704617B4F}" presName="composite" presStyleCnt="0"/>
      <dgm:spPr/>
    </dgm:pt>
    <dgm:pt modelId="{367E0E4B-11C2-4EE3-BD13-18201CF044AC}" type="pres">
      <dgm:prSet presAssocID="{5D1EC8D1-B2C1-4906-BF42-DBB704617B4F}" presName="ParentText" presStyleLbl="revTx" presStyleIdx="3" presStyleCnt="9" custScaleX="118884" custLinFactY="-200000" custLinFactNeighborY="-293366">
        <dgm:presLayoutVars>
          <dgm:chMax val="0"/>
          <dgm:chPref val="0"/>
          <dgm:bulletEnabled val="1"/>
        </dgm:presLayoutVars>
      </dgm:prSet>
      <dgm:spPr/>
    </dgm:pt>
    <dgm:pt modelId="{2E6C0F2D-34C2-4A2E-82FC-B442BFF04491}" type="pres">
      <dgm:prSet presAssocID="{5D1EC8D1-B2C1-4906-BF42-DBB704617B4F}" presName="Accent1" presStyleLbl="parChTrans1D1" presStyleIdx="3" presStyleCnt="9" custScaleX="118891"/>
      <dgm:spPr/>
    </dgm:pt>
    <dgm:pt modelId="{74C53830-412C-481B-AAAC-B8A4733DA6FC}" type="pres">
      <dgm:prSet presAssocID="{5D1EC8D1-B2C1-4906-BF42-DBB704617B4F}" presName="Image" presStyleLbl="alignImgPlace1" presStyleIdx="3" presStyleCnt="9" custScaleX="46601" custScaleY="46365" custLinFactNeighborX="-5524" custLinFactNeighborY="33876"/>
      <dgm:spPr>
        <a:blipFill rotWithShape="1">
          <a:blip xmlns:r="http://schemas.openxmlformats.org/officeDocument/2006/relationships" r:embed="rId4"/>
          <a:srcRect/>
          <a:stretch>
            <a:fillRect t="-31000" b="-31000"/>
          </a:stretch>
        </a:blipFill>
      </dgm:spPr>
    </dgm:pt>
    <dgm:pt modelId="{1944BFA1-9AC6-4924-BC7E-836E0CCCC94C}" type="pres">
      <dgm:prSet presAssocID="{C6E1A233-095E-4F75-BBD2-2C9902C0D1FF}" presName="sibTrans" presStyleCnt="0"/>
      <dgm:spPr/>
    </dgm:pt>
    <dgm:pt modelId="{46C99E8A-0B7C-4B62-93D6-8C9353C5464C}" type="pres">
      <dgm:prSet presAssocID="{414F3E55-F9B4-44AE-A68A-470603E4FD32}" presName="composite" presStyleCnt="0"/>
      <dgm:spPr/>
    </dgm:pt>
    <dgm:pt modelId="{79BFED36-CC50-4131-9A23-D6C03277E7BF}" type="pres">
      <dgm:prSet presAssocID="{414F3E55-F9B4-44AE-A68A-470603E4FD32}" presName="ParentText" presStyleLbl="revTx" presStyleIdx="4" presStyleCnt="9" custScaleX="118884" custLinFactY="-200000" custLinFactNeighborY="-295445">
        <dgm:presLayoutVars>
          <dgm:chMax val="0"/>
          <dgm:chPref val="0"/>
          <dgm:bulletEnabled val="1"/>
        </dgm:presLayoutVars>
      </dgm:prSet>
      <dgm:spPr/>
    </dgm:pt>
    <dgm:pt modelId="{F2EBA5B8-74F3-4A85-983B-310C2F13B3FF}" type="pres">
      <dgm:prSet presAssocID="{414F3E55-F9B4-44AE-A68A-470603E4FD32}" presName="Accent1" presStyleLbl="parChTrans1D1" presStyleIdx="4" presStyleCnt="9" custScaleX="118891"/>
      <dgm:spPr/>
    </dgm:pt>
    <dgm:pt modelId="{00E46863-F95E-496A-9FF3-70B11AEF1CEF}" type="pres">
      <dgm:prSet presAssocID="{414F3E55-F9B4-44AE-A68A-470603E4FD32}" presName="Image" presStyleLbl="alignImgPlace1" presStyleIdx="4" presStyleCnt="9" custScaleX="46601" custScaleY="46365" custLinFactNeighborX="-6706" custLinFactNeighborY="30680"/>
      <dgm:spPr>
        <a:blipFill rotWithShape="1">
          <a:blip xmlns:r="http://schemas.openxmlformats.org/officeDocument/2006/relationships" r:embed="rId5"/>
          <a:srcRect/>
          <a:stretch>
            <a:fillRect t="-31000" b="-31000"/>
          </a:stretch>
        </a:blipFill>
      </dgm:spPr>
    </dgm:pt>
    <dgm:pt modelId="{CA751DFB-58A4-4898-A83F-E1148EBE0C1C}" type="pres">
      <dgm:prSet presAssocID="{51F9629E-B192-4C87-9A68-6B16B403F73C}" presName="sibTrans" presStyleCnt="0"/>
      <dgm:spPr/>
    </dgm:pt>
    <dgm:pt modelId="{473DFA1B-9942-4396-BC21-D92252D13E3A}" type="pres">
      <dgm:prSet presAssocID="{3848452B-6A54-449F-B47E-EFD80D1B53FF}" presName="composite" presStyleCnt="0"/>
      <dgm:spPr/>
    </dgm:pt>
    <dgm:pt modelId="{981F469C-86EE-4222-AC30-D35EA71CE182}" type="pres">
      <dgm:prSet presAssocID="{3848452B-6A54-449F-B47E-EFD80D1B53FF}" presName="ParentText" presStyleLbl="revTx" presStyleIdx="5" presStyleCnt="9" custScaleX="118884" custLinFactY="-200000" custLinFactNeighborX="395" custLinFactNeighborY="-299219">
        <dgm:presLayoutVars>
          <dgm:chMax val="0"/>
          <dgm:chPref val="0"/>
          <dgm:bulletEnabled val="1"/>
        </dgm:presLayoutVars>
      </dgm:prSet>
      <dgm:spPr/>
    </dgm:pt>
    <dgm:pt modelId="{7AE02A58-89A7-4167-BA3E-A7ED391FA3C0}" type="pres">
      <dgm:prSet presAssocID="{3848452B-6A54-449F-B47E-EFD80D1B53FF}" presName="Accent1" presStyleLbl="parChTrans1D1" presStyleIdx="5" presStyleCnt="9" custScaleX="118709"/>
      <dgm:spPr/>
    </dgm:pt>
    <dgm:pt modelId="{7A728194-31CB-49B2-8572-35B20CA42CDD}" type="pres">
      <dgm:prSet presAssocID="{3848452B-6A54-449F-B47E-EFD80D1B53FF}" presName="Image" presStyleLbl="alignImgPlace1" presStyleIdx="5" presStyleCnt="9" custScaleX="46601" custScaleY="46365" custLinFactNeighborX="-6707" custLinFactNeighborY="35154"/>
      <dgm:spPr>
        <a:blipFill rotWithShape="1">
          <a:blip xmlns:r="http://schemas.openxmlformats.org/officeDocument/2006/relationships" r:embed="rId6"/>
          <a:srcRect/>
          <a:stretch>
            <a:fillRect t="-31000" b="-31000"/>
          </a:stretch>
        </a:blipFill>
      </dgm:spPr>
    </dgm:pt>
    <dgm:pt modelId="{A7C7176E-FFD4-4FDC-A67D-15CD6164CFDE}" type="pres">
      <dgm:prSet presAssocID="{FD706E87-3058-47A4-8648-309EFA85B1A2}" presName="sibTrans" presStyleCnt="0"/>
      <dgm:spPr/>
    </dgm:pt>
    <dgm:pt modelId="{D50352EC-D3A1-4B47-9199-A108D8DED727}" type="pres">
      <dgm:prSet presAssocID="{8ECCEC80-4C5D-4761-86E2-93967AFF6E6E}" presName="composite" presStyleCnt="0"/>
      <dgm:spPr/>
    </dgm:pt>
    <dgm:pt modelId="{600871DE-F7FD-4337-86D5-EF0D11BE5E06}" type="pres">
      <dgm:prSet presAssocID="{8ECCEC80-4C5D-4761-86E2-93967AFF6E6E}" presName="ParentText" presStyleLbl="revTx" presStyleIdx="6" presStyleCnt="9" custScaleX="118884" custLinFactY="-200000" custLinFactNeighborX="-395" custLinFactNeighborY="-296966">
        <dgm:presLayoutVars>
          <dgm:chMax val="0"/>
          <dgm:chPref val="0"/>
          <dgm:bulletEnabled val="1"/>
        </dgm:presLayoutVars>
      </dgm:prSet>
      <dgm:spPr/>
    </dgm:pt>
    <dgm:pt modelId="{BA8BEAE9-1990-4BE7-AFE6-819C58F78940}" type="pres">
      <dgm:prSet presAssocID="{8ECCEC80-4C5D-4761-86E2-93967AFF6E6E}" presName="Accent1" presStyleLbl="parChTrans1D1" presStyleIdx="6" presStyleCnt="9" custScaleX="118891"/>
      <dgm:spPr/>
    </dgm:pt>
    <dgm:pt modelId="{DB28C3E2-BEAD-428F-9F26-195525FA0EF7}" type="pres">
      <dgm:prSet presAssocID="{8ECCEC80-4C5D-4761-86E2-93967AFF6E6E}" presName="Image" presStyleLbl="alignImgPlace1" presStyleIdx="6" presStyleCnt="9" custScaleX="46601" custScaleY="46365" custLinFactNeighborX="-6707" custLinFactNeighborY="35793"/>
      <dgm:spPr>
        <a:blipFill rotWithShape="1">
          <a:blip xmlns:r="http://schemas.openxmlformats.org/officeDocument/2006/relationships" r:embed="rId7"/>
          <a:srcRect/>
          <a:stretch>
            <a:fillRect t="-31000" b="-31000"/>
          </a:stretch>
        </a:blipFill>
      </dgm:spPr>
    </dgm:pt>
    <dgm:pt modelId="{0BA8F2D0-FB87-4FBF-819C-1BFBA9C1F250}" type="pres">
      <dgm:prSet presAssocID="{F2BB55AB-C4AA-4A86-9258-432BA8F871CA}" presName="sibTrans" presStyleCnt="0"/>
      <dgm:spPr/>
    </dgm:pt>
    <dgm:pt modelId="{2B6C9F06-BABE-4C2B-B067-C5771542D1DC}" type="pres">
      <dgm:prSet presAssocID="{C0D3AAF3-4BA3-4C2D-B0FE-5601B4EF9539}" presName="composite" presStyleCnt="0"/>
      <dgm:spPr/>
    </dgm:pt>
    <dgm:pt modelId="{AC649C38-4E2B-408A-B026-AFBB3C172EE9}" type="pres">
      <dgm:prSet presAssocID="{C0D3AAF3-4BA3-4C2D-B0FE-5601B4EF9539}" presName="ParentText" presStyleLbl="revTx" presStyleIdx="7" presStyleCnt="9" custScaleX="118884" custLinFactY="-200000" custLinFactNeighborX="-395" custLinFactNeighborY="-297004">
        <dgm:presLayoutVars>
          <dgm:chMax val="0"/>
          <dgm:chPref val="0"/>
          <dgm:bulletEnabled val="1"/>
        </dgm:presLayoutVars>
      </dgm:prSet>
      <dgm:spPr/>
    </dgm:pt>
    <dgm:pt modelId="{E70CD02B-75DF-4466-9AD1-5DA7CC0F9A02}" type="pres">
      <dgm:prSet presAssocID="{C0D3AAF3-4BA3-4C2D-B0FE-5601B4EF9539}" presName="Accent1" presStyleLbl="parChTrans1D1" presStyleIdx="7" presStyleCnt="9" custScaleX="118891"/>
      <dgm:spPr/>
    </dgm:pt>
    <dgm:pt modelId="{AB83546C-B4E7-4BEF-9695-3800CA6AA4AC}" type="pres">
      <dgm:prSet presAssocID="{C0D3AAF3-4BA3-4C2D-B0FE-5601B4EF9539}" presName="Image" presStyleLbl="alignImgPlace1" presStyleIdx="7" presStyleCnt="9" custScaleX="46601" custScaleY="46365" custLinFactNeighborX="-6706" custLinFactNeighborY="31958"/>
      <dgm:spPr>
        <a:blipFill rotWithShape="1">
          <a:blip xmlns:r="http://schemas.openxmlformats.org/officeDocument/2006/relationships" r:embed="rId8"/>
          <a:srcRect/>
          <a:stretch>
            <a:fillRect t="-30000" b="-30000"/>
          </a:stretch>
        </a:blipFill>
      </dgm:spPr>
    </dgm:pt>
    <dgm:pt modelId="{A8E55DE1-C917-4A97-A2F3-E74DB2E7B873}" type="pres">
      <dgm:prSet presAssocID="{F096C392-33ED-4B2C-8E5C-63052EA604A6}" presName="sibTrans" presStyleCnt="0"/>
      <dgm:spPr/>
    </dgm:pt>
    <dgm:pt modelId="{2EE79F60-6066-4166-9E4F-09C4148856BA}" type="pres">
      <dgm:prSet presAssocID="{BB6C5505-BDD1-4652-B997-6571BB88F16C}" presName="composite" presStyleCnt="0"/>
      <dgm:spPr/>
    </dgm:pt>
    <dgm:pt modelId="{87C7126A-8DAC-477C-9ED8-DB4E9FA2CE15}" type="pres">
      <dgm:prSet presAssocID="{BB6C5505-BDD1-4652-B997-6571BB88F16C}" presName="ParentText" presStyleLbl="revTx" presStyleIdx="8" presStyleCnt="9" custScaleX="118884" custLinFactY="-200971" custLinFactNeighborX="-807" custLinFactNeighborY="-300000">
        <dgm:presLayoutVars>
          <dgm:chMax val="0"/>
          <dgm:chPref val="0"/>
          <dgm:bulletEnabled val="1"/>
        </dgm:presLayoutVars>
      </dgm:prSet>
      <dgm:spPr/>
    </dgm:pt>
    <dgm:pt modelId="{486DD9C0-FE7D-4E22-AF1A-692F4932AC61}" type="pres">
      <dgm:prSet presAssocID="{BB6C5505-BDD1-4652-B997-6571BB88F16C}" presName="Accent1" presStyleLbl="parChTrans1D1" presStyleIdx="8" presStyleCnt="9" custScaleX="118891"/>
      <dgm:spPr/>
    </dgm:pt>
    <dgm:pt modelId="{B36FE74D-C1A6-4E12-B656-D20555B3A9AA}" type="pres">
      <dgm:prSet presAssocID="{BB6C5505-BDD1-4652-B997-6571BB88F16C}" presName="Image" presStyleLbl="alignImgPlace1" presStyleIdx="8" presStyleCnt="9" custScaleX="46601" custScaleY="46365" custLinFactNeighborX="-7891" custLinFactNeighborY="35155"/>
      <dgm:spPr>
        <a:blipFill rotWithShape="1">
          <a:blip xmlns:r="http://schemas.openxmlformats.org/officeDocument/2006/relationships" r:embed="rId9"/>
          <a:srcRect/>
          <a:stretch>
            <a:fillRect t="-31000" b="-31000"/>
          </a:stretch>
        </a:blipFill>
      </dgm:spPr>
    </dgm:pt>
  </dgm:ptLst>
  <dgm:cxnLst>
    <dgm:cxn modelId="{A3606A02-5E30-4D5F-AE5E-0D62D5D511EC}" srcId="{88DBDCB3-BDA0-4A7E-9E11-1ECF0AA66A15}" destId="{8ECCEC80-4C5D-4761-86E2-93967AFF6E6E}" srcOrd="6" destOrd="0" parTransId="{B6B9E43D-1804-4E64-A3EA-D8F64A5B3C26}" sibTransId="{F2BB55AB-C4AA-4A86-9258-432BA8F871CA}"/>
    <dgm:cxn modelId="{7B3B8013-409B-4234-82BC-C935FD01542E}" srcId="{88DBDCB3-BDA0-4A7E-9E11-1ECF0AA66A15}" destId="{EFBA1D93-626C-47DF-8E91-6A7A4BAEF131}" srcOrd="1" destOrd="0" parTransId="{AD18CF2F-E4F5-414F-90C3-1964AF945F0A}" sibTransId="{6208B39D-8359-4AC8-AF18-BBF077D1A9E3}"/>
    <dgm:cxn modelId="{212A2521-782D-49EC-8F0B-AC00D7311D3F}" type="presOf" srcId="{88DBDCB3-BDA0-4A7E-9E11-1ECF0AA66A15}" destId="{C6ACC11C-4087-4DFE-9BF8-2D3D16D3CB07}" srcOrd="0" destOrd="0" presId="urn:microsoft.com/office/officeart/2011/layout/Picture Frame"/>
    <dgm:cxn modelId="{4A8AAE2D-DB3E-4C57-BF20-BFF21F44E193}" type="presOf" srcId="{414F3E55-F9B4-44AE-A68A-470603E4FD32}" destId="{79BFED36-CC50-4131-9A23-D6C03277E7BF}" srcOrd="0" destOrd="0" presId="urn:microsoft.com/office/officeart/2011/layout/Picture Frame"/>
    <dgm:cxn modelId="{A4C6B02E-A083-4886-AC73-7E5874A5963A}" type="presOf" srcId="{EFBA1D93-626C-47DF-8E91-6A7A4BAEF131}" destId="{3C96BEB3-BE84-4CB1-B927-033D79A1BAF3}" srcOrd="0" destOrd="0" presId="urn:microsoft.com/office/officeart/2011/layout/Picture Frame"/>
    <dgm:cxn modelId="{A82E7168-FBD4-4486-8F80-35085D06819C}" type="presOf" srcId="{3848452B-6A54-449F-B47E-EFD80D1B53FF}" destId="{981F469C-86EE-4222-AC30-D35EA71CE182}" srcOrd="0" destOrd="0" presId="urn:microsoft.com/office/officeart/2011/layout/Picture Frame"/>
    <dgm:cxn modelId="{2953C35A-AF15-4973-8DFC-45EAC242C97D}" type="presOf" srcId="{222059B9-89B5-4B83-9BCB-0C5DA36F5FE6}" destId="{C2CBA052-A1E4-4824-A054-BD7ACFE189B8}" srcOrd="0" destOrd="0" presId="urn:microsoft.com/office/officeart/2011/layout/Picture Frame"/>
    <dgm:cxn modelId="{9F0BEC87-11E5-4049-8789-1E5902B62E8F}" type="presOf" srcId="{C0D3AAF3-4BA3-4C2D-B0FE-5601B4EF9539}" destId="{AC649C38-4E2B-408A-B026-AFBB3C172EE9}" srcOrd="0" destOrd="0" presId="urn:microsoft.com/office/officeart/2011/layout/Picture Frame"/>
    <dgm:cxn modelId="{01369493-45F0-4A3D-BD45-CEF2289B89CC}" srcId="{88DBDCB3-BDA0-4A7E-9E11-1ECF0AA66A15}" destId="{222059B9-89B5-4B83-9BCB-0C5DA36F5FE6}" srcOrd="0" destOrd="0" parTransId="{BAB6AA73-647F-41A5-8717-A6CB7E6600EA}" sibTransId="{40F67F7D-A7EF-4C36-A02C-A9BDF83D685B}"/>
    <dgm:cxn modelId="{510AAC97-FBF8-4159-AB3A-D2A3E134E9A3}" srcId="{88DBDCB3-BDA0-4A7E-9E11-1ECF0AA66A15}" destId="{414F3E55-F9B4-44AE-A68A-470603E4FD32}" srcOrd="4" destOrd="0" parTransId="{D020BDB9-5D3E-41B2-BBAD-C4E575459118}" sibTransId="{51F9629E-B192-4C87-9A68-6B16B403F73C}"/>
    <dgm:cxn modelId="{AFE3C99F-A4F4-4088-822D-DD836BDD1ED6}" type="presOf" srcId="{43752A90-DD02-4444-8EE4-F8391F04B974}" destId="{9588A28F-3EE1-45E9-B7E5-3752925773C2}" srcOrd="0" destOrd="0" presId="urn:microsoft.com/office/officeart/2011/layout/Picture Frame"/>
    <dgm:cxn modelId="{185808AD-CC7D-4CB1-B4D4-72F6A747A0FE}" srcId="{88DBDCB3-BDA0-4A7E-9E11-1ECF0AA66A15}" destId="{3848452B-6A54-449F-B47E-EFD80D1B53FF}" srcOrd="5" destOrd="0" parTransId="{0DB91F56-0FCA-44E3-B539-E08F4396839D}" sibTransId="{FD706E87-3058-47A4-8648-309EFA85B1A2}"/>
    <dgm:cxn modelId="{04379ED1-26A8-47B8-B8C9-7E5595641AF2}" type="presOf" srcId="{BB6C5505-BDD1-4652-B997-6571BB88F16C}" destId="{87C7126A-8DAC-477C-9ED8-DB4E9FA2CE15}" srcOrd="0" destOrd="0" presId="urn:microsoft.com/office/officeart/2011/layout/Picture Frame"/>
    <dgm:cxn modelId="{94F919DD-9667-4FA6-B525-4DCC6D3B164A}" srcId="{88DBDCB3-BDA0-4A7E-9E11-1ECF0AA66A15}" destId="{5D1EC8D1-B2C1-4906-BF42-DBB704617B4F}" srcOrd="3" destOrd="0" parTransId="{B61CFD48-EC98-4CEB-8BFB-44604DF2FA00}" sibTransId="{C6E1A233-095E-4F75-BBD2-2C9902C0D1FF}"/>
    <dgm:cxn modelId="{681A2FE4-E37C-4933-8AFF-C5E9B5142A02}" type="presOf" srcId="{8ECCEC80-4C5D-4761-86E2-93967AFF6E6E}" destId="{600871DE-F7FD-4337-86D5-EF0D11BE5E06}" srcOrd="0" destOrd="0" presId="urn:microsoft.com/office/officeart/2011/layout/Picture Frame"/>
    <dgm:cxn modelId="{47CE4DF2-F532-463F-AEC2-D0558E480FD3}" srcId="{88DBDCB3-BDA0-4A7E-9E11-1ECF0AA66A15}" destId="{BB6C5505-BDD1-4652-B997-6571BB88F16C}" srcOrd="8" destOrd="0" parTransId="{5D12E2D8-7E85-4362-A6AD-32BEA908A290}" sibTransId="{3FAB9A76-BB83-4242-B368-32375BBB11EA}"/>
    <dgm:cxn modelId="{2E1A3FF4-AA74-4DD3-AB74-9A11117770C8}" type="presOf" srcId="{5D1EC8D1-B2C1-4906-BF42-DBB704617B4F}" destId="{367E0E4B-11C2-4EE3-BD13-18201CF044AC}" srcOrd="0" destOrd="0" presId="urn:microsoft.com/office/officeart/2011/layout/Picture Frame"/>
    <dgm:cxn modelId="{73A59CF6-5363-4C13-A05E-79E89F244ABE}" srcId="{88DBDCB3-BDA0-4A7E-9E11-1ECF0AA66A15}" destId="{C0D3AAF3-4BA3-4C2D-B0FE-5601B4EF9539}" srcOrd="7" destOrd="0" parTransId="{C8D9A4D7-7771-4BEB-8155-A929707DDD17}" sibTransId="{F096C392-33ED-4B2C-8E5C-63052EA604A6}"/>
    <dgm:cxn modelId="{057FB8F6-D727-4190-BC18-2424A0DA8734}" srcId="{88DBDCB3-BDA0-4A7E-9E11-1ECF0AA66A15}" destId="{43752A90-DD02-4444-8EE4-F8391F04B974}" srcOrd="2" destOrd="0" parTransId="{CA625DC0-49BA-49A1-8D28-EAD130028C45}" sibTransId="{04939C9A-4F67-4F44-8D64-9A1CA1302D6A}"/>
    <dgm:cxn modelId="{07642031-5AB1-47EA-B2FD-4EB1EEA53FE2}" type="presParOf" srcId="{C6ACC11C-4087-4DFE-9BF8-2D3D16D3CB07}" destId="{A9DC4326-922A-4EE8-A0CC-1CCB9A5170B5}" srcOrd="0" destOrd="0" presId="urn:microsoft.com/office/officeart/2011/layout/Picture Frame"/>
    <dgm:cxn modelId="{5E5843EB-76B5-4AC4-AE2C-CA0395B7B5D9}" type="presParOf" srcId="{A9DC4326-922A-4EE8-A0CC-1CCB9A5170B5}" destId="{C2CBA052-A1E4-4824-A054-BD7ACFE189B8}" srcOrd="0" destOrd="0" presId="urn:microsoft.com/office/officeart/2011/layout/Picture Frame"/>
    <dgm:cxn modelId="{C09B19A8-B75F-4D5B-B77E-C6DE3E8C3F11}" type="presParOf" srcId="{A9DC4326-922A-4EE8-A0CC-1CCB9A5170B5}" destId="{31AD295C-CA28-4D6A-9F86-C4A953583378}" srcOrd="1" destOrd="0" presId="urn:microsoft.com/office/officeart/2011/layout/Picture Frame"/>
    <dgm:cxn modelId="{612A15C9-C82F-4E45-AD35-F1084451599D}" type="presParOf" srcId="{A9DC4326-922A-4EE8-A0CC-1CCB9A5170B5}" destId="{55ED94FC-3F0C-48A4-8252-72489FCDAFA0}" srcOrd="2" destOrd="0" presId="urn:microsoft.com/office/officeart/2011/layout/Picture Frame"/>
    <dgm:cxn modelId="{699F93A4-14CE-48AC-B3C4-0B3FFA28D02B}" type="presParOf" srcId="{C6ACC11C-4087-4DFE-9BF8-2D3D16D3CB07}" destId="{AF94AC1A-6446-4223-98EB-0902D3824DDA}" srcOrd="1" destOrd="0" presId="urn:microsoft.com/office/officeart/2011/layout/Picture Frame"/>
    <dgm:cxn modelId="{B645239D-3E29-4AB0-8191-2E398D29E88E}" type="presParOf" srcId="{C6ACC11C-4087-4DFE-9BF8-2D3D16D3CB07}" destId="{8072F28A-7C57-4E79-8CDD-1A942F02FDF0}" srcOrd="2" destOrd="0" presId="urn:microsoft.com/office/officeart/2011/layout/Picture Frame"/>
    <dgm:cxn modelId="{24F1D2CA-795E-44CD-8970-CE32B8127B59}" type="presParOf" srcId="{8072F28A-7C57-4E79-8CDD-1A942F02FDF0}" destId="{3C96BEB3-BE84-4CB1-B927-033D79A1BAF3}" srcOrd="0" destOrd="0" presId="urn:microsoft.com/office/officeart/2011/layout/Picture Frame"/>
    <dgm:cxn modelId="{1251AD44-6C54-4205-A80B-FABBEEAD3F0C}" type="presParOf" srcId="{8072F28A-7C57-4E79-8CDD-1A942F02FDF0}" destId="{4AB0FCB6-656A-4D0A-8C00-09CDCFBF6D3A}" srcOrd="1" destOrd="0" presId="urn:microsoft.com/office/officeart/2011/layout/Picture Frame"/>
    <dgm:cxn modelId="{25B04461-A11F-4DC5-98BC-0C0672B68856}" type="presParOf" srcId="{8072F28A-7C57-4E79-8CDD-1A942F02FDF0}" destId="{F5720419-7E49-40C6-A5C9-AD42702377E6}" srcOrd="2" destOrd="0" presId="urn:microsoft.com/office/officeart/2011/layout/Picture Frame"/>
    <dgm:cxn modelId="{2D5C95A3-2622-4DBB-80D1-2F678F45FB93}" type="presParOf" srcId="{C6ACC11C-4087-4DFE-9BF8-2D3D16D3CB07}" destId="{964A5509-2F5E-48E1-B253-5A4972243E3F}" srcOrd="3" destOrd="0" presId="urn:microsoft.com/office/officeart/2011/layout/Picture Frame"/>
    <dgm:cxn modelId="{1C54A0EB-A3EA-4455-BE0A-14F5AA24B009}" type="presParOf" srcId="{C6ACC11C-4087-4DFE-9BF8-2D3D16D3CB07}" destId="{61DB6BF6-1F31-4661-B96C-03A7126FE606}" srcOrd="4" destOrd="0" presId="urn:microsoft.com/office/officeart/2011/layout/Picture Frame"/>
    <dgm:cxn modelId="{CDDCCD6B-82CF-4B9A-9A6F-18CFF4840896}" type="presParOf" srcId="{61DB6BF6-1F31-4661-B96C-03A7126FE606}" destId="{9588A28F-3EE1-45E9-B7E5-3752925773C2}" srcOrd="0" destOrd="0" presId="urn:microsoft.com/office/officeart/2011/layout/Picture Frame"/>
    <dgm:cxn modelId="{A636464B-152B-422C-BDDC-E974028E6133}" type="presParOf" srcId="{61DB6BF6-1F31-4661-B96C-03A7126FE606}" destId="{4054707C-DE18-40A9-B823-8CAAFC2EEFE2}" srcOrd="1" destOrd="0" presId="urn:microsoft.com/office/officeart/2011/layout/Picture Frame"/>
    <dgm:cxn modelId="{D8AC685B-17DB-4DFD-95B0-3C15D8B61F22}" type="presParOf" srcId="{61DB6BF6-1F31-4661-B96C-03A7126FE606}" destId="{1D91F5F7-67FE-46E9-BC3C-1A5EF6F83F50}" srcOrd="2" destOrd="0" presId="urn:microsoft.com/office/officeart/2011/layout/Picture Frame"/>
    <dgm:cxn modelId="{0203B20D-8E16-4D73-A1F3-6D98D55FEEE0}" type="presParOf" srcId="{C6ACC11C-4087-4DFE-9BF8-2D3D16D3CB07}" destId="{DAAA64B6-4BE8-4191-8380-13F63F999FAC}" srcOrd="5" destOrd="0" presId="urn:microsoft.com/office/officeart/2011/layout/Picture Frame"/>
    <dgm:cxn modelId="{0FA51490-C448-42B0-9989-6A6F38DBA3B8}" type="presParOf" srcId="{C6ACC11C-4087-4DFE-9BF8-2D3D16D3CB07}" destId="{64FAEFCC-BD6D-4682-8B19-73F46EBE146E}" srcOrd="6" destOrd="0" presId="urn:microsoft.com/office/officeart/2011/layout/Picture Frame"/>
    <dgm:cxn modelId="{A78214E2-AC03-477C-888B-752CA27FCDC0}" type="presParOf" srcId="{64FAEFCC-BD6D-4682-8B19-73F46EBE146E}" destId="{367E0E4B-11C2-4EE3-BD13-18201CF044AC}" srcOrd="0" destOrd="0" presId="urn:microsoft.com/office/officeart/2011/layout/Picture Frame"/>
    <dgm:cxn modelId="{28D14BC9-14E1-4EE2-ADA9-5ED09B218901}" type="presParOf" srcId="{64FAEFCC-BD6D-4682-8B19-73F46EBE146E}" destId="{2E6C0F2D-34C2-4A2E-82FC-B442BFF04491}" srcOrd="1" destOrd="0" presId="urn:microsoft.com/office/officeart/2011/layout/Picture Frame"/>
    <dgm:cxn modelId="{C8A5D7C7-587D-43E8-B785-36B924F6373A}" type="presParOf" srcId="{64FAEFCC-BD6D-4682-8B19-73F46EBE146E}" destId="{74C53830-412C-481B-AAAC-B8A4733DA6FC}" srcOrd="2" destOrd="0" presId="urn:microsoft.com/office/officeart/2011/layout/Picture Frame"/>
    <dgm:cxn modelId="{965D1A32-F61B-43D7-A3A5-AA9A3C0B9518}" type="presParOf" srcId="{C6ACC11C-4087-4DFE-9BF8-2D3D16D3CB07}" destId="{1944BFA1-9AC6-4924-BC7E-836E0CCCC94C}" srcOrd="7" destOrd="0" presId="urn:microsoft.com/office/officeart/2011/layout/Picture Frame"/>
    <dgm:cxn modelId="{BE6C6E8F-1F1A-4367-A0AA-8D7856A5A485}" type="presParOf" srcId="{C6ACC11C-4087-4DFE-9BF8-2D3D16D3CB07}" destId="{46C99E8A-0B7C-4B62-93D6-8C9353C5464C}" srcOrd="8" destOrd="0" presId="urn:microsoft.com/office/officeart/2011/layout/Picture Frame"/>
    <dgm:cxn modelId="{7E8C2C91-46E9-438E-81B8-C2C2736A2D23}" type="presParOf" srcId="{46C99E8A-0B7C-4B62-93D6-8C9353C5464C}" destId="{79BFED36-CC50-4131-9A23-D6C03277E7BF}" srcOrd="0" destOrd="0" presId="urn:microsoft.com/office/officeart/2011/layout/Picture Frame"/>
    <dgm:cxn modelId="{CDE5D189-F5E4-4925-AAF8-8C544C60214E}" type="presParOf" srcId="{46C99E8A-0B7C-4B62-93D6-8C9353C5464C}" destId="{F2EBA5B8-74F3-4A85-983B-310C2F13B3FF}" srcOrd="1" destOrd="0" presId="urn:microsoft.com/office/officeart/2011/layout/Picture Frame"/>
    <dgm:cxn modelId="{07056CF8-6D14-4770-AA89-BDD188FA13E3}" type="presParOf" srcId="{46C99E8A-0B7C-4B62-93D6-8C9353C5464C}" destId="{00E46863-F95E-496A-9FF3-70B11AEF1CEF}" srcOrd="2" destOrd="0" presId="urn:microsoft.com/office/officeart/2011/layout/Picture Frame"/>
    <dgm:cxn modelId="{8A9BFB41-DEAF-4D5B-8060-44C08CD0F766}" type="presParOf" srcId="{C6ACC11C-4087-4DFE-9BF8-2D3D16D3CB07}" destId="{CA751DFB-58A4-4898-A83F-E1148EBE0C1C}" srcOrd="9" destOrd="0" presId="urn:microsoft.com/office/officeart/2011/layout/Picture Frame"/>
    <dgm:cxn modelId="{EF978C52-133B-45E7-9415-E4AAAE875841}" type="presParOf" srcId="{C6ACC11C-4087-4DFE-9BF8-2D3D16D3CB07}" destId="{473DFA1B-9942-4396-BC21-D92252D13E3A}" srcOrd="10" destOrd="0" presId="urn:microsoft.com/office/officeart/2011/layout/Picture Frame"/>
    <dgm:cxn modelId="{6746CC99-01E3-4505-AEC7-58E85B1A9C2C}" type="presParOf" srcId="{473DFA1B-9942-4396-BC21-D92252D13E3A}" destId="{981F469C-86EE-4222-AC30-D35EA71CE182}" srcOrd="0" destOrd="0" presId="urn:microsoft.com/office/officeart/2011/layout/Picture Frame"/>
    <dgm:cxn modelId="{3AC9E4A0-6A61-4E94-9E29-28AFEB1832AB}" type="presParOf" srcId="{473DFA1B-9942-4396-BC21-D92252D13E3A}" destId="{7AE02A58-89A7-4167-BA3E-A7ED391FA3C0}" srcOrd="1" destOrd="0" presId="urn:microsoft.com/office/officeart/2011/layout/Picture Frame"/>
    <dgm:cxn modelId="{90858D07-E4F2-4402-A533-2A56E178B1C1}" type="presParOf" srcId="{473DFA1B-9942-4396-BC21-D92252D13E3A}" destId="{7A728194-31CB-49B2-8572-35B20CA42CDD}" srcOrd="2" destOrd="0" presId="urn:microsoft.com/office/officeart/2011/layout/Picture Frame"/>
    <dgm:cxn modelId="{72F2E63A-E7F9-4CB7-BB4C-4E9F882DA5B5}" type="presParOf" srcId="{C6ACC11C-4087-4DFE-9BF8-2D3D16D3CB07}" destId="{A7C7176E-FFD4-4FDC-A67D-15CD6164CFDE}" srcOrd="11" destOrd="0" presId="urn:microsoft.com/office/officeart/2011/layout/Picture Frame"/>
    <dgm:cxn modelId="{7A823B2A-EE90-40C7-AF21-8F5B9FDB7D4B}" type="presParOf" srcId="{C6ACC11C-4087-4DFE-9BF8-2D3D16D3CB07}" destId="{D50352EC-D3A1-4B47-9199-A108D8DED727}" srcOrd="12" destOrd="0" presId="urn:microsoft.com/office/officeart/2011/layout/Picture Frame"/>
    <dgm:cxn modelId="{692C4770-7DF1-4D87-A039-E4FB108D40B3}" type="presParOf" srcId="{D50352EC-D3A1-4B47-9199-A108D8DED727}" destId="{600871DE-F7FD-4337-86D5-EF0D11BE5E06}" srcOrd="0" destOrd="0" presId="urn:microsoft.com/office/officeart/2011/layout/Picture Frame"/>
    <dgm:cxn modelId="{CE24C3E8-E70A-463B-BFFA-6533CBA18E1A}" type="presParOf" srcId="{D50352EC-D3A1-4B47-9199-A108D8DED727}" destId="{BA8BEAE9-1990-4BE7-AFE6-819C58F78940}" srcOrd="1" destOrd="0" presId="urn:microsoft.com/office/officeart/2011/layout/Picture Frame"/>
    <dgm:cxn modelId="{E68C6E32-2106-469E-9AC7-731DB53C1CDA}" type="presParOf" srcId="{D50352EC-D3A1-4B47-9199-A108D8DED727}" destId="{DB28C3E2-BEAD-428F-9F26-195525FA0EF7}" srcOrd="2" destOrd="0" presId="urn:microsoft.com/office/officeart/2011/layout/Picture Frame"/>
    <dgm:cxn modelId="{0321EA19-C627-4D49-95C4-4B862A0851BF}" type="presParOf" srcId="{C6ACC11C-4087-4DFE-9BF8-2D3D16D3CB07}" destId="{0BA8F2D0-FB87-4FBF-819C-1BFBA9C1F250}" srcOrd="13" destOrd="0" presId="urn:microsoft.com/office/officeart/2011/layout/Picture Frame"/>
    <dgm:cxn modelId="{6546AA47-8101-4771-9881-867BA536E7BF}" type="presParOf" srcId="{C6ACC11C-4087-4DFE-9BF8-2D3D16D3CB07}" destId="{2B6C9F06-BABE-4C2B-B067-C5771542D1DC}" srcOrd="14" destOrd="0" presId="urn:microsoft.com/office/officeart/2011/layout/Picture Frame"/>
    <dgm:cxn modelId="{DF618F0A-E40C-4610-9040-98EA8F5098DA}" type="presParOf" srcId="{2B6C9F06-BABE-4C2B-B067-C5771542D1DC}" destId="{AC649C38-4E2B-408A-B026-AFBB3C172EE9}" srcOrd="0" destOrd="0" presId="urn:microsoft.com/office/officeart/2011/layout/Picture Frame"/>
    <dgm:cxn modelId="{2DC42A10-5214-4A1F-82D4-23891343901A}" type="presParOf" srcId="{2B6C9F06-BABE-4C2B-B067-C5771542D1DC}" destId="{E70CD02B-75DF-4466-9AD1-5DA7CC0F9A02}" srcOrd="1" destOrd="0" presId="urn:microsoft.com/office/officeart/2011/layout/Picture Frame"/>
    <dgm:cxn modelId="{99995758-1D2F-438D-9AE0-64FDB663C692}" type="presParOf" srcId="{2B6C9F06-BABE-4C2B-B067-C5771542D1DC}" destId="{AB83546C-B4E7-4BEF-9695-3800CA6AA4AC}" srcOrd="2" destOrd="0" presId="urn:microsoft.com/office/officeart/2011/layout/Picture Frame"/>
    <dgm:cxn modelId="{F9ED8C79-06D7-42A6-9A36-0582EC060020}" type="presParOf" srcId="{C6ACC11C-4087-4DFE-9BF8-2D3D16D3CB07}" destId="{A8E55DE1-C917-4A97-A2F3-E74DB2E7B873}" srcOrd="15" destOrd="0" presId="urn:microsoft.com/office/officeart/2011/layout/Picture Frame"/>
    <dgm:cxn modelId="{ECED31E2-56FD-4844-84DE-02FFFB0279D5}" type="presParOf" srcId="{C6ACC11C-4087-4DFE-9BF8-2D3D16D3CB07}" destId="{2EE79F60-6066-4166-9E4F-09C4148856BA}" srcOrd="16" destOrd="0" presId="urn:microsoft.com/office/officeart/2011/layout/Picture Frame"/>
    <dgm:cxn modelId="{03B2FCF3-796E-4057-9446-D81DE5DA6ED0}" type="presParOf" srcId="{2EE79F60-6066-4166-9E4F-09C4148856BA}" destId="{87C7126A-8DAC-477C-9ED8-DB4E9FA2CE15}" srcOrd="0" destOrd="0" presId="urn:microsoft.com/office/officeart/2011/layout/Picture Frame"/>
    <dgm:cxn modelId="{DE0884F5-2D1B-41F6-85D7-1436C0975A9F}" type="presParOf" srcId="{2EE79F60-6066-4166-9E4F-09C4148856BA}" destId="{486DD9C0-FE7D-4E22-AF1A-692F4932AC61}" srcOrd="1" destOrd="0" presId="urn:microsoft.com/office/officeart/2011/layout/Picture Frame"/>
    <dgm:cxn modelId="{FE652602-935F-4506-B46C-45D730777651}" type="presParOf" srcId="{2EE79F60-6066-4166-9E4F-09C4148856BA}" destId="{B36FE74D-C1A6-4E12-B656-D20555B3A9AA}" srcOrd="2" destOrd="0" presId="urn:microsoft.com/office/officeart/2011/layout/Picture Fram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2AA2D6-9DC6-4255-AA76-A60FF7800B32}">
      <dsp:nvSpPr>
        <dsp:cNvPr id="0" name=""/>
        <dsp:cNvSpPr/>
      </dsp:nvSpPr>
      <dsp:spPr>
        <a:xfrm>
          <a:off x="0" y="429829"/>
          <a:ext cx="109050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F70960-AE7F-4B91-B9F9-6F1F4670431B}">
      <dsp:nvSpPr>
        <dsp:cNvPr id="0" name=""/>
        <dsp:cNvSpPr/>
      </dsp:nvSpPr>
      <dsp:spPr>
        <a:xfrm>
          <a:off x="545253" y="90349"/>
          <a:ext cx="7633546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8530" tIns="0" rIns="28853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latin typeface="Tw Cen MT" panose="020B0602020104020603" pitchFamily="34" charset="0"/>
            </a:rPr>
            <a:t>Overall Project Updates</a:t>
          </a:r>
        </a:p>
      </dsp:txBody>
      <dsp:txXfrm>
        <a:off x="578397" y="123493"/>
        <a:ext cx="7567258" cy="612672"/>
      </dsp:txXfrm>
    </dsp:sp>
    <dsp:sp modelId="{2B313134-BECF-40F0-B383-2970985087BF}">
      <dsp:nvSpPr>
        <dsp:cNvPr id="0" name=""/>
        <dsp:cNvSpPr/>
      </dsp:nvSpPr>
      <dsp:spPr>
        <a:xfrm>
          <a:off x="0" y="1637472"/>
          <a:ext cx="109050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3B68BF-2D67-4D79-AD1E-C8E4BDF30952}">
      <dsp:nvSpPr>
        <dsp:cNvPr id="0" name=""/>
        <dsp:cNvSpPr/>
      </dsp:nvSpPr>
      <dsp:spPr>
        <a:xfrm>
          <a:off x="545253" y="1133629"/>
          <a:ext cx="7633546" cy="843322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8530" tIns="0" rIns="28853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Key highlight for 1st and 2nd ACE Impact countries</a:t>
          </a:r>
        </a:p>
      </dsp:txBody>
      <dsp:txXfrm>
        <a:off x="586421" y="1174797"/>
        <a:ext cx="7551210" cy="760986"/>
      </dsp:txXfrm>
    </dsp:sp>
    <dsp:sp modelId="{9DC2F6AF-199E-44D0-A51E-88769FDF9D5B}">
      <dsp:nvSpPr>
        <dsp:cNvPr id="0" name=""/>
        <dsp:cNvSpPr/>
      </dsp:nvSpPr>
      <dsp:spPr>
        <a:xfrm>
          <a:off x="0" y="2680752"/>
          <a:ext cx="109050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6A8F60-4E5F-4DD7-B3F2-CB3F7E79BF08}">
      <dsp:nvSpPr>
        <dsp:cNvPr id="0" name=""/>
        <dsp:cNvSpPr/>
      </dsp:nvSpPr>
      <dsp:spPr>
        <a:xfrm>
          <a:off x="545253" y="2341272"/>
          <a:ext cx="7633546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8530" tIns="0" rIns="288530" bIns="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Areas of Significant Progress</a:t>
          </a:r>
        </a:p>
      </dsp:txBody>
      <dsp:txXfrm>
        <a:off x="578397" y="2374416"/>
        <a:ext cx="7567258" cy="612672"/>
      </dsp:txXfrm>
    </dsp:sp>
    <dsp:sp modelId="{2F8A574D-5BB2-4EEC-9476-0ADE98D969AC}">
      <dsp:nvSpPr>
        <dsp:cNvPr id="0" name=""/>
        <dsp:cNvSpPr/>
      </dsp:nvSpPr>
      <dsp:spPr>
        <a:xfrm>
          <a:off x="0" y="3724032"/>
          <a:ext cx="10905066" cy="579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22DD2-FA7A-46DA-902E-A09A25C50B04}">
      <dsp:nvSpPr>
        <dsp:cNvPr id="0" name=""/>
        <dsp:cNvSpPr/>
      </dsp:nvSpPr>
      <dsp:spPr>
        <a:xfrm>
          <a:off x="571758" y="3358045"/>
          <a:ext cx="7633546" cy="6789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88530" tIns="0" rIns="288530" bIns="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 </a:t>
          </a:r>
          <a:r>
            <a:rPr lang="en-US" sz="3200" kern="1200" dirty="0">
              <a:solidFill>
                <a:prstClr val="white"/>
              </a:solidFill>
              <a:latin typeface="Tw Cen MT" panose="020B0602020104020603" pitchFamily="34" charset="0"/>
              <a:ea typeface="+mn-ea"/>
              <a:cs typeface="+mn-cs"/>
            </a:rPr>
            <a:t>Challenges</a:t>
          </a:r>
        </a:p>
      </dsp:txBody>
      <dsp:txXfrm>
        <a:off x="604902" y="3391189"/>
        <a:ext cx="7567258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C53830-412C-481B-AAAC-B8A4733DA6FC}">
      <dsp:nvSpPr>
        <dsp:cNvPr id="0" name=""/>
        <dsp:cNvSpPr/>
      </dsp:nvSpPr>
      <dsp:spPr>
        <a:xfrm>
          <a:off x="1090642" y="2656096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1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D91F5F7-67FE-46E9-BC3C-1A5EF6F83F50}">
      <dsp:nvSpPr>
        <dsp:cNvPr id="0" name=""/>
        <dsp:cNvSpPr/>
      </dsp:nvSpPr>
      <dsp:spPr>
        <a:xfrm>
          <a:off x="7561356" y="704729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2"/>
          <a:srcRect/>
          <a:stretch>
            <a:fillRect t="-37000" b="-37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5720419-7E49-40C6-A5C9-AD42702377E6}">
      <dsp:nvSpPr>
        <dsp:cNvPr id="0" name=""/>
        <dsp:cNvSpPr/>
      </dsp:nvSpPr>
      <dsp:spPr>
        <a:xfrm>
          <a:off x="4310752" y="803393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3"/>
          <a:srcRect/>
          <a:stretch>
            <a:fillRect t="-6000" b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E46863-F95E-496A-9FF3-70B11AEF1CEF}">
      <dsp:nvSpPr>
        <dsp:cNvPr id="0" name=""/>
        <dsp:cNvSpPr/>
      </dsp:nvSpPr>
      <dsp:spPr>
        <a:xfrm>
          <a:off x="4312118" y="2607439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4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ED94FC-3F0C-48A4-8252-72489FCDAFA0}">
      <dsp:nvSpPr>
        <dsp:cNvPr id="0" name=""/>
        <dsp:cNvSpPr/>
      </dsp:nvSpPr>
      <dsp:spPr>
        <a:xfrm>
          <a:off x="1002510" y="751026"/>
          <a:ext cx="1152096" cy="704058"/>
        </a:xfrm>
        <a:prstGeom prst="rect">
          <a:avLst/>
        </a:prstGeom>
        <a:blipFill rotWithShape="1">
          <a:blip xmlns:r="http://schemas.openxmlformats.org/officeDocument/2006/relationships" r:embed="rId5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CBA052-A1E4-4824-A054-BD7ACFE189B8}">
      <dsp:nvSpPr>
        <dsp:cNvPr id="0" name=""/>
        <dsp:cNvSpPr/>
      </dsp:nvSpPr>
      <dsp:spPr>
        <a:xfrm>
          <a:off x="142984" y="81050"/>
          <a:ext cx="2926068" cy="26307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  <a:latin typeface="Tw Cen MT" panose="020B0602020104020603" pitchFamily="34" charset="0"/>
            </a:rPr>
            <a:t>14,761 Students</a:t>
          </a:r>
          <a:r>
            <a:rPr lang="en-US" sz="1800" b="0" kern="1200" dirty="0">
              <a:solidFill>
                <a:schemeClr val="tx1"/>
              </a:solidFill>
              <a:latin typeface="Tw Cen MT" panose="020B0602020104020603" pitchFamily="34" charset="0"/>
            </a:rPr>
            <a:t>        </a:t>
          </a:r>
          <a:r>
            <a:rPr lang="en-US" sz="1800" b="1" kern="1200" dirty="0">
              <a:solidFill>
                <a:schemeClr val="accent1"/>
              </a:solidFill>
              <a:latin typeface="Tw Cen MT" panose="020B0602020104020603" pitchFamily="34" charset="0"/>
            </a:rPr>
            <a:t>(59%)</a:t>
          </a:r>
        </a:p>
      </dsp:txBody>
      <dsp:txXfrm>
        <a:off x="142984" y="81050"/>
        <a:ext cx="2926068" cy="263077"/>
      </dsp:txXfrm>
    </dsp:sp>
    <dsp:sp modelId="{7A728194-31CB-49B2-8572-35B20CA42CDD}">
      <dsp:nvSpPr>
        <dsp:cNvPr id="0" name=""/>
        <dsp:cNvSpPr/>
      </dsp:nvSpPr>
      <dsp:spPr>
        <a:xfrm>
          <a:off x="7562234" y="2675553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6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D295C-CA28-4D6A-9F86-C4A953583378}">
      <dsp:nvSpPr>
        <dsp:cNvPr id="0" name=""/>
        <dsp:cNvSpPr/>
      </dsp:nvSpPr>
      <dsp:spPr>
        <a:xfrm>
          <a:off x="142496" y="67442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96BEB3-BE84-4CB1-B927-033D79A1BAF3}">
      <dsp:nvSpPr>
        <dsp:cNvPr id="0" name=""/>
        <dsp:cNvSpPr/>
      </dsp:nvSpPr>
      <dsp:spPr>
        <a:xfrm>
          <a:off x="3407925" y="83189"/>
          <a:ext cx="2901677" cy="319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  <a:latin typeface="Tw Cen MT" panose="020B0602020104020603" pitchFamily="34" charset="0"/>
            </a:rPr>
            <a:t>2,020 PhD Students   </a:t>
          </a:r>
          <a:r>
            <a:rPr lang="en-US" sz="1800" b="1" kern="1200">
              <a:solidFill>
                <a:schemeClr val="accent1"/>
              </a:solidFill>
              <a:latin typeface="Tw Cen MT" panose="020B0602020104020603" pitchFamily="34" charset="0"/>
            </a:rPr>
            <a:t>(84%)</a:t>
          </a:r>
        </a:p>
      </dsp:txBody>
      <dsp:txXfrm>
        <a:off x="3407925" y="83189"/>
        <a:ext cx="2901677" cy="319078"/>
      </dsp:txXfrm>
    </dsp:sp>
    <dsp:sp modelId="{DB28C3E2-BEAD-428F-9F26-195525FA0EF7}">
      <dsp:nvSpPr>
        <dsp:cNvPr id="0" name=""/>
        <dsp:cNvSpPr/>
      </dsp:nvSpPr>
      <dsp:spPr>
        <a:xfrm>
          <a:off x="1060099" y="4535141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7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0FCB6-656A-4D0A-8C00-09CDCFBF6D3A}">
      <dsp:nvSpPr>
        <dsp:cNvPr id="0" name=""/>
        <dsp:cNvSpPr/>
      </dsp:nvSpPr>
      <dsp:spPr>
        <a:xfrm>
          <a:off x="3393125" y="56094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88A28F-3EE1-45E9-B7E5-3752925773C2}">
      <dsp:nvSpPr>
        <dsp:cNvPr id="0" name=""/>
        <dsp:cNvSpPr/>
      </dsp:nvSpPr>
      <dsp:spPr>
        <a:xfrm>
          <a:off x="6737930" y="95879"/>
          <a:ext cx="2818535" cy="2588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  <a:latin typeface="Tw Cen MT" panose="020B0602020104020603" pitchFamily="34" charset="0"/>
            </a:rPr>
            <a:t>6,443 MSc Students </a:t>
          </a:r>
          <a:r>
            <a:rPr lang="en-US" sz="1800" b="1" kern="1200">
              <a:solidFill>
                <a:schemeClr val="accent1"/>
              </a:solidFill>
              <a:latin typeface="Tw Cen MT" panose="020B0602020104020603" pitchFamily="34" charset="0"/>
            </a:rPr>
            <a:t>(77%)</a:t>
          </a:r>
        </a:p>
      </dsp:txBody>
      <dsp:txXfrm>
        <a:off x="6737930" y="95879"/>
        <a:ext cx="2818535" cy="258890"/>
      </dsp:txXfrm>
    </dsp:sp>
    <dsp:sp modelId="{AB83546C-B4E7-4BEF-9695-3800CA6AA4AC}">
      <dsp:nvSpPr>
        <dsp:cNvPr id="0" name=""/>
        <dsp:cNvSpPr/>
      </dsp:nvSpPr>
      <dsp:spPr>
        <a:xfrm>
          <a:off x="4310752" y="4476755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8"/>
          <a:srcRect/>
          <a:stretch>
            <a:fillRect t="-30000" b="-3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4707C-DE18-40A9-B823-8CAAFC2EEFE2}">
      <dsp:nvSpPr>
        <dsp:cNvPr id="0" name=""/>
        <dsp:cNvSpPr/>
      </dsp:nvSpPr>
      <dsp:spPr>
        <a:xfrm>
          <a:off x="6643754" y="67442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7E0E4B-11C2-4EE3-BD13-18201CF044AC}">
      <dsp:nvSpPr>
        <dsp:cNvPr id="0" name=""/>
        <dsp:cNvSpPr/>
      </dsp:nvSpPr>
      <dsp:spPr>
        <a:xfrm>
          <a:off x="144350" y="1960355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  <a:latin typeface="Tw Cen MT" panose="020B0602020104020603" pitchFamily="34" charset="0"/>
            </a:rPr>
            <a:t>6,298 PSTC Students </a:t>
          </a:r>
          <a:r>
            <a:rPr lang="en-US" sz="1800" b="1" kern="1200">
              <a:solidFill>
                <a:schemeClr val="accent1"/>
              </a:solidFill>
              <a:latin typeface="Tw Cen MT" panose="020B0602020104020603" pitchFamily="34" charset="0"/>
            </a:rPr>
            <a:t>(44%)</a:t>
          </a:r>
        </a:p>
      </dsp:txBody>
      <dsp:txXfrm>
        <a:off x="144350" y="1960355"/>
        <a:ext cx="2926068" cy="260508"/>
      </dsp:txXfrm>
    </dsp:sp>
    <dsp:sp modelId="{B36FE74D-C1A6-4E12-B656-D20555B3A9AA}">
      <dsp:nvSpPr>
        <dsp:cNvPr id="0" name=""/>
        <dsp:cNvSpPr/>
      </dsp:nvSpPr>
      <dsp:spPr>
        <a:xfrm>
          <a:off x="7532155" y="4525428"/>
          <a:ext cx="1149334" cy="705885"/>
        </a:xfrm>
        <a:prstGeom prst="rect">
          <a:avLst/>
        </a:prstGeom>
        <a:blipFill rotWithShape="1">
          <a:blip xmlns:r="http://schemas.openxmlformats.org/officeDocument/2006/relationships" r:embed="rId9"/>
          <a:srcRect/>
          <a:stretch>
            <a:fillRect t="-31000" b="-31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6C0F2D-34C2-4A2E-82FC-B442BFF04491}">
      <dsp:nvSpPr>
        <dsp:cNvPr id="0" name=""/>
        <dsp:cNvSpPr/>
      </dsp:nvSpPr>
      <dsp:spPr>
        <a:xfrm>
          <a:off x="143862" y="1928650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BFED36-CC50-4131-9A23-D6C03277E7BF}">
      <dsp:nvSpPr>
        <dsp:cNvPr id="0" name=""/>
        <dsp:cNvSpPr/>
      </dsp:nvSpPr>
      <dsp:spPr>
        <a:xfrm>
          <a:off x="3394979" y="1954939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  <a:latin typeface="Tw Cen MT" panose="020B0602020104020603" pitchFamily="34" charset="0"/>
            </a:rPr>
            <a:t>3,506 Regional Students </a:t>
          </a:r>
          <a:r>
            <a:rPr lang="en-US" sz="1800" b="1" kern="1200">
              <a:solidFill>
                <a:schemeClr val="accent1"/>
              </a:solidFill>
              <a:latin typeface="Tw Cen MT" panose="020B0602020104020603" pitchFamily="34" charset="0"/>
            </a:rPr>
            <a:t>(49%)</a:t>
          </a:r>
        </a:p>
      </dsp:txBody>
      <dsp:txXfrm>
        <a:off x="3394979" y="1954939"/>
        <a:ext cx="2926068" cy="260508"/>
      </dsp:txXfrm>
    </dsp:sp>
    <dsp:sp modelId="{F2EBA5B8-74F3-4A85-983B-310C2F13B3FF}">
      <dsp:nvSpPr>
        <dsp:cNvPr id="0" name=""/>
        <dsp:cNvSpPr/>
      </dsp:nvSpPr>
      <dsp:spPr>
        <a:xfrm>
          <a:off x="3394491" y="1928650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1F469C-86EE-4222-AC30-D35EA71CE182}">
      <dsp:nvSpPr>
        <dsp:cNvPr id="0" name=""/>
        <dsp:cNvSpPr/>
      </dsp:nvSpPr>
      <dsp:spPr>
        <a:xfrm>
          <a:off x="6654841" y="1945108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>
              <a:solidFill>
                <a:schemeClr val="tx1"/>
              </a:solidFill>
              <a:latin typeface="Tw Cen MT" panose="020B0602020104020603" pitchFamily="34" charset="0"/>
            </a:rPr>
            <a:t>4,585 Female Students </a:t>
          </a:r>
          <a:r>
            <a:rPr lang="en-US" sz="1800" b="1" kern="1200">
              <a:solidFill>
                <a:schemeClr val="accent1"/>
              </a:solidFill>
              <a:latin typeface="Tw Cen MT" panose="020B0602020104020603" pitchFamily="34" charset="0"/>
            </a:rPr>
            <a:t>(55%)</a:t>
          </a:r>
        </a:p>
      </dsp:txBody>
      <dsp:txXfrm>
        <a:off x="6654841" y="1945108"/>
        <a:ext cx="2926068" cy="260508"/>
      </dsp:txXfrm>
    </dsp:sp>
    <dsp:sp modelId="{7AE02A58-89A7-4167-BA3E-A7ED391FA3C0}">
      <dsp:nvSpPr>
        <dsp:cNvPr id="0" name=""/>
        <dsp:cNvSpPr/>
      </dsp:nvSpPr>
      <dsp:spPr>
        <a:xfrm>
          <a:off x="6646875" y="1928650"/>
          <a:ext cx="2926809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0871DE-F7FD-4337-86D5-EF0D11BE5E06}">
      <dsp:nvSpPr>
        <dsp:cNvPr id="0" name=""/>
        <dsp:cNvSpPr/>
      </dsp:nvSpPr>
      <dsp:spPr>
        <a:xfrm>
          <a:off x="133262" y="3800837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  <a:latin typeface="Tw Cen MT" panose="020B0602020104020603" pitchFamily="34" charset="0"/>
            </a:rPr>
            <a:t>2,282 Internships</a:t>
          </a:r>
          <a:r>
            <a:rPr lang="en-US" sz="1800" b="0" kern="1200" dirty="0">
              <a:solidFill>
                <a:schemeClr val="tx1"/>
              </a:solidFill>
              <a:latin typeface="Tw Cen MT" panose="020B0602020104020603" pitchFamily="34" charset="0"/>
            </a:rPr>
            <a:t>        </a:t>
          </a:r>
          <a:r>
            <a:rPr lang="en-US" sz="1800" b="1" kern="1200" dirty="0">
              <a:solidFill>
                <a:schemeClr val="accent1"/>
              </a:solidFill>
              <a:latin typeface="Tw Cen MT" panose="020B0602020104020603" pitchFamily="34" charset="0"/>
            </a:rPr>
            <a:t>(48%)</a:t>
          </a:r>
        </a:p>
      </dsp:txBody>
      <dsp:txXfrm>
        <a:off x="133262" y="3800837"/>
        <a:ext cx="2926068" cy="260508"/>
      </dsp:txXfrm>
    </dsp:sp>
    <dsp:sp modelId="{BA8BEAE9-1990-4BE7-AFE6-819C58F78940}">
      <dsp:nvSpPr>
        <dsp:cNvPr id="0" name=""/>
        <dsp:cNvSpPr/>
      </dsp:nvSpPr>
      <dsp:spPr>
        <a:xfrm>
          <a:off x="142496" y="3778510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49C38-4E2B-408A-B026-AFBB3C172EE9}">
      <dsp:nvSpPr>
        <dsp:cNvPr id="0" name=""/>
        <dsp:cNvSpPr/>
      </dsp:nvSpPr>
      <dsp:spPr>
        <a:xfrm>
          <a:off x="3383891" y="3800738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  <a:latin typeface="Tw Cen MT" panose="020B0602020104020603" pitchFamily="34" charset="0"/>
            </a:rPr>
            <a:t>2,129 Publications        </a:t>
          </a:r>
          <a:r>
            <a:rPr lang="en-US" sz="1800" b="1" kern="1200" dirty="0">
              <a:solidFill>
                <a:schemeClr val="accent1"/>
              </a:solidFill>
              <a:latin typeface="Tw Cen MT" panose="020B0602020104020603" pitchFamily="34" charset="0"/>
            </a:rPr>
            <a:t>(89%)</a:t>
          </a:r>
        </a:p>
      </dsp:txBody>
      <dsp:txXfrm>
        <a:off x="3383891" y="3800738"/>
        <a:ext cx="2926068" cy="260508"/>
      </dsp:txXfrm>
    </dsp:sp>
    <dsp:sp modelId="{E70CD02B-75DF-4466-9AD1-5DA7CC0F9A02}">
      <dsp:nvSpPr>
        <dsp:cNvPr id="0" name=""/>
        <dsp:cNvSpPr/>
      </dsp:nvSpPr>
      <dsp:spPr>
        <a:xfrm>
          <a:off x="3393125" y="3778510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7126A-8DAC-477C-9ED8-DB4E9FA2CE15}">
      <dsp:nvSpPr>
        <dsp:cNvPr id="0" name=""/>
        <dsp:cNvSpPr/>
      </dsp:nvSpPr>
      <dsp:spPr>
        <a:xfrm>
          <a:off x="6624379" y="3790403"/>
          <a:ext cx="2926068" cy="2605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0" rIns="76200" bIns="0" numCol="1" spcCol="1270" anchor="t" anchorCtr="1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kern="1200" dirty="0">
              <a:solidFill>
                <a:schemeClr val="tx1"/>
              </a:solidFill>
              <a:latin typeface="Tw Cen MT" panose="020B0602020104020603" pitchFamily="34" charset="0"/>
            </a:rPr>
            <a:t>US$58,530,369 Revenue </a:t>
          </a:r>
          <a:r>
            <a:rPr lang="en-US" sz="1800" b="1" kern="1200" dirty="0">
              <a:solidFill>
                <a:schemeClr val="accent1"/>
              </a:solidFill>
              <a:latin typeface="Tw Cen MT" panose="020B0602020104020603" pitchFamily="34" charset="0"/>
            </a:rPr>
            <a:t>(98%)</a:t>
          </a:r>
          <a:endParaRPr lang="en-US" sz="2000" b="1" kern="1200" dirty="0">
            <a:solidFill>
              <a:schemeClr val="accent1"/>
            </a:solidFill>
            <a:latin typeface="Tw Cen MT" panose="020B0602020104020603" pitchFamily="34" charset="0"/>
          </a:endParaRPr>
        </a:p>
      </dsp:txBody>
      <dsp:txXfrm>
        <a:off x="6624379" y="3790403"/>
        <a:ext cx="2926068" cy="260508"/>
      </dsp:txXfrm>
    </dsp:sp>
    <dsp:sp modelId="{486DD9C0-FE7D-4E22-AF1A-692F4932AC61}">
      <dsp:nvSpPr>
        <dsp:cNvPr id="0" name=""/>
        <dsp:cNvSpPr/>
      </dsp:nvSpPr>
      <dsp:spPr>
        <a:xfrm>
          <a:off x="6643754" y="3778510"/>
          <a:ext cx="2931297" cy="1584062"/>
        </a:xfrm>
        <a:prstGeom prst="rect">
          <a:avLst/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Picture Frame">
  <dgm:title val="Picture Frame"/>
  <dgm:desc val="Use to show pictures and the corresponding Level 1 text, both displayed in an offset frame. Works best with Level 1 text only."/>
  <dgm:catLst>
    <dgm:cat type="picture" pri="6500"/>
    <dgm:cat type="officeonline" pri="10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alg type="composite">
          <dgm:param type="ar" val="1.4927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Text" refType="w" fact="0"/>
              <dgm:constr type="t" for="ch" forName="ParentText" refType="h" fact="0.85"/>
              <dgm:constr type="w" for="ch" forName="ParentText" refType="w" fact="0.926"/>
              <dgm:constr type="h" for="ch" forName="ParentText" refType="h" fact="0.1463"/>
              <dgm:constr type="l" for="ch" forName="Accent1" refType="w" fact="0"/>
              <dgm:constr type="t" for="ch" forName="Accent1" refType="h" fact="0.1104"/>
              <dgm:constr type="w" for="ch" forName="Accent1" refType="w" fact="0.9276"/>
              <dgm:constr type="h" for="ch" forName="Accent1" refType="h" fact="0.8896"/>
              <dgm:constr type="l" for="ch" forName="Image" refType="w" fact="0.0721"/>
              <dgm:constr type="t" for="ch" forName="Image" refType="h" fact="0"/>
              <dgm:constr type="w" for="ch" forName="Image" refType="w" fact="0.9279"/>
              <dgm:constr type="h" for="ch" forName="Image" refType="h" fact="0.855"/>
            </dgm:constrLst>
          </dgm:if>
          <dgm:else name="Name6">
            <dgm:constrLst>
              <dgm:constr type="l" for="ch" forName="ParentText" refType="w" fact="0.0837"/>
              <dgm:constr type="t" for="ch" forName="ParentText" refType="h" fact="0.84"/>
              <dgm:constr type="w" for="ch" forName="ParentText" refType="w" fact="0.9163"/>
              <dgm:constr type="h" for="ch" forName="ParentText" refType="h" fact="0.1463"/>
              <dgm:constr type="l" for="ch" forName="Accent1" refType="w" fact="0.0724"/>
              <dgm:constr type="t" for="ch" forName="Accent1" refType="h" fact="0.1104"/>
              <dgm:constr type="w" for="ch" forName="Accent1" refType="w" fact="0.9276"/>
              <dgm:constr type="h" for="ch" forName="Accent1" refType="h" fact="0.8896"/>
              <dgm:constr type="l" for="ch" forName="Image" refType="w" fact="0"/>
              <dgm:constr type="t" for="ch" forName="Image" refType="h" fact="0"/>
              <dgm:constr type="w" for="ch" forName="Image" refType="w" fact="0.9279"/>
              <dgm:constr type="h" for="ch" forName="Image" refType="h" fact="0.855"/>
            </dgm:constrLst>
          </dgm:else>
        </dgm:choos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l"/>
            <dgm:param type="txAnchorVert" val="b"/>
            <dgm:param type="txAnchorVertCh" val="b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  <dgm:layoutNode name="Accent1" styleLbl="parChTrans1D1">
          <dgm:alg type="sp"/>
          <dgm:shape xmlns:r="http://schemas.openxmlformats.org/officeDocument/2006/relationships" type="rect" r:blip="" zOrderOff="10">
            <dgm:adjLst/>
          </dgm:shape>
          <dgm:presOf/>
        </dgm:layoutNode>
        <dgm:layoutNode name="Image" styleLbl="alignImgPlace1">
          <dgm:alg type="sp"/>
          <dgm:shape xmlns:r="http://schemas.openxmlformats.org/officeDocument/2006/relationships" type="rect" r:blip="" zOrderOff="-15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5A83F2-B40A-4A12-BAE7-66B2351B83E7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8D5CF6-4F83-4531-AA91-FC043CB94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294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:notes"/>
          <p:cNvSpPr txBox="1">
            <a:spLocks noGrp="1"/>
          </p:cNvSpPr>
          <p:nvPr>
            <p:ph type="body" idx="1"/>
          </p:nvPr>
        </p:nvSpPr>
        <p:spPr>
          <a:xfrm>
            <a:off x="673788" y="5189394"/>
            <a:ext cx="5390305" cy="4245868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4938" y="1347788"/>
            <a:ext cx="6469062" cy="364013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56435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16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10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44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1_Title Slid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18FE973E-9D0F-45D8-A5B0-249D07DE25D2}"/>
              </a:ext>
            </a:extLst>
          </p:cNvPr>
          <p:cNvGrpSpPr/>
          <p:nvPr userDrawn="1"/>
        </p:nvGrpSpPr>
        <p:grpSpPr>
          <a:xfrm>
            <a:off x="1136648" y="5476832"/>
            <a:ext cx="9918703" cy="793382"/>
            <a:chOff x="931438" y="5316708"/>
            <a:chExt cx="9918703" cy="793382"/>
          </a:xfrm>
        </p:grpSpPr>
        <p:pic>
          <p:nvPicPr>
            <p:cNvPr id="19" name="Google Shape;19;p2"/>
            <p:cNvPicPr preferRelativeResize="0"/>
            <p:nvPr/>
          </p:nvPicPr>
          <p:blipFill rotWithShape="1">
            <a:blip r:embed="rId2">
              <a:alphaModFix/>
            </a:blip>
            <a:srcRect/>
            <a:stretch/>
          </p:blipFill>
          <p:spPr>
            <a:xfrm>
              <a:off x="931438" y="5534265"/>
              <a:ext cx="9918703" cy="57582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0" name="Google Shape;20;p2"/>
            <p:cNvSpPr txBox="1"/>
            <p:nvPr/>
          </p:nvSpPr>
          <p:spPr>
            <a:xfrm>
              <a:off x="6245143" y="5325576"/>
              <a:ext cx="915832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Guinea</a:t>
              </a:r>
              <a:endParaRPr/>
            </a:p>
          </p:txBody>
        </p:sp>
        <p:sp>
          <p:nvSpPr>
            <p:cNvPr id="21" name="Google Shape;21;p2"/>
            <p:cNvSpPr txBox="1"/>
            <p:nvPr/>
          </p:nvSpPr>
          <p:spPr>
            <a:xfrm>
              <a:off x="1126942" y="5346055"/>
              <a:ext cx="51596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Benin</a:t>
              </a:r>
              <a:endParaRPr/>
            </a:p>
          </p:txBody>
        </p:sp>
        <p:sp>
          <p:nvSpPr>
            <p:cNvPr id="22" name="Google Shape;22;p2"/>
            <p:cNvSpPr txBox="1"/>
            <p:nvPr/>
          </p:nvSpPr>
          <p:spPr>
            <a:xfrm>
              <a:off x="1830032" y="5333802"/>
              <a:ext cx="941407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Burkina Faso</a:t>
              </a:r>
              <a:endParaRPr/>
            </a:p>
          </p:txBody>
        </p:sp>
        <p:sp>
          <p:nvSpPr>
            <p:cNvPr id="23" name="Google Shape;23;p2"/>
            <p:cNvSpPr txBox="1"/>
            <p:nvPr/>
          </p:nvSpPr>
          <p:spPr>
            <a:xfrm>
              <a:off x="2652107" y="5333080"/>
              <a:ext cx="94140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Cote D’Ivoire</a:t>
              </a:r>
              <a:endParaRPr/>
            </a:p>
          </p:txBody>
        </p:sp>
        <p:sp>
          <p:nvSpPr>
            <p:cNvPr id="24" name="Google Shape;24;p2"/>
            <p:cNvSpPr txBox="1"/>
            <p:nvPr/>
          </p:nvSpPr>
          <p:spPr>
            <a:xfrm>
              <a:off x="3602046" y="5341264"/>
              <a:ext cx="859894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Djibouti</a:t>
              </a:r>
              <a:endParaRPr/>
            </a:p>
          </p:txBody>
        </p:sp>
        <p:sp>
          <p:nvSpPr>
            <p:cNvPr id="25" name="Google Shape;25;p2"/>
            <p:cNvSpPr txBox="1"/>
            <p:nvPr/>
          </p:nvSpPr>
          <p:spPr>
            <a:xfrm>
              <a:off x="4507148" y="5328603"/>
              <a:ext cx="885998" cy="26161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Gambia</a:t>
              </a:r>
              <a:endParaRPr/>
            </a:p>
          </p:txBody>
        </p:sp>
        <p:sp>
          <p:nvSpPr>
            <p:cNvPr id="26" name="Google Shape;26;p2"/>
            <p:cNvSpPr txBox="1"/>
            <p:nvPr/>
          </p:nvSpPr>
          <p:spPr>
            <a:xfrm>
              <a:off x="5407503" y="5336594"/>
              <a:ext cx="899855" cy="2680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Ghana</a:t>
              </a:r>
              <a:endParaRPr dirty="0"/>
            </a:p>
          </p:txBody>
        </p:sp>
        <p:sp>
          <p:nvSpPr>
            <p:cNvPr id="27" name="Google Shape;27;p2"/>
            <p:cNvSpPr txBox="1"/>
            <p:nvPr/>
          </p:nvSpPr>
          <p:spPr>
            <a:xfrm>
              <a:off x="7045858" y="5330147"/>
              <a:ext cx="946048" cy="2680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Niger</a:t>
              </a:r>
              <a:endParaRPr/>
            </a:p>
          </p:txBody>
        </p:sp>
        <p:sp>
          <p:nvSpPr>
            <p:cNvPr id="28" name="Google Shape;28;p2"/>
            <p:cNvSpPr txBox="1"/>
            <p:nvPr/>
          </p:nvSpPr>
          <p:spPr>
            <a:xfrm>
              <a:off x="7925671" y="5322738"/>
              <a:ext cx="946048" cy="2680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Nigeria</a:t>
              </a:r>
              <a:endParaRPr/>
            </a:p>
          </p:txBody>
        </p:sp>
        <p:sp>
          <p:nvSpPr>
            <p:cNvPr id="29" name="Google Shape;29;p2"/>
            <p:cNvSpPr txBox="1"/>
            <p:nvPr/>
          </p:nvSpPr>
          <p:spPr>
            <a:xfrm>
              <a:off x="8946007" y="5316708"/>
              <a:ext cx="946048" cy="2680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Senegal</a:t>
              </a:r>
              <a:endParaRPr/>
            </a:p>
          </p:txBody>
        </p:sp>
        <p:sp>
          <p:nvSpPr>
            <p:cNvPr id="30" name="Google Shape;30;p2"/>
            <p:cNvSpPr txBox="1"/>
            <p:nvPr/>
          </p:nvSpPr>
          <p:spPr>
            <a:xfrm>
              <a:off x="9850526" y="5317031"/>
              <a:ext cx="946048" cy="26808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1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Togo</a:t>
              </a: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42342241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>
  <p:cSld name="1_Title and Vertical Text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679424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5"/>
          <p:cNvSpPr txBox="1">
            <a:spLocks noGrp="1"/>
          </p:cNvSpPr>
          <p:nvPr>
            <p:ph type="title"/>
          </p:nvPr>
        </p:nvSpPr>
        <p:spPr>
          <a:xfrm>
            <a:off x="1347809" y="1036489"/>
            <a:ext cx="9475833" cy="1141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1B5EF"/>
              </a:buClr>
              <a:buSzPts val="4000"/>
              <a:buFont typeface="Microsoft YaHei"/>
              <a:buNone/>
              <a:defRPr sz="4000" b="1">
                <a:solidFill>
                  <a:srgbClr val="01B5EF"/>
                </a:solidFill>
                <a:latin typeface="Microsoft YaHei"/>
                <a:ea typeface="Microsoft YaHei"/>
                <a:cs typeface="Microsoft YaHei"/>
                <a:sym typeface="Microsoft Ya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" name="Google Shape;49;p5">
            <a:extLst>
              <a:ext uri="{FF2B5EF4-FFF2-40B4-BE49-F238E27FC236}">
                <a16:creationId xmlns:a16="http://schemas.microsoft.com/office/drawing/2014/main" id="{AC659AE6-3E4F-42F3-8755-979636566800}"/>
              </a:ext>
            </a:extLst>
          </p:cNvPr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10464062" y="6392964"/>
            <a:ext cx="1350196" cy="3285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6156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40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3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63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23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8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809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201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26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01459-18AF-4CA0-8DFD-FCF6A53ED088}" type="datetimeFigureOut">
              <a:rPr lang="en-US" smtClean="0"/>
              <a:t>11/9/2021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7A19-A11C-4EAA-9BA2-2925E9CB8A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26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4"/>
          <p:cNvSpPr txBox="1"/>
          <p:nvPr/>
        </p:nvSpPr>
        <p:spPr>
          <a:xfrm>
            <a:off x="1399785" y="3429000"/>
            <a:ext cx="4027621" cy="1742768"/>
          </a:xfrm>
          <a:prstGeom prst="rect">
            <a:avLst/>
          </a:prstGeom>
          <a:noFill/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45700" rIns="91425" bIns="45700" anchor="t" anchorCtr="0">
            <a:normAutofit/>
          </a:bodyPr>
          <a:lstStyle/>
          <a:p>
            <a:r>
              <a:rPr lang="en-GB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" panose="020B0602020104020603" pitchFamily="34" charset="0"/>
              </a:rPr>
              <a:t>Dr. Sylvia CC Mkandawire</a:t>
            </a:r>
          </a:p>
          <a:p>
            <a:r>
              <a:rPr lang="en-GB" sz="2000" dirty="0">
                <a:latin typeface="Tw Cen MT" panose="020B0602020104020603" pitchFamily="34" charset="0"/>
              </a:rPr>
              <a:t>Project Manager</a:t>
            </a:r>
          </a:p>
          <a:p>
            <a:r>
              <a:rPr lang="en-GB" sz="2000" dirty="0">
                <a:latin typeface="Tw Cen MT" panose="020B0602020104020603" pitchFamily="34" charset="0"/>
              </a:rPr>
              <a:t>ACE Impact Project, </a:t>
            </a:r>
          </a:p>
          <a:p>
            <a:r>
              <a:rPr lang="en-GB" sz="2000" dirty="0">
                <a:latin typeface="Tw Cen MT" panose="020B0602020104020603" pitchFamily="34" charset="0"/>
              </a:rPr>
              <a:t>Regional Facilitating Unit</a:t>
            </a:r>
          </a:p>
          <a:p>
            <a:r>
              <a:rPr lang="en-GB" sz="2000" dirty="0">
                <a:latin typeface="Tw Cen MT" panose="020B0602020104020603" pitchFamily="34" charset="0"/>
              </a:rPr>
              <a:t>Association of African Universities</a:t>
            </a:r>
            <a:endParaRPr dirty="0"/>
          </a:p>
        </p:txBody>
      </p:sp>
      <p:sp>
        <p:nvSpPr>
          <p:cNvPr id="133" name="Google Shape;133;p14"/>
          <p:cNvSpPr txBox="1"/>
          <p:nvPr/>
        </p:nvSpPr>
        <p:spPr>
          <a:xfrm>
            <a:off x="1399785" y="2355352"/>
            <a:ext cx="10202280" cy="1073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GB" sz="3600" i="0" u="none" strike="noStrike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Calibri"/>
                <a:sym typeface="Calibri"/>
              </a:rPr>
              <a:t>ACE Impact Progress and Update</a:t>
            </a:r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-GB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  <a:sym typeface="Calibri"/>
              </a:rPr>
              <a:t>9</a:t>
            </a:r>
            <a:r>
              <a:rPr lang="en-GB" sz="3600" baseline="30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  <a:sym typeface="Calibri"/>
              </a:rPr>
              <a:t>th</a:t>
            </a:r>
            <a:r>
              <a:rPr lang="en-GB" sz="36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cs typeface="Calibri"/>
                <a:sym typeface="Calibri"/>
              </a:rPr>
              <a:t> November 2021</a:t>
            </a:r>
            <a:endParaRPr sz="18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Rectangle 81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  <a:prstGeom prst="rect">
            <a:avLst/>
          </a:prstGeom>
        </p:spPr>
        <p:txBody>
          <a:bodyPr spcFirstLastPara="1" lIns="91425" tIns="45700" rIns="91425" bIns="45700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A9F1"/>
              </a:buClr>
              <a:buSzPts val="4000"/>
              <a:buFont typeface="Microsoft YaHei"/>
              <a:buNone/>
            </a:pPr>
            <a:r>
              <a:rPr lang="en-US" sz="3600"/>
              <a:t>Presentation Focus</a:t>
            </a:r>
          </a:p>
        </p:txBody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Isosceles Triangle 85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Isosceles Triangle 87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1" name="Google Shape;139;p15">
            <a:extLst>
              <a:ext uri="{FF2B5EF4-FFF2-40B4-BE49-F238E27FC236}">
                <a16:creationId xmlns:a16="http://schemas.microsoft.com/office/drawing/2014/main" id="{4DCCE8EF-16D4-4AA3-9629-4040E189293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49974638"/>
              </p:ext>
            </p:extLst>
          </p:nvPr>
        </p:nvGraphicFramePr>
        <p:xfrm>
          <a:off x="643467" y="1782981"/>
          <a:ext cx="10905066" cy="4393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DBE89F-3A07-478F-A2BF-E871C354AA8A}"/>
              </a:ext>
            </a:extLst>
          </p:cNvPr>
          <p:cNvSpPr txBox="1"/>
          <p:nvPr/>
        </p:nvSpPr>
        <p:spPr>
          <a:xfrm>
            <a:off x="1" y="8666"/>
            <a:ext cx="12192000" cy="932688"/>
          </a:xfrm>
          <a:prstGeom prst="rect">
            <a:avLst/>
          </a:prstGeom>
          <a:solidFill>
            <a:schemeClr val="accent1"/>
          </a:solidFill>
        </p:spPr>
        <p:txBody>
          <a:bodyPr vert="horz" lIns="91440" tIns="45720" rIns="91440" bIns="45720" rtlCol="0" anchor="b">
            <a:normAutofit fontScale="92500" lnSpcReduction="1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Tw Cen MT" panose="020B0602020104020603" pitchFamily="34" charset="0"/>
                <a:ea typeface="+mj-ea"/>
                <a:cs typeface="+mj-cs"/>
              </a:rPr>
              <a:t>PROJECT ACHIEVEMENTS HIGHLIGHTS 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3200" kern="1200">
                <a:solidFill>
                  <a:schemeClr val="bg1"/>
                </a:solidFill>
                <a:latin typeface="Tw Cen MT" panose="020B0602020104020603" pitchFamily="34" charset="0"/>
                <a:ea typeface="+mj-ea"/>
                <a:cs typeface="+mj-cs"/>
              </a:rPr>
              <a:t>January 2019 – September 2021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62117A10-3F86-4F15-B805-558841B1465F}"/>
              </a:ext>
            </a:extLst>
          </p:cNvPr>
          <p:cNvGraphicFramePr/>
          <p:nvPr/>
        </p:nvGraphicFramePr>
        <p:xfrm>
          <a:off x="2082803" y="1248700"/>
          <a:ext cx="971754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Arrow: Pentagon 3">
            <a:extLst>
              <a:ext uri="{FF2B5EF4-FFF2-40B4-BE49-F238E27FC236}">
                <a16:creationId xmlns:a16="http://schemas.microsoft.com/office/drawing/2014/main" id="{E97A26F3-E27F-4733-9C54-96E8A58A53B8}"/>
              </a:ext>
            </a:extLst>
          </p:cNvPr>
          <p:cNvSpPr/>
          <p:nvPr/>
        </p:nvSpPr>
        <p:spPr>
          <a:xfrm>
            <a:off x="226139" y="1337188"/>
            <a:ext cx="1494505" cy="5303520"/>
          </a:xfrm>
          <a:prstGeom prst="homePlate">
            <a:avLst>
              <a:gd name="adj" fmla="val 48212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en-US" sz="2400">
                <a:solidFill>
                  <a:srgbClr val="C00000"/>
                </a:solidFill>
              </a:rPr>
              <a:t>Significant Progress</a:t>
            </a:r>
          </a:p>
        </p:txBody>
      </p:sp>
    </p:spTree>
    <p:extLst>
      <p:ext uri="{BB962C8B-B14F-4D97-AF65-F5344CB8AC3E}">
        <p14:creationId xmlns:p14="http://schemas.microsoft.com/office/powerpoint/2010/main" val="90090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FA2CEE47-3509-4069-8608-B670C8EC75F8}"/>
              </a:ext>
            </a:extLst>
          </p:cNvPr>
          <p:cNvSpPr/>
          <p:nvPr/>
        </p:nvSpPr>
        <p:spPr>
          <a:xfrm>
            <a:off x="3720546" y="1683027"/>
            <a:ext cx="3448881" cy="2912165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Areas of Significant Progress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87AD147-1197-4CD3-89C2-B522901DAECE}"/>
              </a:ext>
            </a:extLst>
          </p:cNvPr>
          <p:cNvSpPr/>
          <p:nvPr/>
        </p:nvSpPr>
        <p:spPr>
          <a:xfrm>
            <a:off x="6361044" y="1234110"/>
            <a:ext cx="808384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569C47-2C7D-4F7F-A06C-272A78C42C38}"/>
              </a:ext>
            </a:extLst>
          </p:cNvPr>
          <p:cNvSpPr/>
          <p:nvPr/>
        </p:nvSpPr>
        <p:spPr>
          <a:xfrm>
            <a:off x="6844748" y="2660374"/>
            <a:ext cx="808384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A1F3970-0E42-4FBA-A1E8-6F9B204B9C28}"/>
              </a:ext>
            </a:extLst>
          </p:cNvPr>
          <p:cNvSpPr/>
          <p:nvPr/>
        </p:nvSpPr>
        <p:spPr>
          <a:xfrm>
            <a:off x="6374296" y="4363278"/>
            <a:ext cx="808384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475D3F-A5C9-44FA-A43F-FBC56E5AEA6E}"/>
              </a:ext>
            </a:extLst>
          </p:cNvPr>
          <p:cNvSpPr/>
          <p:nvPr/>
        </p:nvSpPr>
        <p:spPr>
          <a:xfrm>
            <a:off x="4187684" y="4406346"/>
            <a:ext cx="808384" cy="894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FE72B9-6CD0-4147-A0AA-66811BEA68CE}"/>
              </a:ext>
            </a:extLst>
          </p:cNvPr>
          <p:cNvSpPr/>
          <p:nvPr/>
        </p:nvSpPr>
        <p:spPr>
          <a:xfrm>
            <a:off x="3081130" y="2660374"/>
            <a:ext cx="808384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8688AD-D2ED-4C56-8445-7F2335CA3027}"/>
              </a:ext>
            </a:extLst>
          </p:cNvPr>
          <p:cNvSpPr/>
          <p:nvPr/>
        </p:nvSpPr>
        <p:spPr>
          <a:xfrm>
            <a:off x="3889514" y="1288776"/>
            <a:ext cx="788503" cy="768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FDD1AC-FECE-461D-B3C3-CAE18C597718}"/>
              </a:ext>
            </a:extLst>
          </p:cNvPr>
          <p:cNvSpPr/>
          <p:nvPr/>
        </p:nvSpPr>
        <p:spPr>
          <a:xfrm>
            <a:off x="278297" y="2491410"/>
            <a:ext cx="2845901" cy="13301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Achievements</a:t>
            </a:r>
          </a:p>
          <a:p>
            <a:pPr algn="ctr"/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dirty="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31% DLIs achieved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475EE2-21D4-409D-94F6-1E8FB3D71490}"/>
              </a:ext>
            </a:extLst>
          </p:cNvPr>
          <p:cNvSpPr/>
          <p:nvPr/>
        </p:nvSpPr>
        <p:spPr>
          <a:xfrm>
            <a:off x="172277" y="569844"/>
            <a:ext cx="3717237" cy="169793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Innovations</a:t>
            </a:r>
          </a:p>
          <a:p>
            <a:pPr algn="ctr"/>
            <a:r>
              <a:rPr lang="en-US" sz="24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Centers contributions to fight against covid thru Research &amp; Technological innovations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E7A754E-6A9A-4B30-AC19-EB71E61F1B36}"/>
              </a:ext>
            </a:extLst>
          </p:cNvPr>
          <p:cNvSpPr/>
          <p:nvPr/>
        </p:nvSpPr>
        <p:spPr>
          <a:xfrm>
            <a:off x="0" y="4363278"/>
            <a:ext cx="4227443" cy="249472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b="1" u="sng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 Transformation</a:t>
            </a:r>
          </a:p>
          <a:p>
            <a:pPr algn="ctr"/>
            <a:endParaRPr lang="en-GB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4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Digital learning and infrastructure initiative to provide digital education coaching to support centres become competent in digital education</a:t>
            </a:r>
          </a:p>
          <a:p>
            <a:pPr algn="ctr"/>
            <a:endParaRPr lang="en-US" sz="240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80E3E9-E32C-45ED-811F-6465EA72F13A}"/>
              </a:ext>
            </a:extLst>
          </p:cNvPr>
          <p:cNvSpPr/>
          <p:nvPr/>
        </p:nvSpPr>
        <p:spPr>
          <a:xfrm>
            <a:off x="7182680" y="569844"/>
            <a:ext cx="3703984" cy="169793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Partnerships</a:t>
            </a:r>
          </a:p>
          <a:p>
            <a:pPr algn="ctr"/>
            <a:endParaRPr lang="en-US" sz="24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4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EPFL, IBM, PARTNER, WB, Elsevier, US-NIH</a:t>
            </a:r>
            <a:endParaRPr lang="en-US" sz="2400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D1CCE5A-158D-415D-B2BA-F37A44DDD2BE}"/>
              </a:ext>
            </a:extLst>
          </p:cNvPr>
          <p:cNvSpPr/>
          <p:nvPr/>
        </p:nvSpPr>
        <p:spPr>
          <a:xfrm>
            <a:off x="7616686" y="2491409"/>
            <a:ext cx="3806690" cy="151571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 b="1" u="sng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Operations</a:t>
            </a:r>
          </a:p>
          <a:p>
            <a:pPr algn="ctr"/>
            <a:endParaRPr lang="en-US" sz="24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US" sz="24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Successful AWP, Procurement plans, Core Teams in Place</a:t>
            </a:r>
          </a:p>
          <a:p>
            <a:pPr algn="ctr"/>
            <a:r>
              <a:rPr lang="en-US" sz="2400" b="1" u="sng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4D929AB-CD89-4399-9A4B-B080564C854B}"/>
              </a:ext>
            </a:extLst>
          </p:cNvPr>
          <p:cNvSpPr/>
          <p:nvPr/>
        </p:nvSpPr>
        <p:spPr>
          <a:xfrm>
            <a:off x="7195933" y="4199279"/>
            <a:ext cx="4227443" cy="26487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Collaboration</a:t>
            </a:r>
          </a:p>
          <a:p>
            <a:pPr algn="ctr"/>
            <a:endParaRPr lang="en-US" sz="24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en-GB" sz="2400"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Centres linked with WB Global Practice Projects at national and regional scope</a:t>
            </a:r>
            <a:endParaRPr lang="en-US" sz="2400" b="1" u="sng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470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6E3ED-CC6B-4A01-9B09-BD68FB683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083" y="201602"/>
            <a:ext cx="9475833" cy="1141633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w Cen MT" panose="020B0602020104020603" pitchFamily="34" charset="0"/>
              </a:rPr>
              <a:t>Summary of Key Observations</a:t>
            </a: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404048DE-4EB5-4200-9136-66258E0C0016}"/>
              </a:ext>
            </a:extLst>
          </p:cNvPr>
          <p:cNvGrpSpPr/>
          <p:nvPr/>
        </p:nvGrpSpPr>
        <p:grpSpPr>
          <a:xfrm>
            <a:off x="255015" y="970672"/>
            <a:ext cx="5221223" cy="5777270"/>
            <a:chOff x="494705" y="1192545"/>
            <a:chExt cx="5212080" cy="5221433"/>
          </a:xfrm>
        </p:grpSpPr>
        <p:sp>
          <p:nvSpPr>
            <p:cNvPr id="3" name="Rectangle: Top Corners Rounded 2">
              <a:extLst>
                <a:ext uri="{FF2B5EF4-FFF2-40B4-BE49-F238E27FC236}">
                  <a16:creationId xmlns:a16="http://schemas.microsoft.com/office/drawing/2014/main" id="{0ADE652C-AC8F-4CD7-9FAF-D68BA7F54AAF}"/>
                </a:ext>
              </a:extLst>
            </p:cNvPr>
            <p:cNvSpPr/>
            <p:nvPr/>
          </p:nvSpPr>
          <p:spPr>
            <a:xfrm>
              <a:off x="494705" y="1192545"/>
              <a:ext cx="5212080" cy="854763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457200" marR="0" lvl="1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2800" b="1" u="sng" dirty="0">
                  <a:solidFill>
                    <a:schemeClr val="bg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FIRST ACE IMPACT</a:t>
              </a: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17609E0-B791-4A13-BF73-31152D7E14E5}"/>
                </a:ext>
              </a:extLst>
            </p:cNvPr>
            <p:cNvSpPr/>
            <p:nvPr/>
          </p:nvSpPr>
          <p:spPr>
            <a:xfrm>
              <a:off x="494705" y="2146776"/>
              <a:ext cx="5212080" cy="42672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>
                <a:buFont typeface="Arial" panose="020B0604020202020204" pitchFamily="34" charset="0"/>
                <a:buChar char="•"/>
              </a:pPr>
              <a:r>
                <a:rPr lang="en-US" sz="24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DLIs on Track; 3/5 Project Development Objectives on target; International Accreditation  in Progress</a:t>
              </a:r>
            </a:p>
            <a:p>
              <a:pPr marL="800100" lvl="1" indent="-342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ACEs Lagging fund utilization (17.2%)</a:t>
              </a:r>
            </a:p>
            <a:p>
              <a:pPr marL="800100" lvl="1" indent="-342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Centres excelling in earning funds but are behind in spending; </a:t>
              </a:r>
            </a:p>
            <a:p>
              <a:pPr marL="800100" lvl="1" indent="-342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24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Average DLI  Achievement Rate 42%</a:t>
              </a:r>
            </a:p>
            <a:p>
              <a:pPr marL="800100" lvl="1" indent="-342900"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US" sz="24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Projected 100% of DLI achievement by project end. 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561CE95-C396-4751-9CB8-5C58F876E294}"/>
              </a:ext>
            </a:extLst>
          </p:cNvPr>
          <p:cNvGrpSpPr/>
          <p:nvPr/>
        </p:nvGrpSpPr>
        <p:grpSpPr>
          <a:xfrm>
            <a:off x="6322675" y="970672"/>
            <a:ext cx="5220705" cy="5887328"/>
            <a:chOff x="6618849" y="1293370"/>
            <a:chExt cx="5220705" cy="5220077"/>
          </a:xfrm>
        </p:grpSpPr>
        <p:sp>
          <p:nvSpPr>
            <p:cNvPr id="9" name="Rectangle: Top Corners Rounded 8">
              <a:extLst>
                <a:ext uri="{FF2B5EF4-FFF2-40B4-BE49-F238E27FC236}">
                  <a16:creationId xmlns:a16="http://schemas.microsoft.com/office/drawing/2014/main" id="{CE29A335-5E3B-44D6-8623-EEF25923A5D5}"/>
                </a:ext>
              </a:extLst>
            </p:cNvPr>
            <p:cNvSpPr/>
            <p:nvPr/>
          </p:nvSpPr>
          <p:spPr>
            <a:xfrm>
              <a:off x="6618849" y="1293370"/>
              <a:ext cx="5212080" cy="854764"/>
            </a:xfrm>
            <a:prstGeom prst="round2Same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1" algn="ctr"/>
              <a:r>
                <a:rPr lang="en-GB" sz="2800" b="1" u="sng" dirty="0">
                  <a:solidFill>
                    <a:schemeClr val="bg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SECOND ACE IMPACT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D1E6726-1578-4CCB-B9AC-76183D3D9B12}"/>
                </a:ext>
              </a:extLst>
            </p:cNvPr>
            <p:cNvSpPr/>
            <p:nvPr/>
          </p:nvSpPr>
          <p:spPr>
            <a:xfrm>
              <a:off x="6627474" y="2246245"/>
              <a:ext cx="5212080" cy="426720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endParaRPr lang="en-GB" sz="2200" b="1" dirty="0">
                <a:solidFill>
                  <a:srgbClr val="002060"/>
                </a:solidFill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endParaRP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GB" sz="22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DLIs on track 2/5 </a:t>
              </a:r>
              <a:r>
                <a:rPr lang="en-US" sz="20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Project Development Objectives</a:t>
              </a:r>
              <a:r>
                <a:rPr lang="en-GB" sz="22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 on Target</a:t>
              </a: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GB" sz="22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ACEs are Lagging in earnings (23%) and spending funds (6.9%)</a:t>
              </a: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GB" sz="22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Expected improvement before the MTR  in March 2022</a:t>
              </a: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GB" sz="2400" b="1" dirty="0">
                  <a:solidFill>
                    <a:srgbClr val="002060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Average DLI  Achievement Rate is 23%</a:t>
              </a: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Arial" panose="020B0604020202020204" pitchFamily="34" charset="0"/>
                <a:buChar char="•"/>
              </a:pPr>
              <a:r>
                <a:rPr lang="en-GB" sz="2200" dirty="0">
                  <a:solidFill>
                    <a:schemeClr val="dk1"/>
                  </a:solidFill>
                  <a:latin typeface="Tw Cen MT" panose="020B0602020104020603" pitchFamily="34" charset="0"/>
                  <a:ea typeface="Tahoma" panose="020B0604030504040204" pitchFamily="34" charset="0"/>
                  <a:cs typeface="Tahoma" panose="020B0604030504040204" pitchFamily="34" charset="0"/>
                  <a:sym typeface="Calibri"/>
                </a:rPr>
                <a:t>Projected 100% of DLI achievement at the end of the project if achievement rate is doubled &amp; one year extension</a:t>
              </a:r>
              <a:endParaRPr lang="en-US" sz="2200" dirty="0">
                <a:solidFill>
                  <a:schemeClr val="dk1"/>
                </a:solidFill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endParaRPr>
            </a:p>
            <a:p>
              <a:pPr marL="800100" lvl="1" indent="-342900">
                <a:lnSpc>
                  <a:spcPct val="110000"/>
                </a:lnSpc>
                <a:spcBef>
                  <a:spcPts val="600"/>
                </a:spcBef>
                <a:buFont typeface="Wingdings" panose="05000000000000000000" pitchFamily="2" charset="2"/>
                <a:buChar char="§"/>
              </a:pPr>
              <a:endParaRPr lang="en-US" sz="2200" dirty="0">
                <a:solidFill>
                  <a:schemeClr val="dk1"/>
                </a:solidFill>
                <a:latin typeface="Tw Cen MT" panose="020B0602020104020603" pitchFamily="34" charset="0"/>
                <a:ea typeface="Tahoma" panose="020B0604030504040204" pitchFamily="34" charset="0"/>
                <a:cs typeface="Tahoma" panose="020B0604030504040204" pitchFamily="34" charset="0"/>
                <a:sym typeface="Calibri"/>
              </a:endParaRPr>
            </a:p>
          </p:txBody>
        </p:sp>
      </p:grpSp>
      <p:sp>
        <p:nvSpPr>
          <p:cNvPr id="11" name="Arrow: Bent 10">
            <a:extLst>
              <a:ext uri="{FF2B5EF4-FFF2-40B4-BE49-F238E27FC236}">
                <a16:creationId xmlns:a16="http://schemas.microsoft.com/office/drawing/2014/main" id="{BA9568E1-F82F-43D7-AF5E-2BB2DC4925FE}"/>
              </a:ext>
            </a:extLst>
          </p:cNvPr>
          <p:cNvSpPr/>
          <p:nvPr/>
        </p:nvSpPr>
        <p:spPr>
          <a:xfrm flipH="1">
            <a:off x="5476238" y="1343235"/>
            <a:ext cx="393088" cy="5514765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7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rrow: Bent 11">
            <a:extLst>
              <a:ext uri="{FF2B5EF4-FFF2-40B4-BE49-F238E27FC236}">
                <a16:creationId xmlns:a16="http://schemas.microsoft.com/office/drawing/2014/main" id="{3872AB43-6B43-41D5-803F-731E6E0002A4}"/>
              </a:ext>
            </a:extLst>
          </p:cNvPr>
          <p:cNvSpPr/>
          <p:nvPr/>
        </p:nvSpPr>
        <p:spPr>
          <a:xfrm>
            <a:off x="5869326" y="1343234"/>
            <a:ext cx="393088" cy="551476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337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hord 23">
            <a:extLst>
              <a:ext uri="{FF2B5EF4-FFF2-40B4-BE49-F238E27FC236}">
                <a16:creationId xmlns:a16="http://schemas.microsoft.com/office/drawing/2014/main" id="{7504F8F6-FAA0-45E9-9218-98644E7CCE94}"/>
              </a:ext>
            </a:extLst>
          </p:cNvPr>
          <p:cNvSpPr/>
          <p:nvPr/>
        </p:nvSpPr>
        <p:spPr>
          <a:xfrm rot="20185101" flipH="1">
            <a:off x="15489" y="1862853"/>
            <a:ext cx="3875284" cy="3533842"/>
          </a:xfrm>
          <a:prstGeom prst="chord">
            <a:avLst>
              <a:gd name="adj1" fmla="val 2700000"/>
              <a:gd name="adj2" fmla="val 16372521"/>
            </a:avLst>
          </a:prstGeom>
          <a:solidFill>
            <a:schemeClr val="accent3">
              <a:lumMod val="50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8" name="Chord 7">
            <a:extLst>
              <a:ext uri="{FF2B5EF4-FFF2-40B4-BE49-F238E27FC236}">
                <a16:creationId xmlns:a16="http://schemas.microsoft.com/office/drawing/2014/main" id="{4D60A5A3-66E7-4E3F-8DDF-C939C542F897}"/>
              </a:ext>
            </a:extLst>
          </p:cNvPr>
          <p:cNvSpPr/>
          <p:nvPr/>
        </p:nvSpPr>
        <p:spPr>
          <a:xfrm flipH="1">
            <a:off x="17583" y="1316858"/>
            <a:ext cx="4178793" cy="4471373"/>
          </a:xfrm>
          <a:prstGeom prst="chord">
            <a:avLst>
              <a:gd name="adj1" fmla="val 2700000"/>
              <a:gd name="adj2" fmla="val 16772275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13" name="Chord 12">
            <a:extLst>
              <a:ext uri="{FF2B5EF4-FFF2-40B4-BE49-F238E27FC236}">
                <a16:creationId xmlns:a16="http://schemas.microsoft.com/office/drawing/2014/main" id="{505E708A-F9C0-4638-A38D-6602FFCAB070}"/>
              </a:ext>
            </a:extLst>
          </p:cNvPr>
          <p:cNvSpPr/>
          <p:nvPr/>
        </p:nvSpPr>
        <p:spPr>
          <a:xfrm rot="20185101" flipH="1">
            <a:off x="39138" y="1356751"/>
            <a:ext cx="4047010" cy="4310836"/>
          </a:xfrm>
          <a:prstGeom prst="chord">
            <a:avLst>
              <a:gd name="adj1" fmla="val 2672297"/>
              <a:gd name="adj2" fmla="val 16286893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B4BE843D-093F-4409-A31B-C8E57DD8F63B}"/>
              </a:ext>
            </a:extLst>
          </p:cNvPr>
          <p:cNvSpPr/>
          <p:nvPr/>
        </p:nvSpPr>
        <p:spPr>
          <a:xfrm>
            <a:off x="441064" y="2104276"/>
            <a:ext cx="3202707" cy="2908257"/>
          </a:xfrm>
          <a:prstGeom prst="ellipse">
            <a:avLst/>
          </a:prstGeom>
          <a:gradFill>
            <a:gsLst>
              <a:gs pos="70050">
                <a:schemeClr val="accent5">
                  <a:lumMod val="20000"/>
                  <a:lumOff val="80000"/>
                </a:schemeClr>
              </a:gs>
              <a:gs pos="17000">
                <a:schemeClr val="accent4">
                  <a:lumMod val="20000"/>
                  <a:lumOff val="8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3">
                  <a:lumMod val="99000"/>
                  <a:satMod val="120000"/>
                  <a:shade val="78000"/>
                </a:schemeClr>
              </a:gs>
            </a:gsLst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rgbClr val="0070C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ACE IMPACT PROJECT CHALLENGES ENCOUNTERED</a:t>
            </a:r>
          </a:p>
        </p:txBody>
      </p:sp>
      <p:sp>
        <p:nvSpPr>
          <p:cNvPr id="32" name="Rectangle: Top Corners Rounded 31">
            <a:extLst>
              <a:ext uri="{FF2B5EF4-FFF2-40B4-BE49-F238E27FC236}">
                <a16:creationId xmlns:a16="http://schemas.microsoft.com/office/drawing/2014/main" id="{5EB9931B-7760-48D8-944D-0B91B7080621}"/>
              </a:ext>
            </a:extLst>
          </p:cNvPr>
          <p:cNvSpPr/>
          <p:nvPr/>
        </p:nvSpPr>
        <p:spPr>
          <a:xfrm rot="5400000">
            <a:off x="8171671" y="-966341"/>
            <a:ext cx="629890" cy="6302091"/>
          </a:xfrm>
          <a:prstGeom prst="round2SameRect">
            <a:avLst/>
          </a:prstGeom>
          <a:solidFill>
            <a:schemeClr val="bg1">
              <a:alpha val="90000"/>
            </a:schemeClr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33" name="Rectangle: Top Corners Rounded 32">
            <a:extLst>
              <a:ext uri="{FF2B5EF4-FFF2-40B4-BE49-F238E27FC236}">
                <a16:creationId xmlns:a16="http://schemas.microsoft.com/office/drawing/2014/main" id="{F7A41461-6FCE-4E0A-8EDA-38B105DC4D99}"/>
              </a:ext>
            </a:extLst>
          </p:cNvPr>
          <p:cNvSpPr/>
          <p:nvPr/>
        </p:nvSpPr>
        <p:spPr>
          <a:xfrm rot="5400000">
            <a:off x="8379513" y="99554"/>
            <a:ext cx="614261" cy="5946689"/>
          </a:xfrm>
          <a:prstGeom prst="round2SameRect">
            <a:avLst/>
          </a:prstGeom>
          <a:solidFill>
            <a:schemeClr val="bg1"/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34" name="Rectangle: Top Corners Rounded 33">
            <a:extLst>
              <a:ext uri="{FF2B5EF4-FFF2-40B4-BE49-F238E27FC236}">
                <a16:creationId xmlns:a16="http://schemas.microsoft.com/office/drawing/2014/main" id="{A1CC352B-C653-459E-ADFD-C1EFA71FEB44}"/>
              </a:ext>
            </a:extLst>
          </p:cNvPr>
          <p:cNvSpPr/>
          <p:nvPr/>
        </p:nvSpPr>
        <p:spPr>
          <a:xfrm rot="5400000">
            <a:off x="8381416" y="931535"/>
            <a:ext cx="614261" cy="6265531"/>
          </a:xfrm>
          <a:prstGeom prst="round2Same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Rectangle: Top Corners Rounded 34">
            <a:extLst>
              <a:ext uri="{FF2B5EF4-FFF2-40B4-BE49-F238E27FC236}">
                <a16:creationId xmlns:a16="http://schemas.microsoft.com/office/drawing/2014/main" id="{5C76E0EB-E32B-4723-86A4-6A536D94421E}"/>
              </a:ext>
            </a:extLst>
          </p:cNvPr>
          <p:cNvSpPr/>
          <p:nvPr/>
        </p:nvSpPr>
        <p:spPr>
          <a:xfrm rot="5400000">
            <a:off x="7920660" y="1572873"/>
            <a:ext cx="614261" cy="7086204"/>
          </a:xfrm>
          <a:prstGeom prst="round2SameRect">
            <a:avLst/>
          </a:prstGeom>
          <a:solidFill>
            <a:schemeClr val="bg1">
              <a:alpha val="90000"/>
            </a:schemeClr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6" name="Rectangle: Top Corners Rounded 35">
            <a:extLst>
              <a:ext uri="{FF2B5EF4-FFF2-40B4-BE49-F238E27FC236}">
                <a16:creationId xmlns:a16="http://schemas.microsoft.com/office/drawing/2014/main" id="{9AD31DE1-415E-4AA5-984B-847402A54272}"/>
              </a:ext>
            </a:extLst>
          </p:cNvPr>
          <p:cNvSpPr/>
          <p:nvPr/>
        </p:nvSpPr>
        <p:spPr>
          <a:xfrm rot="5400000">
            <a:off x="7717953" y="2379096"/>
            <a:ext cx="614261" cy="7592456"/>
          </a:xfrm>
          <a:prstGeom prst="round2SameRect">
            <a:avLst/>
          </a:prstGeom>
          <a:solidFill>
            <a:schemeClr val="bg1">
              <a:alpha val="90000"/>
            </a:schemeClr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39" name="Rectangle: Top Corners Rounded 38">
            <a:extLst>
              <a:ext uri="{FF2B5EF4-FFF2-40B4-BE49-F238E27FC236}">
                <a16:creationId xmlns:a16="http://schemas.microsoft.com/office/drawing/2014/main" id="{7EB2D76B-6CE0-472C-B98E-02309EC2FC05}"/>
              </a:ext>
            </a:extLst>
          </p:cNvPr>
          <p:cNvSpPr/>
          <p:nvPr/>
        </p:nvSpPr>
        <p:spPr>
          <a:xfrm rot="5400000">
            <a:off x="7494952" y="-2841525"/>
            <a:ext cx="614261" cy="7892345"/>
          </a:xfrm>
          <a:prstGeom prst="round2SameRect">
            <a:avLst/>
          </a:prstGeom>
          <a:solidFill>
            <a:schemeClr val="accent1">
              <a:lumMod val="40000"/>
              <a:lumOff val="60000"/>
              <a:alpha val="90000"/>
            </a:schemeClr>
          </a:solidFill>
          <a:scene3d>
            <a:camera prst="orthographicFront"/>
            <a:lightRig rig="flat" dir="t"/>
          </a:scene3d>
          <a:sp3d extrusionH="12700" prstMaterial="plastic">
            <a:bevelT w="50800" h="50800"/>
          </a:sp3d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2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en-US"/>
          </a:p>
        </p:txBody>
      </p:sp>
      <p:sp>
        <p:nvSpPr>
          <p:cNvPr id="41" name="Teardrop 40">
            <a:extLst>
              <a:ext uri="{FF2B5EF4-FFF2-40B4-BE49-F238E27FC236}">
                <a16:creationId xmlns:a16="http://schemas.microsoft.com/office/drawing/2014/main" id="{59373E54-D78E-4993-94B4-21520F132687}"/>
              </a:ext>
            </a:extLst>
          </p:cNvPr>
          <p:cNvSpPr/>
          <p:nvPr/>
        </p:nvSpPr>
        <p:spPr>
          <a:xfrm rot="21299085">
            <a:off x="4935551" y="1853623"/>
            <a:ext cx="700338" cy="664739"/>
          </a:xfrm>
          <a:prstGeom prst="teardrop">
            <a:avLst>
              <a:gd name="adj" fmla="val 7073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40" name="Teardrop 39">
            <a:extLst>
              <a:ext uri="{FF2B5EF4-FFF2-40B4-BE49-F238E27FC236}">
                <a16:creationId xmlns:a16="http://schemas.microsoft.com/office/drawing/2014/main" id="{58FC0AF1-A3AD-4C9A-8A89-4B77A6E8161F}"/>
              </a:ext>
            </a:extLst>
          </p:cNvPr>
          <p:cNvSpPr/>
          <p:nvPr/>
        </p:nvSpPr>
        <p:spPr>
          <a:xfrm>
            <a:off x="3660497" y="750725"/>
            <a:ext cx="679914" cy="695112"/>
          </a:xfrm>
          <a:prstGeom prst="teardrop">
            <a:avLst>
              <a:gd name="adj" fmla="val 70736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42" name="Teardrop 41">
            <a:extLst>
              <a:ext uri="{FF2B5EF4-FFF2-40B4-BE49-F238E27FC236}">
                <a16:creationId xmlns:a16="http://schemas.microsoft.com/office/drawing/2014/main" id="{5B35F475-AB58-4B1B-8BD8-F388A20BF5B0}"/>
              </a:ext>
            </a:extLst>
          </p:cNvPr>
          <p:cNvSpPr/>
          <p:nvPr/>
        </p:nvSpPr>
        <p:spPr>
          <a:xfrm rot="304701">
            <a:off x="5151620" y="2722888"/>
            <a:ext cx="680966" cy="694065"/>
          </a:xfrm>
          <a:prstGeom prst="teardrop">
            <a:avLst>
              <a:gd name="adj" fmla="val 70736"/>
            </a:avLst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3</a:t>
            </a:r>
          </a:p>
        </p:txBody>
      </p:sp>
      <p:sp>
        <p:nvSpPr>
          <p:cNvPr id="43" name="Teardrop 42">
            <a:extLst>
              <a:ext uri="{FF2B5EF4-FFF2-40B4-BE49-F238E27FC236}">
                <a16:creationId xmlns:a16="http://schemas.microsoft.com/office/drawing/2014/main" id="{34F6EB5E-DA82-4798-B819-5826A7796924}"/>
              </a:ext>
            </a:extLst>
          </p:cNvPr>
          <p:cNvSpPr/>
          <p:nvPr/>
        </p:nvSpPr>
        <p:spPr>
          <a:xfrm>
            <a:off x="5191762" y="3696771"/>
            <a:ext cx="648007" cy="668754"/>
          </a:xfrm>
          <a:prstGeom prst="teardrop">
            <a:avLst>
              <a:gd name="adj" fmla="val 70736"/>
            </a:avLst>
          </a:prstGeom>
          <a:solidFill>
            <a:schemeClr val="bg1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4</a:t>
            </a:r>
          </a:p>
        </p:txBody>
      </p:sp>
      <p:sp>
        <p:nvSpPr>
          <p:cNvPr id="44" name="Teardrop 43">
            <a:extLst>
              <a:ext uri="{FF2B5EF4-FFF2-40B4-BE49-F238E27FC236}">
                <a16:creationId xmlns:a16="http://schemas.microsoft.com/office/drawing/2014/main" id="{E3E799C0-5226-4AA3-8CE1-440AE7BD2A57}"/>
              </a:ext>
            </a:extLst>
          </p:cNvPr>
          <p:cNvSpPr/>
          <p:nvPr/>
        </p:nvSpPr>
        <p:spPr>
          <a:xfrm rot="274844">
            <a:off x="4356992" y="4788966"/>
            <a:ext cx="655394" cy="643345"/>
          </a:xfrm>
          <a:prstGeom prst="teardrop">
            <a:avLst>
              <a:gd name="adj" fmla="val 70736"/>
            </a:avLst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45" name="Teardrop 44">
            <a:extLst>
              <a:ext uri="{FF2B5EF4-FFF2-40B4-BE49-F238E27FC236}">
                <a16:creationId xmlns:a16="http://schemas.microsoft.com/office/drawing/2014/main" id="{EF9C9AA4-019C-4C60-B1D9-C01B5C69F885}"/>
              </a:ext>
            </a:extLst>
          </p:cNvPr>
          <p:cNvSpPr/>
          <p:nvPr/>
        </p:nvSpPr>
        <p:spPr>
          <a:xfrm>
            <a:off x="3999684" y="5838640"/>
            <a:ext cx="643507" cy="705598"/>
          </a:xfrm>
          <a:prstGeom prst="teardrop">
            <a:avLst>
              <a:gd name="adj" fmla="val 70736"/>
            </a:avLst>
          </a:prstGeom>
          <a:solidFill>
            <a:srgbClr val="00B0F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38" name="Content Placeholder 37">
            <a:extLst>
              <a:ext uri="{FF2B5EF4-FFF2-40B4-BE49-F238E27FC236}">
                <a16:creationId xmlns:a16="http://schemas.microsoft.com/office/drawing/2014/main" id="{EDEEED31-CAE0-4B79-B795-E9005593A2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1777" y="815115"/>
            <a:ext cx="7249540" cy="627039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COVID-19 Disruptions:</a:t>
            </a:r>
            <a:r>
              <a:rPr lang="en-US" sz="18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800" b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affected student recruitment, internship placements and staff mobility</a:t>
            </a:r>
            <a:r>
              <a:rPr lang="en-US" sz="18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endParaRPr lang="en-US"/>
          </a:p>
        </p:txBody>
      </p:sp>
      <p:sp>
        <p:nvSpPr>
          <p:cNvPr id="46" name="Content Placeholder 37">
            <a:extLst>
              <a:ext uri="{FF2B5EF4-FFF2-40B4-BE49-F238E27FC236}">
                <a16:creationId xmlns:a16="http://schemas.microsoft.com/office/drawing/2014/main" id="{2B12286D-F2E8-4EF7-A27C-B25540F74266}"/>
              </a:ext>
            </a:extLst>
          </p:cNvPr>
          <p:cNvSpPr txBox="1">
            <a:spLocks/>
          </p:cNvSpPr>
          <p:nvPr/>
        </p:nvSpPr>
        <p:spPr>
          <a:xfrm>
            <a:off x="5660277" y="1912214"/>
            <a:ext cx="5662311" cy="627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Although disbursement rates &amp; DLI achievements are on track, </a:t>
            </a:r>
            <a:r>
              <a:rPr lang="en-US" sz="18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fund utilization rates are low project wide</a:t>
            </a:r>
            <a:r>
              <a:rPr lang="en-US" sz="18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endParaRPr lang="en-US"/>
          </a:p>
        </p:txBody>
      </p:sp>
      <p:sp>
        <p:nvSpPr>
          <p:cNvPr id="47" name="Content Placeholder 37">
            <a:extLst>
              <a:ext uri="{FF2B5EF4-FFF2-40B4-BE49-F238E27FC236}">
                <a16:creationId xmlns:a16="http://schemas.microsoft.com/office/drawing/2014/main" id="{937FDC83-A30E-4BB8-A8D1-7ED60C88EDD4}"/>
              </a:ext>
            </a:extLst>
          </p:cNvPr>
          <p:cNvSpPr txBox="1">
            <a:spLocks/>
          </p:cNvSpPr>
          <p:nvPr/>
        </p:nvSpPr>
        <p:spPr>
          <a:xfrm>
            <a:off x="5713299" y="2735392"/>
            <a:ext cx="5949194" cy="627039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dirty="0">
                <a:solidFill>
                  <a:schemeClr val="bg1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Delays in Procurement processes especially in Francophone countries 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Content Placeholder 37">
            <a:extLst>
              <a:ext uri="{FF2B5EF4-FFF2-40B4-BE49-F238E27FC236}">
                <a16:creationId xmlns:a16="http://schemas.microsoft.com/office/drawing/2014/main" id="{B628BC32-C86E-4F5A-9013-347EDE6A0474}"/>
              </a:ext>
            </a:extLst>
          </p:cNvPr>
          <p:cNvSpPr txBox="1">
            <a:spLocks/>
          </p:cNvSpPr>
          <p:nvPr/>
        </p:nvSpPr>
        <p:spPr>
          <a:xfrm>
            <a:off x="5977564" y="3757170"/>
            <a:ext cx="5744402" cy="62703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dirty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Gambia, Djibouti, Niger &amp; Guinea (hosting emerging centres) are </a:t>
            </a:r>
            <a:r>
              <a:rPr lang="en-US" sz="1800" b="1" i="0" dirty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lagging in their implementation rates</a:t>
            </a:r>
            <a:r>
              <a:rPr lang="en-US" sz="1800" b="0" i="0" dirty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9" name="Content Placeholder 37">
            <a:extLst>
              <a:ext uri="{FF2B5EF4-FFF2-40B4-BE49-F238E27FC236}">
                <a16:creationId xmlns:a16="http://schemas.microsoft.com/office/drawing/2014/main" id="{336B0862-BACC-4B25-A811-4DEDF98AB5E6}"/>
              </a:ext>
            </a:extLst>
          </p:cNvPr>
          <p:cNvSpPr txBox="1">
            <a:spLocks/>
          </p:cNvSpPr>
          <p:nvPr/>
        </p:nvSpPr>
        <p:spPr>
          <a:xfrm>
            <a:off x="4963568" y="4849197"/>
            <a:ext cx="6910186" cy="7469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Delays</a:t>
            </a:r>
            <a:r>
              <a:rPr lang="en-US" sz="21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1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achieving project effectiveness </a:t>
            </a:r>
            <a:r>
              <a:rPr lang="en-US" sz="21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</a:t>
            </a:r>
            <a:r>
              <a:rPr lang="en-US" sz="21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Nigeria</a:t>
            </a:r>
            <a:r>
              <a:rPr lang="en-US" sz="21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in the approval of the country's borrowing plan by its National Assembly;</a:t>
            </a:r>
          </a:p>
        </p:txBody>
      </p:sp>
      <p:sp>
        <p:nvSpPr>
          <p:cNvPr id="50" name="Content Placeholder 37">
            <a:extLst>
              <a:ext uri="{FF2B5EF4-FFF2-40B4-BE49-F238E27FC236}">
                <a16:creationId xmlns:a16="http://schemas.microsoft.com/office/drawing/2014/main" id="{4BB35A05-F6AA-44D3-907F-9250C01CBBA4}"/>
              </a:ext>
            </a:extLst>
          </p:cNvPr>
          <p:cNvSpPr txBox="1">
            <a:spLocks/>
          </p:cNvSpPr>
          <p:nvPr/>
        </p:nvSpPr>
        <p:spPr>
          <a:xfrm>
            <a:off x="4645648" y="5870772"/>
            <a:ext cx="6992014" cy="6889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Delays in Submission of ESMPs by </a:t>
            </a:r>
            <a:r>
              <a:rPr lang="en-US" sz="1800" b="1" i="0" err="1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centres</a:t>
            </a:r>
            <a:r>
              <a:rPr lang="en-US" sz="1800" b="1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  </a:t>
            </a:r>
            <a:r>
              <a:rPr lang="en-US" sz="1800" b="0" i="0">
                <a:solidFill>
                  <a:srgbClr val="201F1E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potential effect on completion of civil works;</a:t>
            </a:r>
          </a:p>
        </p:txBody>
      </p:sp>
    </p:spTree>
    <p:extLst>
      <p:ext uri="{BB962C8B-B14F-4D97-AF65-F5344CB8AC3E}">
        <p14:creationId xmlns:p14="http://schemas.microsoft.com/office/powerpoint/2010/main" val="366717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419</Words>
  <Application>Microsoft Office PowerPoint</Application>
  <PresentationFormat>Widescreen</PresentationFormat>
  <Paragraphs>81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Microsoft YaHei</vt:lpstr>
      <vt:lpstr>Arial</vt:lpstr>
      <vt:lpstr>Calibri</vt:lpstr>
      <vt:lpstr>Calibri Light</vt:lpstr>
      <vt:lpstr>Tahoma</vt:lpstr>
      <vt:lpstr>Tw Cen MT</vt:lpstr>
      <vt:lpstr>Wingdings</vt:lpstr>
      <vt:lpstr>Office Theme</vt:lpstr>
      <vt:lpstr>PowerPoint Presentation</vt:lpstr>
      <vt:lpstr>Presentation Focus</vt:lpstr>
      <vt:lpstr>PowerPoint Presentation</vt:lpstr>
      <vt:lpstr>PowerPoint Presentation</vt:lpstr>
      <vt:lpstr>Summary of Key Observations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 IMPACT PROGRESS AND UPDATES  a. Overall Project Updates b. Areas of Progress c. Challenges</dc:title>
  <dc:creator>Sylvia Mkandawire</dc:creator>
  <cp:lastModifiedBy>Sylvia Mkandawire</cp:lastModifiedBy>
  <cp:revision>8</cp:revision>
  <cp:lastPrinted>2021-11-03T12:50:23Z</cp:lastPrinted>
  <dcterms:created xsi:type="dcterms:W3CDTF">2021-11-03T11:35:16Z</dcterms:created>
  <dcterms:modified xsi:type="dcterms:W3CDTF">2021-11-09T07:42:56Z</dcterms:modified>
</cp:coreProperties>
</file>