
<file path=[Content_Types].xml><?xml version="1.0" encoding="utf-8"?>
<Types xmlns="http://schemas.openxmlformats.org/package/2006/content-types">
  <Default Extension="png" ContentType="image/png"/>
  <Default Extension="jpeg" ContentType="image/jpeg"/>
  <Default Extension="emf" ContentType="image/x-emf"/>
  <Default Extension="xls" ContentType="application/vnd.ms-excel"/>
  <Default Extension="rels" ContentType="application/vnd.openxmlformats-package.relationships+xml"/>
  <Default Extension="xml" ContentType="application/xml"/>
  <Default Extension="vml" ContentType="application/vnd.openxmlformats-officedocument.vmlDrawing"/>
  <Default Extension="gif" ContentType="image/gif"/>
  <Default Extension="jpg" ContentType="image/jpeg"/>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Masters/slideMaster6.xml" ContentType="application/vnd.openxmlformats-officedocument.presentationml.slideMaster+xml"/>
  <Override PartName="/ppt/slideMasters/slideMaster7.xml" ContentType="application/vnd.openxmlformats-officedocument.presentationml.slideMaster+xml"/>
  <Override PartName="/ppt/slideMasters/slideMaster8.xml" ContentType="application/vnd.openxmlformats-officedocument.presentationml.slideMaster+xml"/>
  <Override PartName="/ppt/slideMasters/slideMaster9.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46.xml" ContentType="application/vnd.openxmlformats-officedocument.presentationml.slide+xml"/>
  <Override PartName="/ppt/slides/slide47.xml" ContentType="application/vnd.openxmlformats-officedocument.presentationml.slide+xml"/>
  <Override PartName="/ppt/slides/slide48.xml" ContentType="application/vnd.openxmlformats-officedocument.presentationml.slide+xml"/>
  <Override PartName="/ppt/notesMasters/notesMaster1.xml" ContentType="application/vnd.openxmlformats-officedocument.presentationml.notesMaster+xml"/>
  <Override PartName="/ppt/handoutMasters/handoutMaster1.xml" ContentType="application/vnd.openxmlformats-officedocument.presentationml.handout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theme/theme2.xml" ContentType="application/vnd.openxmlformats-officedocument.theme+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theme/theme5.xml" ContentType="application/vnd.openxmlformats-officedocument.theme+xml"/>
  <Override PartName="/ppt/slideLayouts/slideLayout57.xml" ContentType="application/vnd.openxmlformats-officedocument.presentationml.slideLayout+xml"/>
  <Override PartName="/ppt/slideLayouts/slideLayout58.xml" ContentType="application/vnd.openxmlformats-officedocument.presentationml.slideLayout+xml"/>
  <Override PartName="/ppt/slideLayouts/slideLayout59.xml" ContentType="application/vnd.openxmlformats-officedocument.presentationml.slideLayout+xml"/>
  <Override PartName="/ppt/slideLayouts/slideLayout60.xml" ContentType="application/vnd.openxmlformats-officedocument.presentationml.slideLayout+xml"/>
  <Override PartName="/ppt/slideLayouts/slideLayout61.xml" ContentType="application/vnd.openxmlformats-officedocument.presentationml.slideLayout+xml"/>
  <Override PartName="/ppt/slideLayouts/slideLayout62.xml" ContentType="application/vnd.openxmlformats-officedocument.presentationml.slideLayout+xml"/>
  <Override PartName="/ppt/slideLayouts/slideLayout63.xml" ContentType="application/vnd.openxmlformats-officedocument.presentationml.slideLayout+xml"/>
  <Override PartName="/ppt/slideLayouts/slideLayout64.xml" ContentType="application/vnd.openxmlformats-officedocument.presentationml.slideLayout+xml"/>
  <Override PartName="/ppt/slideLayouts/slideLayout65.xml" ContentType="application/vnd.openxmlformats-officedocument.presentationml.slideLayout+xml"/>
  <Override PartName="/ppt/slideLayouts/slideLayout66.xml" ContentType="application/vnd.openxmlformats-officedocument.presentationml.slideLayout+xml"/>
  <Override PartName="/ppt/slideLayouts/slideLayout67.xml" ContentType="application/vnd.openxmlformats-officedocument.presentationml.slideLayout+xml"/>
  <Override PartName="/ppt/theme/theme6.xml" ContentType="application/vnd.openxmlformats-officedocument.theme+xml"/>
  <Override PartName="/ppt/slideLayouts/slideLayout68.xml" ContentType="application/vnd.openxmlformats-officedocument.presentationml.slideLayout+xml"/>
  <Override PartName="/ppt/slideLayouts/slideLayout69.xml" ContentType="application/vnd.openxmlformats-officedocument.presentationml.slideLayout+xml"/>
  <Override PartName="/ppt/slideLayouts/slideLayout70.xml" ContentType="application/vnd.openxmlformats-officedocument.presentationml.slideLayout+xml"/>
  <Override PartName="/ppt/slideLayouts/slideLayout71.xml" ContentType="application/vnd.openxmlformats-officedocument.presentationml.slideLayout+xml"/>
  <Override PartName="/ppt/slideLayouts/slideLayout72.xml" ContentType="application/vnd.openxmlformats-officedocument.presentationml.slideLayout+xml"/>
  <Override PartName="/ppt/slideLayouts/slideLayout73.xml" ContentType="application/vnd.openxmlformats-officedocument.presentationml.slideLayout+xml"/>
  <Override PartName="/ppt/slideLayouts/slideLayout74.xml" ContentType="application/vnd.openxmlformats-officedocument.presentationml.slideLayout+xml"/>
  <Override PartName="/ppt/slideLayouts/slideLayout75.xml" ContentType="application/vnd.openxmlformats-officedocument.presentationml.slideLayout+xml"/>
  <Override PartName="/ppt/slideLayouts/slideLayout76.xml" ContentType="application/vnd.openxmlformats-officedocument.presentationml.slideLayout+xml"/>
  <Override PartName="/ppt/slideLayouts/slideLayout77.xml" ContentType="application/vnd.openxmlformats-officedocument.presentationml.slideLayout+xml"/>
  <Override PartName="/ppt/slideLayouts/slideLayout78.xml" ContentType="application/vnd.openxmlformats-officedocument.presentationml.slideLayout+xml"/>
  <Override PartName="/ppt/slideLayouts/slideLayout79.xml" ContentType="application/vnd.openxmlformats-officedocument.presentationml.slideLayout+xml"/>
  <Override PartName="/ppt/slideLayouts/slideLayout80.xml" ContentType="application/vnd.openxmlformats-officedocument.presentationml.slideLayout+xml"/>
  <Override PartName="/ppt/theme/theme7.xml" ContentType="application/vnd.openxmlformats-officedocument.theme+xml"/>
  <Override PartName="/ppt/slideLayouts/slideLayout81.xml" ContentType="application/vnd.openxmlformats-officedocument.presentationml.slideLayout+xml"/>
  <Override PartName="/ppt/slideLayouts/slideLayout82.xml" ContentType="application/vnd.openxmlformats-officedocument.presentationml.slideLayout+xml"/>
  <Override PartName="/ppt/slideLayouts/slideLayout83.xml" ContentType="application/vnd.openxmlformats-officedocument.presentationml.slideLayout+xml"/>
  <Override PartName="/ppt/slideLayouts/slideLayout84.xml" ContentType="application/vnd.openxmlformats-officedocument.presentationml.slideLayout+xml"/>
  <Override PartName="/ppt/slideLayouts/slideLayout85.xml" ContentType="application/vnd.openxmlformats-officedocument.presentationml.slideLayout+xml"/>
  <Override PartName="/ppt/slideLayouts/slideLayout86.xml" ContentType="application/vnd.openxmlformats-officedocument.presentationml.slideLayout+xml"/>
  <Override PartName="/ppt/slideLayouts/slideLayout87.xml" ContentType="application/vnd.openxmlformats-officedocument.presentationml.slideLayout+xml"/>
  <Override PartName="/ppt/slideLayouts/slideLayout88.xml" ContentType="application/vnd.openxmlformats-officedocument.presentationml.slideLayout+xml"/>
  <Override PartName="/ppt/slideLayouts/slideLayout89.xml" ContentType="application/vnd.openxmlformats-officedocument.presentationml.slideLayout+xml"/>
  <Override PartName="/ppt/slideLayouts/slideLayout90.xml" ContentType="application/vnd.openxmlformats-officedocument.presentationml.slideLayout+xml"/>
  <Override PartName="/ppt/slideLayouts/slideLayout91.xml" ContentType="application/vnd.openxmlformats-officedocument.presentationml.slideLayout+xml"/>
  <Override PartName="/ppt/theme/theme8.xml" ContentType="application/vnd.openxmlformats-officedocument.theme+xml"/>
  <Override PartName="/ppt/slideLayouts/slideLayout92.xml" ContentType="application/vnd.openxmlformats-officedocument.presentationml.slideLayout+xml"/>
  <Override PartName="/ppt/slideLayouts/slideLayout93.xml" ContentType="application/vnd.openxmlformats-officedocument.presentationml.slideLayout+xml"/>
  <Override PartName="/ppt/slideLayouts/slideLayout94.xml" ContentType="application/vnd.openxmlformats-officedocument.presentationml.slideLayout+xml"/>
  <Override PartName="/ppt/slideLayouts/slideLayout95.xml" ContentType="application/vnd.openxmlformats-officedocument.presentationml.slideLayout+xml"/>
  <Override PartName="/ppt/slideLayouts/slideLayout96.xml" ContentType="application/vnd.openxmlformats-officedocument.presentationml.slideLayout+xml"/>
  <Override PartName="/ppt/slideLayouts/slideLayout97.xml" ContentType="application/vnd.openxmlformats-officedocument.presentationml.slideLayout+xml"/>
  <Override PartName="/ppt/slideLayouts/slideLayout98.xml" ContentType="application/vnd.openxmlformats-officedocument.presentationml.slideLayout+xml"/>
  <Override PartName="/ppt/slideLayouts/slideLayout99.xml" ContentType="application/vnd.openxmlformats-officedocument.presentationml.slideLayout+xml"/>
  <Override PartName="/ppt/slideLayouts/slideLayout100.xml" ContentType="application/vnd.openxmlformats-officedocument.presentationml.slideLayout+xml"/>
  <Override PartName="/ppt/slideLayouts/slideLayout101.xml" ContentType="application/vnd.openxmlformats-officedocument.presentationml.slideLayout+xml"/>
  <Override PartName="/ppt/slideLayouts/slideLayout102.xml" ContentType="application/vnd.openxmlformats-officedocument.presentationml.slideLayout+xml"/>
  <Override PartName="/ppt/theme/theme9.xml" ContentType="application/vnd.openxmlformats-officedocument.theme+xml"/>
  <Override PartName="/ppt/theme/theme10.xml" ContentType="application/vnd.openxmlformats-officedocument.theme+xml"/>
  <Override PartName="/ppt/theme/theme11.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diagrams/data1.xml" ContentType="application/vnd.openxmlformats-officedocument.drawingml.diagramData+xml"/>
  <Override PartName="/ppt/diagrams/layout1.xml" ContentType="application/vnd.openxmlformats-officedocument.drawingml.diagramLayout+xml"/>
  <Override PartName="/ppt/diagrams/quickStyle1.xml" ContentType="application/vnd.openxmlformats-officedocument.drawingml.diagramStyle+xml"/>
  <Override PartName="/ppt/diagrams/colors1.xml" ContentType="application/vnd.openxmlformats-officedocument.drawingml.diagramColors+xml"/>
  <Override PartName="/ppt/diagrams/drawing1.xml" ContentType="application/vnd.ms-office.drawingml.diagramDrawing+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firstSlideNum="0" saveSubsetFonts="1">
  <p:sldMasterIdLst>
    <p:sldMasterId id="2147485197" r:id="rId1"/>
    <p:sldMasterId id="2147485265" r:id="rId2"/>
    <p:sldMasterId id="2147485381" r:id="rId3"/>
    <p:sldMasterId id="2147485395" r:id="rId4"/>
    <p:sldMasterId id="2147485407" r:id="rId5"/>
    <p:sldMasterId id="2147485419" r:id="rId6"/>
    <p:sldMasterId id="2147485431" r:id="rId7"/>
    <p:sldMasterId id="2147485459" r:id="rId8"/>
    <p:sldMasterId id="2147485471" r:id="rId9"/>
  </p:sldMasterIdLst>
  <p:notesMasterIdLst>
    <p:notesMasterId r:id="rId58"/>
  </p:notesMasterIdLst>
  <p:handoutMasterIdLst>
    <p:handoutMasterId r:id="rId59"/>
  </p:handoutMasterIdLst>
  <p:sldIdLst>
    <p:sldId id="258" r:id="rId10"/>
    <p:sldId id="259" r:id="rId11"/>
    <p:sldId id="309" r:id="rId12"/>
    <p:sldId id="286" r:id="rId13"/>
    <p:sldId id="292" r:id="rId14"/>
    <p:sldId id="293" r:id="rId15"/>
    <p:sldId id="294" r:id="rId16"/>
    <p:sldId id="295" r:id="rId17"/>
    <p:sldId id="298" r:id="rId18"/>
    <p:sldId id="299" r:id="rId19"/>
    <p:sldId id="300" r:id="rId20"/>
    <p:sldId id="304" r:id="rId21"/>
    <p:sldId id="305" r:id="rId22"/>
    <p:sldId id="306" r:id="rId23"/>
    <p:sldId id="307" r:id="rId24"/>
    <p:sldId id="308" r:id="rId25"/>
    <p:sldId id="273" r:id="rId26"/>
    <p:sldId id="314" r:id="rId27"/>
    <p:sldId id="260" r:id="rId28"/>
    <p:sldId id="266" r:id="rId29"/>
    <p:sldId id="264" r:id="rId30"/>
    <p:sldId id="267" r:id="rId31"/>
    <p:sldId id="268" r:id="rId32"/>
    <p:sldId id="296" r:id="rId33"/>
    <p:sldId id="269" r:id="rId34"/>
    <p:sldId id="316" r:id="rId35"/>
    <p:sldId id="272" r:id="rId36"/>
    <p:sldId id="271" r:id="rId37"/>
    <p:sldId id="297" r:id="rId38"/>
    <p:sldId id="274" r:id="rId39"/>
    <p:sldId id="317" r:id="rId40"/>
    <p:sldId id="276" r:id="rId41"/>
    <p:sldId id="277" r:id="rId42"/>
    <p:sldId id="278" r:id="rId43"/>
    <p:sldId id="279" r:id="rId44"/>
    <p:sldId id="280" r:id="rId45"/>
    <p:sldId id="281" r:id="rId46"/>
    <p:sldId id="282" r:id="rId47"/>
    <p:sldId id="283" r:id="rId48"/>
    <p:sldId id="284" r:id="rId49"/>
    <p:sldId id="285" r:id="rId50"/>
    <p:sldId id="311" r:id="rId51"/>
    <p:sldId id="262" r:id="rId52"/>
    <p:sldId id="263" r:id="rId53"/>
    <p:sldId id="315" r:id="rId54"/>
    <p:sldId id="313" r:id="rId55"/>
    <p:sldId id="312" r:id="rId56"/>
    <p:sldId id="261" r:id="rId57"/>
  </p:sldIdLst>
  <p:sldSz cx="9144000" cy="6858000" type="screen4x3"/>
  <p:notesSz cx="6794500" cy="9906000"/>
  <p:defaultTextStyle>
    <a:defPPr>
      <a:defRPr lang="en-US"/>
    </a:defPPr>
    <a:lvl1pPr algn="l" rtl="0" fontAlgn="base">
      <a:spcBef>
        <a:spcPct val="0"/>
      </a:spcBef>
      <a:spcAft>
        <a:spcPct val="0"/>
      </a:spcAft>
      <a:defRPr sz="1600" b="1" kern="1200">
        <a:solidFill>
          <a:schemeClr val="tx1"/>
        </a:solidFill>
        <a:latin typeface="Trebuchet MS" pitchFamily="34" charset="0"/>
        <a:ea typeface="MS PGothic" pitchFamily="34" charset="-128"/>
        <a:cs typeface="+mn-cs"/>
      </a:defRPr>
    </a:lvl1pPr>
    <a:lvl2pPr marL="4572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2pPr>
    <a:lvl3pPr marL="9144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3pPr>
    <a:lvl4pPr marL="13716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4pPr>
    <a:lvl5pPr marL="1828800" algn="l" rtl="0" fontAlgn="base">
      <a:spcBef>
        <a:spcPct val="0"/>
      </a:spcBef>
      <a:spcAft>
        <a:spcPct val="0"/>
      </a:spcAft>
      <a:defRPr sz="1600" b="1" kern="1200">
        <a:solidFill>
          <a:schemeClr val="tx1"/>
        </a:solidFill>
        <a:latin typeface="Trebuchet MS" pitchFamily="34" charset="0"/>
        <a:ea typeface="MS PGothic" pitchFamily="34" charset="-128"/>
        <a:cs typeface="+mn-cs"/>
      </a:defRPr>
    </a:lvl5pPr>
    <a:lvl6pPr marL="2286000" algn="l" defTabSz="914400" rtl="0" eaLnBrk="1" latinLnBrk="0" hangingPunct="1">
      <a:defRPr sz="1600" b="1" kern="1200">
        <a:solidFill>
          <a:schemeClr val="tx1"/>
        </a:solidFill>
        <a:latin typeface="Trebuchet MS" pitchFamily="34" charset="0"/>
        <a:ea typeface="MS PGothic" pitchFamily="34" charset="-128"/>
        <a:cs typeface="+mn-cs"/>
      </a:defRPr>
    </a:lvl6pPr>
    <a:lvl7pPr marL="2743200" algn="l" defTabSz="914400" rtl="0" eaLnBrk="1" latinLnBrk="0" hangingPunct="1">
      <a:defRPr sz="1600" b="1" kern="1200">
        <a:solidFill>
          <a:schemeClr val="tx1"/>
        </a:solidFill>
        <a:latin typeface="Trebuchet MS" pitchFamily="34" charset="0"/>
        <a:ea typeface="MS PGothic" pitchFamily="34" charset="-128"/>
        <a:cs typeface="+mn-cs"/>
      </a:defRPr>
    </a:lvl7pPr>
    <a:lvl8pPr marL="3200400" algn="l" defTabSz="914400" rtl="0" eaLnBrk="1" latinLnBrk="0" hangingPunct="1">
      <a:defRPr sz="1600" b="1" kern="1200">
        <a:solidFill>
          <a:schemeClr val="tx1"/>
        </a:solidFill>
        <a:latin typeface="Trebuchet MS" pitchFamily="34" charset="0"/>
        <a:ea typeface="MS PGothic" pitchFamily="34" charset="-128"/>
        <a:cs typeface="+mn-cs"/>
      </a:defRPr>
    </a:lvl8pPr>
    <a:lvl9pPr marL="3657600" algn="l" defTabSz="914400" rtl="0" eaLnBrk="1" latinLnBrk="0" hangingPunct="1">
      <a:defRPr sz="1600" b="1" kern="1200">
        <a:solidFill>
          <a:schemeClr val="tx1"/>
        </a:solidFill>
        <a:latin typeface="Trebuchet MS" pitchFamily="34" charset="0"/>
        <a:ea typeface="MS PGothic" pitchFamily="34" charset="-128"/>
        <a:cs typeface="+mn-cs"/>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clrMru>
    <a:srgbClr val="FFFF00"/>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p:normalViewPr>
    <p:restoredLeft sz="19977" autoAdjust="0"/>
    <p:restoredTop sz="94660"/>
  </p:normalViewPr>
  <p:slideViewPr>
    <p:cSldViewPr snapToGrid="0" snapToObjects="1" showGuides="1">
      <p:cViewPr varScale="1">
        <p:scale>
          <a:sx n="110" d="100"/>
          <a:sy n="110" d="100"/>
        </p:scale>
        <p:origin x="750" y="108"/>
      </p:cViewPr>
      <p:guideLst>
        <p:guide orient="horz" pos="2160"/>
        <p:guide pos="2880"/>
      </p:guideLst>
    </p:cSldViewPr>
  </p:slideViewPr>
  <p:notesTextViewPr>
    <p:cViewPr>
      <p:scale>
        <a:sx n="1" d="1"/>
        <a:sy n="1" d="1"/>
      </p:scale>
      <p:origin x="0" y="0"/>
    </p:cViewPr>
  </p:notesTextViewPr>
  <p:sorterViewPr>
    <p:cViewPr>
      <p:scale>
        <a:sx n="100" d="100"/>
        <a:sy n="100" d="100"/>
      </p:scale>
      <p:origin x="0" y="-5196"/>
    </p:cViewPr>
  </p:sorterViewPr>
  <p:gridSpacing cx="76200" cy="76200"/>
</p:viewPr>
</file>

<file path=ppt/_rels/presentation.xml.rels><?xml version="1.0" encoding="UTF-8" standalone="yes"?>
<Relationships xmlns="http://schemas.openxmlformats.org/package/2006/relationships"><Relationship Id="rId13" Type="http://schemas.openxmlformats.org/officeDocument/2006/relationships/slide" Target="slides/slide4.xml"/><Relationship Id="rId18" Type="http://schemas.openxmlformats.org/officeDocument/2006/relationships/slide" Target="slides/slide9.xml"/><Relationship Id="rId26" Type="http://schemas.openxmlformats.org/officeDocument/2006/relationships/slide" Target="slides/slide17.xml"/><Relationship Id="rId39" Type="http://schemas.openxmlformats.org/officeDocument/2006/relationships/slide" Target="slides/slide30.xml"/><Relationship Id="rId21" Type="http://schemas.openxmlformats.org/officeDocument/2006/relationships/slide" Target="slides/slide12.xml"/><Relationship Id="rId34" Type="http://schemas.openxmlformats.org/officeDocument/2006/relationships/slide" Target="slides/slide25.xml"/><Relationship Id="rId42" Type="http://schemas.openxmlformats.org/officeDocument/2006/relationships/slide" Target="slides/slide33.xml"/><Relationship Id="rId47" Type="http://schemas.openxmlformats.org/officeDocument/2006/relationships/slide" Target="slides/slide38.xml"/><Relationship Id="rId50" Type="http://schemas.openxmlformats.org/officeDocument/2006/relationships/slide" Target="slides/slide41.xml"/><Relationship Id="rId55" Type="http://schemas.openxmlformats.org/officeDocument/2006/relationships/slide" Target="slides/slide46.xml"/><Relationship Id="rId63" Type="http://schemas.openxmlformats.org/officeDocument/2006/relationships/tableStyles" Target="tableStyles.xml"/><Relationship Id="rId7" Type="http://schemas.openxmlformats.org/officeDocument/2006/relationships/slideMaster" Target="slideMasters/slideMaster7.xml"/><Relationship Id="rId2" Type="http://schemas.openxmlformats.org/officeDocument/2006/relationships/slideMaster" Target="slideMasters/slideMaster2.xml"/><Relationship Id="rId16" Type="http://schemas.openxmlformats.org/officeDocument/2006/relationships/slide" Target="slides/slide7.xml"/><Relationship Id="rId20" Type="http://schemas.openxmlformats.org/officeDocument/2006/relationships/slide" Target="slides/slide11.xml"/><Relationship Id="rId29" Type="http://schemas.openxmlformats.org/officeDocument/2006/relationships/slide" Target="slides/slide20.xml"/><Relationship Id="rId41" Type="http://schemas.openxmlformats.org/officeDocument/2006/relationships/slide" Target="slides/slide32.xml"/><Relationship Id="rId54" Type="http://schemas.openxmlformats.org/officeDocument/2006/relationships/slide" Target="slides/slide45.xml"/><Relationship Id="rId62" Type="http://schemas.openxmlformats.org/officeDocument/2006/relationships/theme" Target="theme/theme1.xml"/><Relationship Id="rId1" Type="http://schemas.openxmlformats.org/officeDocument/2006/relationships/slideMaster" Target="slideMasters/slideMaster1.xml"/><Relationship Id="rId6" Type="http://schemas.openxmlformats.org/officeDocument/2006/relationships/slideMaster" Target="slideMasters/slideMaster6.xml"/><Relationship Id="rId11" Type="http://schemas.openxmlformats.org/officeDocument/2006/relationships/slide" Target="slides/slide2.xml"/><Relationship Id="rId24" Type="http://schemas.openxmlformats.org/officeDocument/2006/relationships/slide" Target="slides/slide15.xml"/><Relationship Id="rId32" Type="http://schemas.openxmlformats.org/officeDocument/2006/relationships/slide" Target="slides/slide23.xml"/><Relationship Id="rId37" Type="http://schemas.openxmlformats.org/officeDocument/2006/relationships/slide" Target="slides/slide28.xml"/><Relationship Id="rId40" Type="http://schemas.openxmlformats.org/officeDocument/2006/relationships/slide" Target="slides/slide31.xml"/><Relationship Id="rId45" Type="http://schemas.openxmlformats.org/officeDocument/2006/relationships/slide" Target="slides/slide36.xml"/><Relationship Id="rId53" Type="http://schemas.openxmlformats.org/officeDocument/2006/relationships/slide" Target="slides/slide44.xml"/><Relationship Id="rId58" Type="http://schemas.openxmlformats.org/officeDocument/2006/relationships/notesMaster" Target="notesMasters/notesMaster1.xml"/><Relationship Id="rId5" Type="http://schemas.openxmlformats.org/officeDocument/2006/relationships/slideMaster" Target="slideMasters/slideMaster5.xml"/><Relationship Id="rId15" Type="http://schemas.openxmlformats.org/officeDocument/2006/relationships/slide" Target="slides/slide6.xml"/><Relationship Id="rId23" Type="http://schemas.openxmlformats.org/officeDocument/2006/relationships/slide" Target="slides/slide14.xml"/><Relationship Id="rId28" Type="http://schemas.openxmlformats.org/officeDocument/2006/relationships/slide" Target="slides/slide19.xml"/><Relationship Id="rId36" Type="http://schemas.openxmlformats.org/officeDocument/2006/relationships/slide" Target="slides/slide27.xml"/><Relationship Id="rId49" Type="http://schemas.openxmlformats.org/officeDocument/2006/relationships/slide" Target="slides/slide40.xml"/><Relationship Id="rId57" Type="http://schemas.openxmlformats.org/officeDocument/2006/relationships/slide" Target="slides/slide48.xml"/><Relationship Id="rId61" Type="http://schemas.openxmlformats.org/officeDocument/2006/relationships/viewProps" Target="viewProps.xml"/><Relationship Id="rId10" Type="http://schemas.openxmlformats.org/officeDocument/2006/relationships/slide" Target="slides/slide1.xml"/><Relationship Id="rId19" Type="http://schemas.openxmlformats.org/officeDocument/2006/relationships/slide" Target="slides/slide10.xml"/><Relationship Id="rId31" Type="http://schemas.openxmlformats.org/officeDocument/2006/relationships/slide" Target="slides/slide22.xml"/><Relationship Id="rId44" Type="http://schemas.openxmlformats.org/officeDocument/2006/relationships/slide" Target="slides/slide35.xml"/><Relationship Id="rId52" Type="http://schemas.openxmlformats.org/officeDocument/2006/relationships/slide" Target="slides/slide43.xml"/><Relationship Id="rId60" Type="http://schemas.openxmlformats.org/officeDocument/2006/relationships/presProps" Target="presProps.xml"/><Relationship Id="rId4" Type="http://schemas.openxmlformats.org/officeDocument/2006/relationships/slideMaster" Target="slideMasters/slideMaster4.xml"/><Relationship Id="rId9" Type="http://schemas.openxmlformats.org/officeDocument/2006/relationships/slideMaster" Target="slideMasters/slideMaster9.xml"/><Relationship Id="rId14" Type="http://schemas.openxmlformats.org/officeDocument/2006/relationships/slide" Target="slides/slide5.xml"/><Relationship Id="rId22" Type="http://schemas.openxmlformats.org/officeDocument/2006/relationships/slide" Target="slides/slide13.xml"/><Relationship Id="rId27" Type="http://schemas.openxmlformats.org/officeDocument/2006/relationships/slide" Target="slides/slide18.xml"/><Relationship Id="rId30" Type="http://schemas.openxmlformats.org/officeDocument/2006/relationships/slide" Target="slides/slide21.xml"/><Relationship Id="rId35" Type="http://schemas.openxmlformats.org/officeDocument/2006/relationships/slide" Target="slides/slide26.xml"/><Relationship Id="rId43" Type="http://schemas.openxmlformats.org/officeDocument/2006/relationships/slide" Target="slides/slide34.xml"/><Relationship Id="rId48" Type="http://schemas.openxmlformats.org/officeDocument/2006/relationships/slide" Target="slides/slide39.xml"/><Relationship Id="rId56" Type="http://schemas.openxmlformats.org/officeDocument/2006/relationships/slide" Target="slides/slide47.xml"/><Relationship Id="rId8" Type="http://schemas.openxmlformats.org/officeDocument/2006/relationships/slideMaster" Target="slideMasters/slideMaster8.xml"/><Relationship Id="rId51" Type="http://schemas.openxmlformats.org/officeDocument/2006/relationships/slide" Target="slides/slide42.xml"/><Relationship Id="rId3" Type="http://schemas.openxmlformats.org/officeDocument/2006/relationships/slideMaster" Target="slideMasters/slideMaster3.xml"/><Relationship Id="rId12" Type="http://schemas.openxmlformats.org/officeDocument/2006/relationships/slide" Target="slides/slide3.xml"/><Relationship Id="rId17" Type="http://schemas.openxmlformats.org/officeDocument/2006/relationships/slide" Target="slides/slide8.xml"/><Relationship Id="rId25" Type="http://schemas.openxmlformats.org/officeDocument/2006/relationships/slide" Target="slides/slide16.xml"/><Relationship Id="rId33" Type="http://schemas.openxmlformats.org/officeDocument/2006/relationships/slide" Target="slides/slide24.xml"/><Relationship Id="rId38" Type="http://schemas.openxmlformats.org/officeDocument/2006/relationships/slide" Target="slides/slide29.xml"/><Relationship Id="rId46" Type="http://schemas.openxmlformats.org/officeDocument/2006/relationships/slide" Target="slides/slide37.xml"/><Relationship Id="rId59" Type="http://schemas.openxmlformats.org/officeDocument/2006/relationships/handoutMaster" Target="handoutMasters/handout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node0">
    <dgm:fillClrLst meth="repeat">
      <a:schemeClr val="accent1"/>
    </dgm:fillClrLst>
    <dgm:linClrLst meth="repeat">
      <a:schemeClr val="lt1"/>
    </dgm:linClrLst>
    <dgm:effectClrLst/>
    <dgm:txLinClrLst/>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colorsDef>
</file>

<file path=ppt/diagrams/data1.xml><?xml version="1.0" encoding="utf-8"?>
<dgm:dataModel xmlns:dgm="http://schemas.openxmlformats.org/drawingml/2006/diagram" xmlns:a="http://schemas.openxmlformats.org/drawingml/2006/main">
  <dgm:ptLst>
    <dgm:pt modelId="{AFA944D9-F5E5-43A8-8349-3D13F1DB8EE0}" type="doc">
      <dgm:prSet loTypeId="urn:microsoft.com/office/officeart/2005/8/layout/vList5" loCatId="list" qsTypeId="urn:microsoft.com/office/officeart/2005/8/quickstyle/simple1" qsCatId="simple" csTypeId="urn:microsoft.com/office/officeart/2005/8/colors/accent1_2" csCatId="accent1" phldr="1"/>
      <dgm:spPr/>
      <dgm:t>
        <a:bodyPr/>
        <a:lstStyle/>
        <a:p>
          <a:endParaRPr lang="en-US"/>
        </a:p>
      </dgm:t>
    </dgm:pt>
    <dgm:pt modelId="{CD8B6DD0-BF93-4F62-BFD7-748F15EC0E95}">
      <dgm:prSet phldrT="[Text]"/>
      <dgm:spPr/>
      <dgm:t>
        <a:bodyPr/>
        <a:lstStyle/>
        <a:p>
          <a:r>
            <a:rPr lang="en-US" dirty="0" smtClean="0"/>
            <a:t>Project Procurement Arrangement &amp; DLI</a:t>
          </a:r>
          <a:endParaRPr lang="en-US" dirty="0"/>
        </a:p>
      </dgm:t>
    </dgm:pt>
    <dgm:pt modelId="{A06D8A0A-F0D8-4031-B30D-4169FC77C801}" type="parTrans" cxnId="{F715AF6F-EE12-4E5C-A915-82F3942C547E}">
      <dgm:prSet/>
      <dgm:spPr/>
      <dgm:t>
        <a:bodyPr/>
        <a:lstStyle/>
        <a:p>
          <a:endParaRPr lang="en-US"/>
        </a:p>
      </dgm:t>
    </dgm:pt>
    <dgm:pt modelId="{2234AF43-C074-4841-832B-E2C9696276E1}" type="sibTrans" cxnId="{F715AF6F-EE12-4E5C-A915-82F3942C547E}">
      <dgm:prSet/>
      <dgm:spPr/>
      <dgm:t>
        <a:bodyPr/>
        <a:lstStyle/>
        <a:p>
          <a:endParaRPr lang="en-US"/>
        </a:p>
      </dgm:t>
    </dgm:pt>
    <dgm:pt modelId="{E1579184-C4F0-4BCD-B0F5-7651CF4AC293}">
      <dgm:prSet phldrT="[Text]"/>
      <dgm:spPr/>
      <dgm:t>
        <a:bodyPr/>
        <a:lstStyle/>
        <a:p>
          <a:r>
            <a:rPr lang="fr-FR" dirty="0" smtClean="0"/>
            <a:t>Bank procurement information, Requirements, procedures, etc.</a:t>
          </a:r>
          <a:endParaRPr lang="en-US" dirty="0"/>
        </a:p>
      </dgm:t>
    </dgm:pt>
    <dgm:pt modelId="{A8EFE75D-EA8B-4D2B-BA77-AB75B776C1D5}" type="parTrans" cxnId="{F18A84A8-C0D7-45E1-9F74-8CF51CCFD137}">
      <dgm:prSet/>
      <dgm:spPr/>
      <dgm:t>
        <a:bodyPr/>
        <a:lstStyle/>
        <a:p>
          <a:endParaRPr lang="en-US"/>
        </a:p>
      </dgm:t>
    </dgm:pt>
    <dgm:pt modelId="{AF803EBD-7AA0-4A16-B98F-48D034214B3D}" type="sibTrans" cxnId="{F18A84A8-C0D7-45E1-9F74-8CF51CCFD137}">
      <dgm:prSet/>
      <dgm:spPr/>
      <dgm:t>
        <a:bodyPr/>
        <a:lstStyle/>
        <a:p>
          <a:endParaRPr lang="en-US"/>
        </a:p>
      </dgm:t>
    </dgm:pt>
    <dgm:pt modelId="{D2AE0876-6710-429D-803B-95A2D687529A}">
      <dgm:prSet phldrT="[Text]"/>
      <dgm:spPr/>
      <dgm:t>
        <a:bodyPr/>
        <a:lstStyle/>
        <a:p>
          <a:r>
            <a:rPr lang="en-US" dirty="0" smtClean="0"/>
            <a:t>Procurement Implementation Observations</a:t>
          </a:r>
          <a:endParaRPr lang="en-US" dirty="0"/>
        </a:p>
      </dgm:t>
    </dgm:pt>
    <dgm:pt modelId="{F1CE2A9B-436E-4F48-A3BE-436F9A9C42DF}" type="parTrans" cxnId="{E5B9F733-C789-44DC-808E-137B44384F77}">
      <dgm:prSet/>
      <dgm:spPr/>
      <dgm:t>
        <a:bodyPr/>
        <a:lstStyle/>
        <a:p>
          <a:endParaRPr lang="en-US"/>
        </a:p>
      </dgm:t>
    </dgm:pt>
    <dgm:pt modelId="{9C8A61BF-C752-44F0-8C72-CE6C88EF985C}" type="sibTrans" cxnId="{E5B9F733-C789-44DC-808E-137B44384F77}">
      <dgm:prSet/>
      <dgm:spPr/>
      <dgm:t>
        <a:bodyPr/>
        <a:lstStyle/>
        <a:p>
          <a:endParaRPr lang="en-US"/>
        </a:p>
      </dgm:t>
    </dgm:pt>
    <dgm:pt modelId="{D8573E8D-4585-4DD6-A597-73F328E6A093}">
      <dgm:prSet phldrT="[Text]"/>
      <dgm:spPr/>
      <dgm:t>
        <a:bodyPr/>
        <a:lstStyle/>
        <a:p>
          <a:r>
            <a:rPr lang="en-US" dirty="0" smtClean="0"/>
            <a:t>Exercises</a:t>
          </a:r>
          <a:endParaRPr lang="en-US" dirty="0"/>
        </a:p>
      </dgm:t>
    </dgm:pt>
    <dgm:pt modelId="{68F8FAAA-ADE1-4B37-B2E9-B1E4FE1E1B8C}" type="parTrans" cxnId="{8A6F0FFC-B756-4170-B091-C8C90C61F67C}">
      <dgm:prSet/>
      <dgm:spPr/>
      <dgm:t>
        <a:bodyPr/>
        <a:lstStyle/>
        <a:p>
          <a:endParaRPr lang="en-US"/>
        </a:p>
      </dgm:t>
    </dgm:pt>
    <dgm:pt modelId="{3BE0C639-DB0F-4811-87B0-B430CEFE6201}" type="sibTrans" cxnId="{8A6F0FFC-B756-4170-B091-C8C90C61F67C}">
      <dgm:prSet/>
      <dgm:spPr/>
      <dgm:t>
        <a:bodyPr/>
        <a:lstStyle/>
        <a:p>
          <a:endParaRPr lang="en-US"/>
        </a:p>
      </dgm:t>
    </dgm:pt>
    <dgm:pt modelId="{646893B2-0C92-4D79-A740-37AFB106C82B}">
      <dgm:prSet phldrT="[Text]"/>
      <dgm:spPr/>
      <dgm:t>
        <a:bodyPr/>
        <a:lstStyle/>
        <a:p>
          <a:r>
            <a:rPr lang="en-US" dirty="0" smtClean="0"/>
            <a:t>Things to AVOID</a:t>
          </a:r>
          <a:endParaRPr lang="en-US" dirty="0"/>
        </a:p>
      </dgm:t>
    </dgm:pt>
    <dgm:pt modelId="{9E6148E3-5854-434D-A1C0-D986F0B99D3D}" type="parTrans" cxnId="{E153D233-948E-4B98-88C0-8B3841792BF8}">
      <dgm:prSet/>
      <dgm:spPr/>
      <dgm:t>
        <a:bodyPr/>
        <a:lstStyle/>
        <a:p>
          <a:endParaRPr lang="en-US"/>
        </a:p>
      </dgm:t>
    </dgm:pt>
    <dgm:pt modelId="{6B37AEF6-051B-41A4-A439-2FD07C2FBCE8}" type="sibTrans" cxnId="{E153D233-948E-4B98-88C0-8B3841792BF8}">
      <dgm:prSet/>
      <dgm:spPr/>
      <dgm:t>
        <a:bodyPr/>
        <a:lstStyle/>
        <a:p>
          <a:endParaRPr lang="en-US"/>
        </a:p>
      </dgm:t>
    </dgm:pt>
    <dgm:pt modelId="{D2D354F5-15F9-41A0-BC08-DC5875CA1EB3}" type="pres">
      <dgm:prSet presAssocID="{AFA944D9-F5E5-43A8-8349-3D13F1DB8EE0}" presName="Name0" presStyleCnt="0">
        <dgm:presLayoutVars>
          <dgm:dir/>
          <dgm:animLvl val="lvl"/>
          <dgm:resizeHandles val="exact"/>
        </dgm:presLayoutVars>
      </dgm:prSet>
      <dgm:spPr/>
      <dgm:t>
        <a:bodyPr/>
        <a:lstStyle/>
        <a:p>
          <a:endParaRPr lang="en-US"/>
        </a:p>
      </dgm:t>
    </dgm:pt>
    <dgm:pt modelId="{B62C87F2-7F89-4164-982B-432D3D874680}" type="pres">
      <dgm:prSet presAssocID="{CD8B6DD0-BF93-4F62-BFD7-748F15EC0E95}" presName="linNode" presStyleCnt="0"/>
      <dgm:spPr/>
    </dgm:pt>
    <dgm:pt modelId="{28C1F915-5FAB-4EA0-A8BD-5411ACCBA3E7}" type="pres">
      <dgm:prSet presAssocID="{CD8B6DD0-BF93-4F62-BFD7-748F15EC0E95}" presName="parentText" presStyleLbl="node1" presStyleIdx="0" presStyleCnt="5" custScaleX="248617" custLinFactY="955" custLinFactNeighborX="0" custLinFactNeighborY="100000">
        <dgm:presLayoutVars>
          <dgm:chMax val="1"/>
          <dgm:bulletEnabled val="1"/>
        </dgm:presLayoutVars>
      </dgm:prSet>
      <dgm:spPr/>
      <dgm:t>
        <a:bodyPr/>
        <a:lstStyle/>
        <a:p>
          <a:endParaRPr lang="en-US"/>
        </a:p>
      </dgm:t>
    </dgm:pt>
    <dgm:pt modelId="{F45834ED-BFC7-47FA-8A98-0F1D1DB345A7}" type="pres">
      <dgm:prSet presAssocID="{2234AF43-C074-4841-832B-E2C9696276E1}" presName="sp" presStyleCnt="0"/>
      <dgm:spPr/>
    </dgm:pt>
    <dgm:pt modelId="{FE265C64-AD47-4C07-9C7A-AFA32015F14E}" type="pres">
      <dgm:prSet presAssocID="{E1579184-C4F0-4BCD-B0F5-7651CF4AC293}" presName="linNode" presStyleCnt="0"/>
      <dgm:spPr/>
    </dgm:pt>
    <dgm:pt modelId="{80B27D26-858B-49DF-8C1A-25E1D0C1445D}" type="pres">
      <dgm:prSet presAssocID="{E1579184-C4F0-4BCD-B0F5-7651CF4AC293}" presName="parentText" presStyleLbl="node1" presStyleIdx="1" presStyleCnt="5" custScaleX="248617" custLinFactY="-5229" custLinFactNeighborX="0" custLinFactNeighborY="-100000">
        <dgm:presLayoutVars>
          <dgm:chMax val="1"/>
          <dgm:bulletEnabled val="1"/>
        </dgm:presLayoutVars>
      </dgm:prSet>
      <dgm:spPr/>
      <dgm:t>
        <a:bodyPr/>
        <a:lstStyle/>
        <a:p>
          <a:endParaRPr lang="en-US"/>
        </a:p>
      </dgm:t>
    </dgm:pt>
    <dgm:pt modelId="{47424986-06BB-410F-9CDE-8BCF4459D831}" type="pres">
      <dgm:prSet presAssocID="{AF803EBD-7AA0-4A16-B98F-48D034214B3D}" presName="sp" presStyleCnt="0"/>
      <dgm:spPr/>
    </dgm:pt>
    <dgm:pt modelId="{B6D6D409-1F3F-4287-829D-CE09A6ADAD45}" type="pres">
      <dgm:prSet presAssocID="{646893B2-0C92-4D79-A740-37AFB106C82B}" presName="linNode" presStyleCnt="0"/>
      <dgm:spPr/>
    </dgm:pt>
    <dgm:pt modelId="{0F1ED995-D8A3-45A1-883F-D8624BCF4EB4}" type="pres">
      <dgm:prSet presAssocID="{646893B2-0C92-4D79-A740-37AFB106C82B}" presName="parentText" presStyleLbl="node1" presStyleIdx="2" presStyleCnt="5" custScaleX="248617">
        <dgm:presLayoutVars>
          <dgm:chMax val="1"/>
          <dgm:bulletEnabled val="1"/>
        </dgm:presLayoutVars>
      </dgm:prSet>
      <dgm:spPr/>
      <dgm:t>
        <a:bodyPr/>
        <a:lstStyle/>
        <a:p>
          <a:endParaRPr lang="en-US"/>
        </a:p>
      </dgm:t>
    </dgm:pt>
    <dgm:pt modelId="{C57089A2-FE1E-430F-98FA-3E12A134E1B4}" type="pres">
      <dgm:prSet presAssocID="{6B37AEF6-051B-41A4-A439-2FD07C2FBCE8}" presName="sp" presStyleCnt="0"/>
      <dgm:spPr/>
    </dgm:pt>
    <dgm:pt modelId="{518781C7-7D4F-47B3-A2D0-C6A6FB77B218}" type="pres">
      <dgm:prSet presAssocID="{D2AE0876-6710-429D-803B-95A2D687529A}" presName="linNode" presStyleCnt="0"/>
      <dgm:spPr/>
    </dgm:pt>
    <dgm:pt modelId="{5272E08F-FED0-48BC-AE76-5A3C2B0A19B4}" type="pres">
      <dgm:prSet presAssocID="{D2AE0876-6710-429D-803B-95A2D687529A}" presName="parentText" presStyleLbl="node1" presStyleIdx="3" presStyleCnt="5" custScaleX="248617">
        <dgm:presLayoutVars>
          <dgm:chMax val="1"/>
          <dgm:bulletEnabled val="1"/>
        </dgm:presLayoutVars>
      </dgm:prSet>
      <dgm:spPr/>
      <dgm:t>
        <a:bodyPr/>
        <a:lstStyle/>
        <a:p>
          <a:endParaRPr lang="en-US"/>
        </a:p>
      </dgm:t>
    </dgm:pt>
    <dgm:pt modelId="{C4C3D55C-4664-4EA3-9FF2-43CC1C9E211C}" type="pres">
      <dgm:prSet presAssocID="{9C8A61BF-C752-44F0-8C72-CE6C88EF985C}" presName="sp" presStyleCnt="0"/>
      <dgm:spPr/>
    </dgm:pt>
    <dgm:pt modelId="{2E462645-F9C5-44DC-9219-FA5B06A22BE9}" type="pres">
      <dgm:prSet presAssocID="{D8573E8D-4585-4DD6-A597-73F328E6A093}" presName="linNode" presStyleCnt="0"/>
      <dgm:spPr/>
    </dgm:pt>
    <dgm:pt modelId="{CE9C1F87-28E7-4F24-A218-7D7253A3482B}" type="pres">
      <dgm:prSet presAssocID="{D8573E8D-4585-4DD6-A597-73F328E6A093}" presName="parentText" presStyleLbl="node1" presStyleIdx="4" presStyleCnt="5" custScaleX="248617">
        <dgm:presLayoutVars>
          <dgm:chMax val="1"/>
          <dgm:bulletEnabled val="1"/>
        </dgm:presLayoutVars>
      </dgm:prSet>
      <dgm:spPr/>
      <dgm:t>
        <a:bodyPr/>
        <a:lstStyle/>
        <a:p>
          <a:endParaRPr lang="en-US"/>
        </a:p>
      </dgm:t>
    </dgm:pt>
  </dgm:ptLst>
  <dgm:cxnLst>
    <dgm:cxn modelId="{67C61EB3-0D02-4F4A-8477-F8AE7A6D2452}" type="presOf" srcId="{AFA944D9-F5E5-43A8-8349-3D13F1DB8EE0}" destId="{D2D354F5-15F9-41A0-BC08-DC5875CA1EB3}" srcOrd="0" destOrd="0" presId="urn:microsoft.com/office/officeart/2005/8/layout/vList5"/>
    <dgm:cxn modelId="{30DD999C-04D9-46F2-859E-C9C246304260}" type="presOf" srcId="{E1579184-C4F0-4BCD-B0F5-7651CF4AC293}" destId="{80B27D26-858B-49DF-8C1A-25E1D0C1445D}" srcOrd="0" destOrd="0" presId="urn:microsoft.com/office/officeart/2005/8/layout/vList5"/>
    <dgm:cxn modelId="{E0B09F50-22E8-415B-AE86-D287BE4BC802}" type="presOf" srcId="{D2AE0876-6710-429D-803B-95A2D687529A}" destId="{5272E08F-FED0-48BC-AE76-5A3C2B0A19B4}" srcOrd="0" destOrd="0" presId="urn:microsoft.com/office/officeart/2005/8/layout/vList5"/>
    <dgm:cxn modelId="{E153D233-948E-4B98-88C0-8B3841792BF8}" srcId="{AFA944D9-F5E5-43A8-8349-3D13F1DB8EE0}" destId="{646893B2-0C92-4D79-A740-37AFB106C82B}" srcOrd="2" destOrd="0" parTransId="{9E6148E3-5854-434D-A1C0-D986F0B99D3D}" sibTransId="{6B37AEF6-051B-41A4-A439-2FD07C2FBCE8}"/>
    <dgm:cxn modelId="{E5B9F733-C789-44DC-808E-137B44384F77}" srcId="{AFA944D9-F5E5-43A8-8349-3D13F1DB8EE0}" destId="{D2AE0876-6710-429D-803B-95A2D687529A}" srcOrd="3" destOrd="0" parTransId="{F1CE2A9B-436E-4F48-A3BE-436F9A9C42DF}" sibTransId="{9C8A61BF-C752-44F0-8C72-CE6C88EF985C}"/>
    <dgm:cxn modelId="{E14DD82F-1182-4701-9A30-971A76AB32FA}" type="presOf" srcId="{646893B2-0C92-4D79-A740-37AFB106C82B}" destId="{0F1ED995-D8A3-45A1-883F-D8624BCF4EB4}" srcOrd="0" destOrd="0" presId="urn:microsoft.com/office/officeart/2005/8/layout/vList5"/>
    <dgm:cxn modelId="{C63F0875-EF20-4DEA-9407-FBD035B025CC}" type="presOf" srcId="{CD8B6DD0-BF93-4F62-BFD7-748F15EC0E95}" destId="{28C1F915-5FAB-4EA0-A8BD-5411ACCBA3E7}" srcOrd="0" destOrd="0" presId="urn:microsoft.com/office/officeart/2005/8/layout/vList5"/>
    <dgm:cxn modelId="{F715AF6F-EE12-4E5C-A915-82F3942C547E}" srcId="{AFA944D9-F5E5-43A8-8349-3D13F1DB8EE0}" destId="{CD8B6DD0-BF93-4F62-BFD7-748F15EC0E95}" srcOrd="0" destOrd="0" parTransId="{A06D8A0A-F0D8-4031-B30D-4169FC77C801}" sibTransId="{2234AF43-C074-4841-832B-E2C9696276E1}"/>
    <dgm:cxn modelId="{F18A84A8-C0D7-45E1-9F74-8CF51CCFD137}" srcId="{AFA944D9-F5E5-43A8-8349-3D13F1DB8EE0}" destId="{E1579184-C4F0-4BCD-B0F5-7651CF4AC293}" srcOrd="1" destOrd="0" parTransId="{A8EFE75D-EA8B-4D2B-BA77-AB75B776C1D5}" sibTransId="{AF803EBD-7AA0-4A16-B98F-48D034214B3D}"/>
    <dgm:cxn modelId="{8A6F0FFC-B756-4170-B091-C8C90C61F67C}" srcId="{AFA944D9-F5E5-43A8-8349-3D13F1DB8EE0}" destId="{D8573E8D-4585-4DD6-A597-73F328E6A093}" srcOrd="4" destOrd="0" parTransId="{68F8FAAA-ADE1-4B37-B2E9-B1E4FE1E1B8C}" sibTransId="{3BE0C639-DB0F-4811-87B0-B430CEFE6201}"/>
    <dgm:cxn modelId="{0BB6639B-1276-4F18-9C36-C98BE794F418}" type="presOf" srcId="{D8573E8D-4585-4DD6-A597-73F328E6A093}" destId="{CE9C1F87-28E7-4F24-A218-7D7253A3482B}" srcOrd="0" destOrd="0" presId="urn:microsoft.com/office/officeart/2005/8/layout/vList5"/>
    <dgm:cxn modelId="{A7C9CC7E-3BB1-4AE7-9748-79A16C567C30}" type="presParOf" srcId="{D2D354F5-15F9-41A0-BC08-DC5875CA1EB3}" destId="{B62C87F2-7F89-4164-982B-432D3D874680}" srcOrd="0" destOrd="0" presId="urn:microsoft.com/office/officeart/2005/8/layout/vList5"/>
    <dgm:cxn modelId="{901276AF-461F-43F1-B829-EDB1515A786D}" type="presParOf" srcId="{B62C87F2-7F89-4164-982B-432D3D874680}" destId="{28C1F915-5FAB-4EA0-A8BD-5411ACCBA3E7}" srcOrd="0" destOrd="0" presId="urn:microsoft.com/office/officeart/2005/8/layout/vList5"/>
    <dgm:cxn modelId="{6CAEEB1B-E6FC-437B-AE26-D6698669FF54}" type="presParOf" srcId="{D2D354F5-15F9-41A0-BC08-DC5875CA1EB3}" destId="{F45834ED-BFC7-47FA-8A98-0F1D1DB345A7}" srcOrd="1" destOrd="0" presId="urn:microsoft.com/office/officeart/2005/8/layout/vList5"/>
    <dgm:cxn modelId="{62540413-9EBF-4108-B336-729C980D6F57}" type="presParOf" srcId="{D2D354F5-15F9-41A0-BC08-DC5875CA1EB3}" destId="{FE265C64-AD47-4C07-9C7A-AFA32015F14E}" srcOrd="2" destOrd="0" presId="urn:microsoft.com/office/officeart/2005/8/layout/vList5"/>
    <dgm:cxn modelId="{4008890A-B978-4283-BCDA-26173226BF14}" type="presParOf" srcId="{FE265C64-AD47-4C07-9C7A-AFA32015F14E}" destId="{80B27D26-858B-49DF-8C1A-25E1D0C1445D}" srcOrd="0" destOrd="0" presId="urn:microsoft.com/office/officeart/2005/8/layout/vList5"/>
    <dgm:cxn modelId="{C7F85709-E80D-407E-948A-36A68403C3C0}" type="presParOf" srcId="{D2D354F5-15F9-41A0-BC08-DC5875CA1EB3}" destId="{47424986-06BB-410F-9CDE-8BCF4459D831}" srcOrd="3" destOrd="0" presId="urn:microsoft.com/office/officeart/2005/8/layout/vList5"/>
    <dgm:cxn modelId="{2F8B8E89-7E47-40B2-AC22-D8EE5B7286E1}" type="presParOf" srcId="{D2D354F5-15F9-41A0-BC08-DC5875CA1EB3}" destId="{B6D6D409-1F3F-4287-829D-CE09A6ADAD45}" srcOrd="4" destOrd="0" presId="urn:microsoft.com/office/officeart/2005/8/layout/vList5"/>
    <dgm:cxn modelId="{46F32BBA-718C-4E07-934C-BC5FA4BD8CA2}" type="presParOf" srcId="{B6D6D409-1F3F-4287-829D-CE09A6ADAD45}" destId="{0F1ED995-D8A3-45A1-883F-D8624BCF4EB4}" srcOrd="0" destOrd="0" presId="urn:microsoft.com/office/officeart/2005/8/layout/vList5"/>
    <dgm:cxn modelId="{59994445-AB04-46AE-9412-F3B07B744AAA}" type="presParOf" srcId="{D2D354F5-15F9-41A0-BC08-DC5875CA1EB3}" destId="{C57089A2-FE1E-430F-98FA-3E12A134E1B4}" srcOrd="5" destOrd="0" presId="urn:microsoft.com/office/officeart/2005/8/layout/vList5"/>
    <dgm:cxn modelId="{EC2FCF08-BF74-4F4D-913D-12C1B110A193}" type="presParOf" srcId="{D2D354F5-15F9-41A0-BC08-DC5875CA1EB3}" destId="{518781C7-7D4F-47B3-A2D0-C6A6FB77B218}" srcOrd="6" destOrd="0" presId="urn:microsoft.com/office/officeart/2005/8/layout/vList5"/>
    <dgm:cxn modelId="{72289DEF-81F8-4E67-8A35-841162428D6C}" type="presParOf" srcId="{518781C7-7D4F-47B3-A2D0-C6A6FB77B218}" destId="{5272E08F-FED0-48BC-AE76-5A3C2B0A19B4}" srcOrd="0" destOrd="0" presId="urn:microsoft.com/office/officeart/2005/8/layout/vList5"/>
    <dgm:cxn modelId="{B6200FFF-8F4D-4C66-9607-C50A56E45E11}" type="presParOf" srcId="{D2D354F5-15F9-41A0-BC08-DC5875CA1EB3}" destId="{C4C3D55C-4664-4EA3-9FF2-43CC1C9E211C}" srcOrd="7" destOrd="0" presId="urn:microsoft.com/office/officeart/2005/8/layout/vList5"/>
    <dgm:cxn modelId="{6A183BA9-5A17-47EA-8F9A-90E5AF8F57DA}" type="presParOf" srcId="{D2D354F5-15F9-41A0-BC08-DC5875CA1EB3}" destId="{2E462645-F9C5-44DC-9219-FA5B06A22BE9}" srcOrd="8" destOrd="0" presId="urn:microsoft.com/office/officeart/2005/8/layout/vList5"/>
    <dgm:cxn modelId="{D4BC7E38-CD8E-4A48-A77E-0CCC012095DD}" type="presParOf" srcId="{2E462645-F9C5-44DC-9219-FA5B06A22BE9}" destId="{CE9C1F87-28E7-4F24-A218-7D7253A3482B}" srcOrd="0" destOrd="0" presId="urn:microsoft.com/office/officeart/2005/8/layout/vList5"/>
  </dgm:cxnLst>
  <dgm:bg/>
  <dgm:whole/>
  <dgm:extLst>
    <a:ext uri="http://schemas.microsoft.com/office/drawing/2008/diagram">
      <dsp:dataModelExt xmlns:dsp="http://schemas.microsoft.com/office/drawing/2008/diagram" relId="rId7"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dsp:spTree>
    <dsp:nvGrpSpPr>
      <dsp:cNvPr id="0" name=""/>
      <dsp:cNvGrpSpPr/>
    </dsp:nvGrpSpPr>
    <dsp:grpSpPr/>
    <dsp:sp modelId="{28C1F915-5FAB-4EA0-A8BD-5411ACCBA3E7}">
      <dsp:nvSpPr>
        <dsp:cNvPr id="0" name=""/>
        <dsp:cNvSpPr/>
      </dsp:nvSpPr>
      <dsp:spPr>
        <a:xfrm>
          <a:off x="320514" y="680803"/>
          <a:ext cx="5465241" cy="6728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8580" tIns="34290" rIns="68580" bIns="34290" numCol="1" spcCol="1270" anchor="ctr" anchorCtr="0">
          <a:noAutofit/>
        </a:bodyPr>
        <a:lstStyle/>
        <a:p>
          <a:pPr lvl="0" algn="ctr" defTabSz="800100">
            <a:lnSpc>
              <a:spcPct val="90000"/>
            </a:lnSpc>
            <a:spcBef>
              <a:spcPct val="0"/>
            </a:spcBef>
            <a:spcAft>
              <a:spcPct val="35000"/>
            </a:spcAft>
          </a:pPr>
          <a:r>
            <a:rPr lang="en-US" sz="1800" kern="1200" dirty="0" smtClean="0"/>
            <a:t>Project Procurement Arrangement &amp; DLI</a:t>
          </a:r>
          <a:endParaRPr lang="en-US" sz="1800" kern="1200" dirty="0"/>
        </a:p>
      </dsp:txBody>
      <dsp:txXfrm>
        <a:off x="353359" y="713648"/>
        <a:ext cx="5399551" cy="607148"/>
      </dsp:txXfrm>
    </dsp:sp>
    <dsp:sp modelId="{80B27D26-858B-49DF-8C1A-25E1D0C1445D}">
      <dsp:nvSpPr>
        <dsp:cNvPr id="0" name=""/>
        <dsp:cNvSpPr/>
      </dsp:nvSpPr>
      <dsp:spPr>
        <a:xfrm>
          <a:off x="320514" y="0"/>
          <a:ext cx="5465241" cy="6728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fr-FR" sz="1700" kern="1200" dirty="0" smtClean="0"/>
            <a:t>Bank procurement information, Requirements, procedures, etc.</a:t>
          </a:r>
          <a:endParaRPr lang="en-US" sz="1700" kern="1200" dirty="0"/>
        </a:p>
      </dsp:txBody>
      <dsp:txXfrm>
        <a:off x="353359" y="32845"/>
        <a:ext cx="5399551" cy="607148"/>
      </dsp:txXfrm>
    </dsp:sp>
    <dsp:sp modelId="{0F1ED995-D8A3-45A1-883F-D8624BCF4EB4}">
      <dsp:nvSpPr>
        <dsp:cNvPr id="0" name=""/>
        <dsp:cNvSpPr/>
      </dsp:nvSpPr>
      <dsp:spPr>
        <a:xfrm>
          <a:off x="320514" y="1414500"/>
          <a:ext cx="5465241" cy="6728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Things to AVOID</a:t>
          </a:r>
          <a:endParaRPr lang="en-US" sz="1700" kern="1200" dirty="0"/>
        </a:p>
      </dsp:txBody>
      <dsp:txXfrm>
        <a:off x="353359" y="1447345"/>
        <a:ext cx="5399551" cy="607148"/>
      </dsp:txXfrm>
    </dsp:sp>
    <dsp:sp modelId="{5272E08F-FED0-48BC-AE76-5A3C2B0A19B4}">
      <dsp:nvSpPr>
        <dsp:cNvPr id="0" name=""/>
        <dsp:cNvSpPr/>
      </dsp:nvSpPr>
      <dsp:spPr>
        <a:xfrm>
          <a:off x="320514" y="2120980"/>
          <a:ext cx="5465241" cy="6728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Procurement Implementation Observations</a:t>
          </a:r>
          <a:endParaRPr lang="en-US" sz="1700" kern="1200" dirty="0"/>
        </a:p>
      </dsp:txBody>
      <dsp:txXfrm>
        <a:off x="353359" y="2153825"/>
        <a:ext cx="5399551" cy="607148"/>
      </dsp:txXfrm>
    </dsp:sp>
    <dsp:sp modelId="{CE9C1F87-28E7-4F24-A218-7D7253A3482B}">
      <dsp:nvSpPr>
        <dsp:cNvPr id="0" name=""/>
        <dsp:cNvSpPr/>
      </dsp:nvSpPr>
      <dsp:spPr>
        <a:xfrm>
          <a:off x="320514" y="2827461"/>
          <a:ext cx="5465241" cy="672838"/>
        </a:xfrm>
        <a:prstGeom prst="roundRect">
          <a:avLst/>
        </a:prstGeom>
        <a:solidFill>
          <a:schemeClr val="accent1">
            <a:hueOff val="0"/>
            <a:satOff val="0"/>
            <a:lumOff val="0"/>
            <a:alphaOff val="0"/>
          </a:schemeClr>
        </a:solidFill>
        <a:ln w="25400" cap="flat" cmpd="sng" algn="ctr">
          <a:solidFill>
            <a:schemeClr val="lt1">
              <a:hueOff val="0"/>
              <a:satOff val="0"/>
              <a:lumOff val="0"/>
              <a:alphaOff val="0"/>
            </a:schemeClr>
          </a:solidFill>
          <a:prstDash val="solid"/>
        </a:ln>
        <a:effectLst/>
      </dsp:spPr>
      <dsp:style>
        <a:lnRef idx="2">
          <a:scrgbClr r="0" g="0" b="0"/>
        </a:lnRef>
        <a:fillRef idx="1">
          <a:scrgbClr r="0" g="0" b="0"/>
        </a:fillRef>
        <a:effectRef idx="0">
          <a:scrgbClr r="0" g="0" b="0"/>
        </a:effectRef>
        <a:fontRef idx="minor">
          <a:schemeClr val="lt1"/>
        </a:fontRef>
      </dsp:style>
      <dsp:txBody>
        <a:bodyPr spcFirstLastPara="0" vert="horz" wrap="square" lIns="64770" tIns="32385" rIns="64770" bIns="32385" numCol="1" spcCol="1270" anchor="ctr" anchorCtr="0">
          <a:noAutofit/>
        </a:bodyPr>
        <a:lstStyle/>
        <a:p>
          <a:pPr lvl="0" algn="ctr" defTabSz="755650">
            <a:lnSpc>
              <a:spcPct val="90000"/>
            </a:lnSpc>
            <a:spcBef>
              <a:spcPct val="0"/>
            </a:spcBef>
            <a:spcAft>
              <a:spcPct val="35000"/>
            </a:spcAft>
          </a:pPr>
          <a:r>
            <a:rPr lang="en-US" sz="1700" kern="1200" dirty="0" smtClean="0"/>
            <a:t>Exercises</a:t>
          </a:r>
          <a:endParaRPr lang="en-US" sz="1700" kern="1200" dirty="0"/>
        </a:p>
      </dsp:txBody>
      <dsp:txXfrm>
        <a:off x="353359" y="2860306"/>
        <a:ext cx="5399551" cy="607148"/>
      </dsp:txXfrm>
    </dsp:sp>
  </dsp:spTree>
</dsp:drawing>
</file>

<file path=ppt/diagrams/layout1.xml><?xml version="1.0" encoding="utf-8"?>
<dgm:layoutDef xmlns:dgm="http://schemas.openxmlformats.org/drawingml/2006/diagram" xmlns:a="http://schemas.openxmlformats.org/drawingml/2006/main" uniqueId="urn:microsoft.com/office/officeart/2005/8/layout/vList5">
  <dgm:title val=""/>
  <dgm:desc val=""/>
  <dgm:catLst>
    <dgm:cat type="list" pri="15000"/>
    <dgm:cat type="convert" pri="2000"/>
  </dgm:catLst>
  <dgm:sampData>
    <dgm:dataModel>
      <dgm:ptLst>
        <dgm:pt modelId="0" type="doc"/>
        <dgm:pt modelId="1">
          <dgm:prSet phldr="1"/>
        </dgm:pt>
        <dgm:pt modelId="11">
          <dgm:prSet phldr="1"/>
        </dgm:pt>
        <dgm:pt modelId="12">
          <dgm:prSet phldr="1"/>
        </dgm:pt>
        <dgm:pt modelId="2">
          <dgm:prSet phldr="1"/>
        </dgm:pt>
        <dgm:pt modelId="21">
          <dgm:prSet phldr="1"/>
        </dgm:pt>
        <dgm:pt modelId="22">
          <dgm:prSet phldr="1"/>
        </dgm:pt>
        <dgm:pt modelId="3">
          <dgm:prSet phldr="1"/>
        </dgm:pt>
        <dgm:pt modelId="31">
          <dgm:prSet phldr="1"/>
        </dgm:pt>
        <dgm:pt modelId="32">
          <dgm:prSet phldr="1"/>
        </dgm:pt>
      </dgm:ptLst>
      <dgm:cxnLst>
        <dgm:cxn modelId="4" srcId="0" destId="1" srcOrd="0" destOrd="0"/>
        <dgm:cxn modelId="5" srcId="0" destId="2" srcOrd="1" destOrd="0"/>
        <dgm:cxn modelId="6" srcId="0" destId="3" srcOrd="2" destOrd="0"/>
        <dgm:cxn modelId="13" srcId="1" destId="11" srcOrd="0" destOrd="0"/>
        <dgm:cxn modelId="14" srcId="1" destId="12" srcOrd="1" destOrd="0"/>
        <dgm:cxn modelId="23" srcId="2" destId="21" srcOrd="0" destOrd="0"/>
        <dgm:cxn modelId="24" srcId="2" destId="22" srcOrd="1" destOrd="0"/>
        <dgm:cxn modelId="33" srcId="3" destId="31" srcOrd="0" destOrd="0"/>
        <dgm:cxn modelId="34" srcId="3" destId="32" srcOrd="1" destOrd="0"/>
      </dgm:cxnLst>
      <dgm:bg/>
      <dgm:whole/>
    </dgm:dataModel>
  </dgm:sampData>
  <dgm:styleData>
    <dgm:dataModel>
      <dgm:ptLst>
        <dgm:pt modelId="0" type="doc"/>
        <dgm:pt modelId="1"/>
        <dgm:pt modelId="11"/>
        <dgm:pt modelId="2"/>
        <dgm:pt modelId="21"/>
      </dgm:ptLst>
      <dgm:cxnLst>
        <dgm:cxn modelId="4" srcId="0" destId="1" srcOrd="0" destOrd="0"/>
        <dgm:cxn modelId="5" srcId="0" destId="2" srcOrd="1" destOrd="0"/>
        <dgm:cxn modelId="13" srcId="1" destId="11" srcOrd="0" destOrd="0"/>
        <dgm:cxn modelId="23" srcId="2" destId="21" srcOrd="0" destOrd="0"/>
      </dgm:cxnLst>
      <dgm:bg/>
      <dgm:whole/>
    </dgm:dataModel>
  </dgm:styleData>
  <dgm:clrData>
    <dgm:dataModel>
      <dgm:ptLst>
        <dgm:pt modelId="0" type="doc"/>
        <dgm:pt modelId="1"/>
        <dgm:pt modelId="11"/>
        <dgm:pt modelId="2"/>
        <dgm:pt modelId="21"/>
        <dgm:pt modelId="3"/>
        <dgm:pt modelId="31"/>
        <dgm:pt modelId="4"/>
        <dgm:pt modelId="41"/>
      </dgm:ptLst>
      <dgm:cxnLst>
        <dgm:cxn modelId="5" srcId="0" destId="1" srcOrd="0" destOrd="0"/>
        <dgm:cxn modelId="6" srcId="0" destId="2" srcOrd="1" destOrd="0"/>
        <dgm:cxn modelId="7" srcId="0" destId="3" srcOrd="2" destOrd="0"/>
        <dgm:cxn modelId="8" srcId="0" destId="4" srcOrd="3" destOrd="0"/>
        <dgm:cxn modelId="13" srcId="1" destId="11" srcOrd="0" destOrd="0"/>
        <dgm:cxn modelId="23" srcId="2" destId="21" srcOrd="0" destOrd="0"/>
        <dgm:cxn modelId="33" srcId="3" destId="31" srcOrd="0" destOrd="0"/>
        <dgm:cxn modelId="43" srcId="4" destId="41" srcOrd="0" destOrd="0"/>
      </dgm:cxnLst>
      <dgm:bg/>
      <dgm:whole/>
    </dgm:dataModel>
  </dgm:clrData>
  <dgm:layoutNode name="Name0">
    <dgm:varLst>
      <dgm:dir/>
      <dgm:animLvl val="lvl"/>
      <dgm:resizeHandles val="exact"/>
    </dgm:varLst>
    <dgm:choose name="Name1">
      <dgm:if name="Name2" func="var" arg="dir" op="equ" val="norm">
        <dgm:alg type="lin">
          <dgm:param type="linDir" val="fromT"/>
          <dgm:param type="nodeHorzAlign" val="l"/>
        </dgm:alg>
      </dgm:if>
      <dgm:else name="Name3">
        <dgm:alg type="lin">
          <dgm:param type="linDir" val="fromT"/>
          <dgm:param type="nodeHorzAlign" val="r"/>
        </dgm:alg>
      </dgm:else>
    </dgm:choose>
    <dgm:shape xmlns:r="http://schemas.openxmlformats.org/officeDocument/2006/relationships" r:blip="">
      <dgm:adjLst/>
    </dgm:shape>
    <dgm:presOf/>
    <dgm:constrLst>
      <dgm:constr type="h" for="ch" forName="linNode" refType="h"/>
      <dgm:constr type="w" for="ch" forName="linNode" refType="w"/>
      <dgm:constr type="h" for="ch" forName="sp" refType="h" fact="0.05"/>
      <dgm:constr type="primFontSz" for="des" forName="parentText" op="equ" val="65"/>
      <dgm:constr type="secFontSz" for="des" forName="descendantText" op="equ"/>
    </dgm:constrLst>
    <dgm:ruleLst/>
    <dgm:forEach name="Name4" axis="ch" ptType="node">
      <dgm:layoutNode name="linNode">
        <dgm:choose name="Name5">
          <dgm:if name="Name6" func="var" arg="dir" op="equ" val="norm">
            <dgm:alg type="lin">
              <dgm:param type="linDir" val="fromL"/>
            </dgm:alg>
          </dgm:if>
          <dgm:else name="Name7">
            <dgm:alg type="lin">
              <dgm:param type="linDir" val="fromR"/>
            </dgm:alg>
          </dgm:else>
        </dgm:choose>
        <dgm:shape xmlns:r="http://schemas.openxmlformats.org/officeDocument/2006/relationships" r:blip="">
          <dgm:adjLst/>
        </dgm:shape>
        <dgm:presOf/>
        <dgm:constrLst>
          <dgm:constr type="w" for="ch" forName="parentText" refType="w" fact="0.36"/>
          <dgm:constr type="w" for="ch" forName="descendantText" refType="w" fact="0.64"/>
          <dgm:constr type="h" for="ch" forName="parentText" refType="h"/>
          <dgm:constr type="h" for="ch" forName="descendantText" refType="h" refFor="ch" refForName="parentText" fact="0.8"/>
        </dgm:constrLst>
        <dgm:ruleLst/>
        <dgm:layoutNode name="parentText">
          <dgm:varLst>
            <dgm:chMax val="1"/>
            <dgm:bulletEnabled val="1"/>
          </dgm:varLst>
          <dgm:alg type="tx"/>
          <dgm:shape xmlns:r="http://schemas.openxmlformats.org/officeDocument/2006/relationships" type="roundRect" r:blip="" zOrderOff="3">
            <dgm:adjLst/>
          </dgm:shape>
          <dgm:presOf axis="self" ptType="node"/>
          <dgm:constrLst>
            <dgm:constr type="tMarg" refType="primFontSz" fact="0.15"/>
            <dgm:constr type="bMarg" refType="primFontSz" fact="0.15"/>
            <dgm:constr type="lMarg" refType="primFontSz" fact="0.3"/>
            <dgm:constr type="rMarg" refType="primFontSz" fact="0.3"/>
          </dgm:constrLst>
          <dgm:ruleLst>
            <dgm:rule type="primFontSz" val="5" fact="NaN" max="NaN"/>
          </dgm:ruleLst>
        </dgm:layoutNode>
        <dgm:choose name="Name8">
          <dgm:if name="Name9" axis="ch" ptType="node" func="cnt" op="gte" val="1">
            <dgm:layoutNode name="descendantText" styleLbl="alignAccFollowNode1">
              <dgm:varLst>
                <dgm:bulletEnabled val="1"/>
              </dgm:varLst>
              <dgm:alg type="tx">
                <dgm:param type="stBulletLvl" val="1"/>
                <dgm:param type="txAnchorVertCh" val="mid"/>
              </dgm:alg>
              <dgm:choose name="Name10">
                <dgm:if name="Name11" func="var" arg="dir" op="equ" val="norm">
                  <dgm:shape xmlns:r="http://schemas.openxmlformats.org/officeDocument/2006/relationships" rot="90" type="round2SameRect" r:blip="">
                    <dgm:adjLst/>
                  </dgm:shape>
                </dgm:if>
                <dgm:else name="Name12">
                  <dgm:shape xmlns:r="http://schemas.openxmlformats.org/officeDocument/2006/relationships" rot="-90" type="round2SameRect" r:blip="">
                    <dgm:adjLst/>
                  </dgm:shape>
                </dgm:else>
              </dgm:choose>
              <dgm:presOf axis="des" ptType="node"/>
              <dgm:constrLst>
                <dgm:constr type="secFontSz" val="65"/>
                <dgm:constr type="primFontSz" refType="secFontSz"/>
                <dgm:constr type="lMarg" refType="secFontSz" fact="0.3"/>
                <dgm:constr type="rMarg" refType="secFontSz" fact="0.3"/>
                <dgm:constr type="tMarg" refType="secFontSz" fact="0.15"/>
                <dgm:constr type="bMarg" refType="secFontSz" fact="0.15"/>
              </dgm:constrLst>
              <dgm:ruleLst>
                <dgm:rule type="secFontSz" val="5" fact="NaN" max="NaN"/>
              </dgm:ruleLst>
            </dgm:layoutNode>
          </dgm:if>
          <dgm:else name="Name13"/>
        </dgm:choose>
      </dgm:layoutNode>
      <dgm:forEach name="Name14" axis="followSib" ptType="sibTrans" cnt="1">
        <dgm:layoutNode name="sp">
          <dgm:alg type="sp"/>
          <dgm:shape xmlns:r="http://schemas.openxmlformats.org/officeDocument/2006/relationships" r:blip="">
            <dgm:adjLst/>
          </dgm:shape>
          <dgm:presOf/>
          <dgm:constrLst/>
          <dgm:ruleLst/>
        </dgm:layoutNode>
      </dgm:forEach>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1">
  <dgm:title val=""/>
  <dgm:desc val=""/>
  <dgm:catLst>
    <dgm:cat type="simple" pri="10100"/>
  </dgm:catLst>
  <dgm:scene3d>
    <a:camera prst="orthographicFront"/>
    <a:lightRig rig="threePt" dir="t"/>
  </dgm:scene3d>
  <dgm:styleLbl name="node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l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vennNode1">
    <dgm:scene3d>
      <a:camera prst="orthographicFront"/>
      <a:lightRig rig="threePt" dir="t"/>
    </dgm:scene3d>
    <dgm:sp3d/>
    <dgm:txPr/>
    <dgm:style>
      <a:lnRef idx="2">
        <a:scrgbClr r="0" g="0" b="0"/>
      </a:lnRef>
      <a:fillRef idx="1">
        <a:scrgbClr r="0" g="0" b="0"/>
      </a:fillRef>
      <a:effectRef idx="0">
        <a:scrgbClr r="0" g="0" b="0"/>
      </a:effectRef>
      <a:fontRef idx="minor">
        <a:schemeClr val="tx1"/>
      </a:fontRef>
    </dgm:style>
  </dgm:styleLbl>
  <dgm:styleLbl name="align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node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f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ImgPlac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f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bgSibTrans2D1">
    <dgm:scene3d>
      <a:camera prst="orthographicFront"/>
      <a:lightRig rig="threePt" dir="t"/>
    </dgm:scene3d>
    <dgm:sp3d/>
    <dgm:txPr/>
    <dgm:style>
      <a:lnRef idx="0">
        <a:scrgbClr r="0" g="0" b="0"/>
      </a:lnRef>
      <a:fillRef idx="1">
        <a:scrgbClr r="0" g="0" b="0"/>
      </a:fillRef>
      <a:effectRef idx="0">
        <a:scrgbClr r="0" g="0" b="0"/>
      </a:effectRef>
      <a:fontRef idx="minor">
        <a:schemeClr val="lt1"/>
      </a:fontRef>
    </dgm:style>
  </dgm:styleLbl>
  <dgm:styleLbl name="sibTrans1D1">
    <dgm:scene3d>
      <a:camera prst="orthographicFront"/>
      <a:lightRig rig="threePt" dir="t"/>
    </dgm:scene3d>
    <dgm:sp3d/>
    <dgm:txPr/>
    <dgm:style>
      <a:lnRef idx="1">
        <a:scrgbClr r="0" g="0" b="0"/>
      </a:lnRef>
      <a:fillRef idx="0">
        <a:scrgbClr r="0" g="0" b="0"/>
      </a:fillRef>
      <a:effectRef idx="0">
        <a:scrgbClr r="0" g="0" b="0"/>
      </a:effectRef>
      <a:fontRef idx="minor"/>
    </dgm:style>
  </dgm:styleLbl>
  <dgm:styleLbl name="callout">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sst0">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asst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1">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2">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3">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2D4">
    <dgm:scene3d>
      <a:camera prst="orthographicFront"/>
      <a:lightRig rig="threePt" dir="t"/>
    </dgm:scene3d>
    <dgm:sp3d/>
    <dgm:txPr/>
    <dgm:style>
      <a:lnRef idx="2">
        <a:scrgbClr r="0" g="0" b="0"/>
      </a:lnRef>
      <a:fillRef idx="1">
        <a:scrgbClr r="0" g="0" b="0"/>
      </a:fillRef>
      <a:effectRef idx="0">
        <a:scrgbClr r="0" g="0" b="0"/>
      </a:effectRef>
      <a:fontRef idx="minor">
        <a:schemeClr val="lt1"/>
      </a:fontRef>
    </dgm:style>
  </dgm:styleLbl>
  <dgm:styleLbl name="parChTrans1D1">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sp3d/>
    <dgm:txPr/>
    <dgm:style>
      <a:lnRef idx="2">
        <a:scrgbClr r="0" g="0" b="0"/>
      </a:lnRef>
      <a:fillRef idx="0">
        <a:scrgbClr r="0" g="0" b="0"/>
      </a:fillRef>
      <a:effectRef idx="0">
        <a:scrgbClr r="0" g="0" b="0"/>
      </a:effectRef>
      <a:fontRef idx="minor"/>
    </dgm:style>
  </dgm:styleLbl>
  <dgm:styleLbl name="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con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trAlignAcc1">
    <dgm:scene3d>
      <a:camera prst="orthographicFront"/>
      <a:lightRig rig="threePt" dir="t"/>
    </dgm:scene3d>
    <dgm:sp3d/>
    <dgm:txPr/>
    <dgm:style>
      <a:lnRef idx="1">
        <a:scrgbClr r="0" g="0" b="0"/>
      </a:lnRef>
      <a:fillRef idx="1">
        <a:scrgbClr r="0" g="0" b="0"/>
      </a:fillRef>
      <a:effectRef idx="0">
        <a:scrgbClr r="0" g="0" b="0"/>
      </a:effectRef>
      <a:fontRef idx="minor"/>
    </dgm:style>
  </dgm:styleLbl>
  <dgm:styleLbl name="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F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Align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solidBgAcc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align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AccFollowNode1">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0">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2">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3">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fgAcc4">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dk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trBgShp">
    <dgm:scene3d>
      <a:camera prst="orthographicFront"/>
      <a:lightRig rig="threePt" dir="t"/>
    </dgm:scene3d>
    <dgm:sp3d/>
    <dgm:txPr/>
    <dgm:style>
      <a:lnRef idx="0">
        <a:scrgbClr r="0" g="0" b="0"/>
      </a:lnRef>
      <a:fillRef idx="1">
        <a:scrgbClr r="0" g="0" b="0"/>
      </a:fillRef>
      <a:effectRef idx="0">
        <a:scrgbClr r="0" g="0" b="0"/>
      </a:effectRef>
      <a:fontRef idx="minor"/>
    </dgm:style>
  </dgm:styleLbl>
  <dgm:styleLbl name="fgShp">
    <dgm:scene3d>
      <a:camera prst="orthographicFront"/>
      <a:lightRig rig="threePt" dir="t"/>
    </dgm:scene3d>
    <dgm:sp3d/>
    <dgm:txPr/>
    <dgm:style>
      <a:lnRef idx="2">
        <a:scrgbClr r="0" g="0" b="0"/>
      </a:lnRef>
      <a:fillRef idx="1">
        <a:scrgbClr r="0" g="0" b="0"/>
      </a:fillRef>
      <a:effectRef idx="0">
        <a:scrgbClr r="0" g="0" b="0"/>
      </a:effectRef>
      <a:fontRef idx="minor"/>
    </dgm:style>
  </dgm:styleLbl>
  <dgm:styleLbl name="revTx">
    <dgm:scene3d>
      <a:camera prst="orthographicFront"/>
      <a:lightRig rig="threePt" dir="t"/>
    </dgm:scene3d>
    <dgm:sp3d/>
    <dgm:txPr/>
    <dgm:style>
      <a:lnRef idx="0">
        <a:scrgbClr r="0" g="0" b="0"/>
      </a:lnRef>
      <a:fillRef idx="0">
        <a:scrgbClr r="0" g="0" b="0"/>
      </a:fillRef>
      <a:effectRef idx="0">
        <a:scrgbClr r="0" g="0" b="0"/>
      </a:effectRef>
      <a:fontRef idx="minor"/>
    </dgm:style>
  </dgm:styleLbl>
</dgm:styleDef>
</file>

<file path=ppt/drawings/_rels/vmlDrawing1.vml.rels><?xml version="1.0" encoding="UTF-8" standalone="yes"?>
<Relationships xmlns="http://schemas.openxmlformats.org/package/2006/relationships"><Relationship Id="rId1" Type="http://schemas.openxmlformats.org/officeDocument/2006/relationships/image" Target="../media/image27.emf"/></Relationships>
</file>

<file path=ppt/handoutMasters/_rels/handoutMaster1.xml.rels><?xml version="1.0" encoding="UTF-8" standalone="yes"?>
<Relationships xmlns="http://schemas.openxmlformats.org/package/2006/relationships"><Relationship Id="rId1" Type="http://schemas.openxmlformats.org/officeDocument/2006/relationships/theme" Target="../theme/theme11.xml"/></Relationships>
</file>

<file path=ppt/handoutMasters/handoutMaster1.xml><?xml version="1.0" encoding="utf-8"?>
<p:handout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99" cy="495639"/>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dirty="0"/>
          </a:p>
        </p:txBody>
      </p:sp>
      <p:sp>
        <p:nvSpPr>
          <p:cNvPr id="3" name="Date Placeholder 2"/>
          <p:cNvSpPr>
            <a:spLocks noGrp="1"/>
          </p:cNvSpPr>
          <p:nvPr>
            <p:ph type="dt" sz="quarter" idx="1"/>
          </p:nvPr>
        </p:nvSpPr>
        <p:spPr>
          <a:xfrm>
            <a:off x="3848063" y="0"/>
            <a:ext cx="2944899" cy="495639"/>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26C646A4-BB9B-4B8C-855E-D46909ACE4EC}" type="datetimeFigureOut">
              <a:rPr lang="en-US"/>
              <a:pPr>
                <a:defRPr/>
              </a:pPr>
              <a:t>5/19/2016</a:t>
            </a:fld>
            <a:endParaRPr lang="en-US" dirty="0"/>
          </a:p>
        </p:txBody>
      </p:sp>
      <p:sp>
        <p:nvSpPr>
          <p:cNvPr id="4" name="Footer Placeholder 3"/>
          <p:cNvSpPr>
            <a:spLocks noGrp="1"/>
          </p:cNvSpPr>
          <p:nvPr>
            <p:ph type="ftr" sz="quarter" idx="2"/>
          </p:nvPr>
        </p:nvSpPr>
        <p:spPr>
          <a:xfrm>
            <a:off x="0" y="9408670"/>
            <a:ext cx="2944899" cy="495639"/>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dirty="0"/>
          </a:p>
        </p:txBody>
      </p:sp>
      <p:sp>
        <p:nvSpPr>
          <p:cNvPr id="5" name="Slide Number Placeholder 4"/>
          <p:cNvSpPr>
            <a:spLocks noGrp="1"/>
          </p:cNvSpPr>
          <p:nvPr>
            <p:ph type="sldNum" sz="quarter" idx="3"/>
          </p:nvPr>
        </p:nvSpPr>
        <p:spPr>
          <a:xfrm>
            <a:off x="3848063" y="9408670"/>
            <a:ext cx="2944899" cy="495639"/>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7835A6EA-93D0-47D8-AD17-855E4C25975C}" type="slidenum">
              <a:rPr lang="en-US"/>
              <a:pPr>
                <a:defRPr/>
              </a:pPr>
              <a:t>‹#›</a:t>
            </a:fld>
            <a:endParaRPr lang="en-US" dirty="0"/>
          </a:p>
        </p:txBody>
      </p:sp>
    </p:spTree>
    <p:extLst>
      <p:ext uri="{BB962C8B-B14F-4D97-AF65-F5344CB8AC3E}">
        <p14:creationId xmlns:p14="http://schemas.microsoft.com/office/powerpoint/2010/main" val="627495449"/>
      </p:ext>
    </p:extLst>
  </p:cSld>
  <p:clrMap bg1="lt1" tx1="dk1" bg2="lt2" tx2="dk2" accent1="accent1" accent2="accent2" accent3="accent3" accent4="accent4" accent5="accent5" accent6="accent6" hlink="hlink" folHlink="folHlink"/>
  <p:hf hdr="0" ftr="0" dt="0"/>
</p:handoutMaster>
</file>

<file path=ppt/notesMasters/_rels/notesMaster1.xml.rels><?xml version="1.0" encoding="UTF-8" standalone="yes"?>
<Relationships xmlns="http://schemas.openxmlformats.org/package/2006/relationships"><Relationship Id="rId1" Type="http://schemas.openxmlformats.org/officeDocument/2006/relationships/theme" Target="../theme/theme10.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2944899" cy="495639"/>
          </a:xfrm>
          <a:prstGeom prst="rect">
            <a:avLst/>
          </a:prstGeom>
        </p:spPr>
        <p:txBody>
          <a:bodyPr vert="horz" lIns="91440" tIns="45720" rIns="91440" bIns="45720" rtlCol="0"/>
          <a:lstStyle>
            <a:lvl1pPr algn="l">
              <a:defRPr sz="1200">
                <a:ea typeface="+mn-ea"/>
                <a:cs typeface="Times New Roman" pitchFamily="18" charset="0"/>
              </a:defRPr>
            </a:lvl1pPr>
          </a:lstStyle>
          <a:p>
            <a:pPr>
              <a:defRPr/>
            </a:pPr>
            <a:endParaRPr lang="en-US" dirty="0"/>
          </a:p>
        </p:txBody>
      </p:sp>
      <p:sp>
        <p:nvSpPr>
          <p:cNvPr id="3" name="Date Placeholder 2"/>
          <p:cNvSpPr>
            <a:spLocks noGrp="1"/>
          </p:cNvSpPr>
          <p:nvPr>
            <p:ph type="dt" idx="1"/>
          </p:nvPr>
        </p:nvSpPr>
        <p:spPr>
          <a:xfrm>
            <a:off x="3848063" y="0"/>
            <a:ext cx="2944899" cy="495639"/>
          </a:xfrm>
          <a:prstGeom prst="rect">
            <a:avLst/>
          </a:prstGeom>
        </p:spPr>
        <p:txBody>
          <a:bodyPr vert="horz" wrap="square" lIns="91440" tIns="45720" rIns="91440" bIns="45720" numCol="1" anchor="t" anchorCtr="0" compatLnSpc="1">
            <a:prstTxWarp prst="textNoShape">
              <a:avLst/>
            </a:prstTxWarp>
          </a:bodyPr>
          <a:lstStyle>
            <a:lvl1pPr algn="r">
              <a:defRPr sz="1200" smtClean="0"/>
            </a:lvl1pPr>
          </a:lstStyle>
          <a:p>
            <a:pPr>
              <a:defRPr/>
            </a:pPr>
            <a:fld id="{19F3E8D4-DEC0-4006-8D4F-0FDA10470C08}" type="datetimeFigureOut">
              <a:rPr lang="en-US"/>
              <a:pPr>
                <a:defRPr/>
              </a:pPr>
              <a:t>5/19/2016</a:t>
            </a:fld>
            <a:endParaRPr lang="en-US" dirty="0"/>
          </a:p>
        </p:txBody>
      </p:sp>
      <p:sp>
        <p:nvSpPr>
          <p:cNvPr id="4" name="Slide Image Placeholder 3"/>
          <p:cNvSpPr>
            <a:spLocks noGrp="1" noRot="1" noChangeAspect="1"/>
          </p:cNvSpPr>
          <p:nvPr>
            <p:ph type="sldImg" idx="2"/>
          </p:nvPr>
        </p:nvSpPr>
        <p:spPr>
          <a:xfrm>
            <a:off x="920750" y="742950"/>
            <a:ext cx="4953000" cy="3714750"/>
          </a:xfrm>
          <a:prstGeom prst="rect">
            <a:avLst/>
          </a:prstGeom>
          <a:noFill/>
          <a:ln w="12700">
            <a:solidFill>
              <a:prstClr val="black"/>
            </a:solidFill>
          </a:ln>
        </p:spPr>
        <p:txBody>
          <a:bodyPr vert="horz" lIns="91440" tIns="45720" rIns="91440" bIns="45720" rtlCol="0" anchor="ctr"/>
          <a:lstStyle/>
          <a:p>
            <a:pPr lvl="0"/>
            <a:endParaRPr lang="en-US" noProof="0" dirty="0"/>
          </a:p>
        </p:txBody>
      </p:sp>
      <p:sp>
        <p:nvSpPr>
          <p:cNvPr id="5" name="Notes Placeholder 4"/>
          <p:cNvSpPr>
            <a:spLocks noGrp="1"/>
          </p:cNvSpPr>
          <p:nvPr>
            <p:ph type="body" sz="quarter" idx="3"/>
          </p:nvPr>
        </p:nvSpPr>
        <p:spPr>
          <a:xfrm>
            <a:off x="680066" y="4706027"/>
            <a:ext cx="5434369" cy="4457362"/>
          </a:xfrm>
          <a:prstGeom prst="rect">
            <a:avLst/>
          </a:prstGeom>
        </p:spPr>
        <p:txBody>
          <a:bodyPr vert="horz" lIns="91440" tIns="45720" rIns="91440" bIns="45720" rtlCol="0"/>
          <a:lstStyle/>
          <a:p>
            <a:pPr lvl="0"/>
            <a:r>
              <a:rPr lang="en-US" noProof="0" smtClean="0"/>
              <a:t>Click to edit Master text styles</a:t>
            </a:r>
          </a:p>
          <a:p>
            <a:pPr lvl="1"/>
            <a:r>
              <a:rPr lang="en-US" noProof="0" smtClean="0"/>
              <a:t>Second level</a:t>
            </a:r>
          </a:p>
          <a:p>
            <a:pPr lvl="2"/>
            <a:r>
              <a:rPr lang="en-US" noProof="0" smtClean="0"/>
              <a:t>Third level</a:t>
            </a:r>
          </a:p>
          <a:p>
            <a:pPr lvl="3"/>
            <a:r>
              <a:rPr lang="en-US" noProof="0" smtClean="0"/>
              <a:t>Fourth level</a:t>
            </a:r>
          </a:p>
          <a:p>
            <a:pPr lvl="4"/>
            <a:r>
              <a:rPr lang="en-US" noProof="0" smtClean="0"/>
              <a:t>Fifth level</a:t>
            </a:r>
            <a:endParaRPr lang="en-US" noProof="0"/>
          </a:p>
        </p:txBody>
      </p:sp>
      <p:sp>
        <p:nvSpPr>
          <p:cNvPr id="6" name="Footer Placeholder 5"/>
          <p:cNvSpPr>
            <a:spLocks noGrp="1"/>
          </p:cNvSpPr>
          <p:nvPr>
            <p:ph type="ftr" sz="quarter" idx="4"/>
          </p:nvPr>
        </p:nvSpPr>
        <p:spPr>
          <a:xfrm>
            <a:off x="0" y="9408670"/>
            <a:ext cx="2944899" cy="495639"/>
          </a:xfrm>
          <a:prstGeom prst="rect">
            <a:avLst/>
          </a:prstGeom>
        </p:spPr>
        <p:txBody>
          <a:bodyPr vert="horz" lIns="91440" tIns="45720" rIns="91440" bIns="45720" rtlCol="0" anchor="b"/>
          <a:lstStyle>
            <a:lvl1pPr algn="l">
              <a:defRPr sz="1200">
                <a:ea typeface="+mn-ea"/>
                <a:cs typeface="Times New Roman" pitchFamily="18" charset="0"/>
              </a:defRPr>
            </a:lvl1pPr>
          </a:lstStyle>
          <a:p>
            <a:pPr>
              <a:defRPr/>
            </a:pPr>
            <a:endParaRPr lang="en-US" dirty="0"/>
          </a:p>
        </p:txBody>
      </p:sp>
      <p:sp>
        <p:nvSpPr>
          <p:cNvPr id="7" name="Slide Number Placeholder 6"/>
          <p:cNvSpPr>
            <a:spLocks noGrp="1"/>
          </p:cNvSpPr>
          <p:nvPr>
            <p:ph type="sldNum" sz="quarter" idx="5"/>
          </p:nvPr>
        </p:nvSpPr>
        <p:spPr>
          <a:xfrm>
            <a:off x="3848063" y="9408670"/>
            <a:ext cx="2944899" cy="495639"/>
          </a:xfrm>
          <a:prstGeom prst="rect">
            <a:avLst/>
          </a:prstGeom>
        </p:spPr>
        <p:txBody>
          <a:bodyPr vert="horz" wrap="square" lIns="91440" tIns="45720" rIns="91440" bIns="45720" numCol="1" anchor="b" anchorCtr="0" compatLnSpc="1">
            <a:prstTxWarp prst="textNoShape">
              <a:avLst/>
            </a:prstTxWarp>
          </a:bodyPr>
          <a:lstStyle>
            <a:lvl1pPr algn="r">
              <a:defRPr sz="1200" smtClean="0"/>
            </a:lvl1pPr>
          </a:lstStyle>
          <a:p>
            <a:pPr>
              <a:defRPr/>
            </a:pPr>
            <a:fld id="{E57DA7DA-3AE2-4A43-88A4-44692C405BCE}" type="slidenum">
              <a:rPr lang="en-US"/>
              <a:pPr>
                <a:defRPr/>
              </a:pPr>
              <a:t>‹#›</a:t>
            </a:fld>
            <a:endParaRPr lang="en-US" dirty="0"/>
          </a:p>
        </p:txBody>
      </p:sp>
    </p:spTree>
    <p:extLst>
      <p:ext uri="{BB962C8B-B14F-4D97-AF65-F5344CB8AC3E}">
        <p14:creationId xmlns:p14="http://schemas.microsoft.com/office/powerpoint/2010/main" val="540900198"/>
      </p:ext>
    </p:extLst>
  </p:cSld>
  <p:clrMap bg1="lt1" tx1="dk1" bg2="lt2" tx2="dk2" accent1="accent1" accent2="accent2" accent3="accent3" accent4="accent4" accent5="accent5" accent6="accent6" hlink="hlink" folHlink="folHlink"/>
  <p:hf hdr="0" ftr="0" dt="0"/>
  <p:notesStyle>
    <a:lvl1pPr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1pPr>
    <a:lvl2pPr marL="4572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2pPr>
    <a:lvl3pPr marL="9144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3pPr>
    <a:lvl4pPr marL="13716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4pPr>
    <a:lvl5pPr marL="1828800" algn="l" defTabSz="457200" rtl="0" eaLnBrk="0" fontAlgn="base" hangingPunct="0">
      <a:spcBef>
        <a:spcPct val="30000"/>
      </a:spcBef>
      <a:spcAft>
        <a:spcPct val="0"/>
      </a:spcAft>
      <a:defRPr sz="1200" kern="1200">
        <a:solidFill>
          <a:schemeClr val="tx1"/>
        </a:solidFill>
        <a:latin typeface="+mn-lt"/>
        <a:ea typeface="MS PGothic" pitchFamily="34" charset="-128"/>
        <a:cs typeface="+mn-cs"/>
      </a:defRPr>
    </a:lvl5pPr>
    <a:lvl6pPr marL="2286000" algn="l" defTabSz="457200" rtl="0" eaLnBrk="1" latinLnBrk="0" hangingPunct="1">
      <a:defRPr sz="1200" kern="1200">
        <a:solidFill>
          <a:schemeClr val="tx1"/>
        </a:solidFill>
        <a:latin typeface="+mn-lt"/>
        <a:ea typeface="+mn-ea"/>
        <a:cs typeface="+mn-cs"/>
      </a:defRPr>
    </a:lvl6pPr>
    <a:lvl7pPr marL="2743200" algn="l" defTabSz="457200" rtl="0" eaLnBrk="1" latinLnBrk="0" hangingPunct="1">
      <a:defRPr sz="1200" kern="1200">
        <a:solidFill>
          <a:schemeClr val="tx1"/>
        </a:solidFill>
        <a:latin typeface="+mn-lt"/>
        <a:ea typeface="+mn-ea"/>
        <a:cs typeface="+mn-cs"/>
      </a:defRPr>
    </a:lvl7pPr>
    <a:lvl8pPr marL="3200400" algn="l" defTabSz="457200" rtl="0" eaLnBrk="1" latinLnBrk="0" hangingPunct="1">
      <a:defRPr sz="1200" kern="1200">
        <a:solidFill>
          <a:schemeClr val="tx1"/>
        </a:solidFill>
        <a:latin typeface="+mn-lt"/>
        <a:ea typeface="+mn-ea"/>
        <a:cs typeface="+mn-cs"/>
      </a:defRPr>
    </a:lvl8pPr>
    <a:lvl9pPr marL="3657600" algn="l" defTabSz="4572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37.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38.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39.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40.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41.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43.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44.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30250"/>
            <a:ext cx="4870450" cy="3654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E57DA7DA-3AE2-4A43-88A4-44692C405BCE}" type="slidenum">
              <a:rPr lang="en-US">
                <a:solidFill>
                  <a:prstClr val="black"/>
                </a:solidFill>
              </a:rPr>
              <a:pPr>
                <a:defRPr/>
              </a:pPr>
              <a:t>0</a:t>
            </a:fld>
            <a:endParaRPr lang="en-US" dirty="0">
              <a:solidFill>
                <a:prstClr val="black"/>
              </a:solidFill>
            </a:endParaRPr>
          </a:p>
        </p:txBody>
      </p:sp>
    </p:spTree>
    <p:extLst>
      <p:ext uri="{BB962C8B-B14F-4D97-AF65-F5344CB8AC3E}">
        <p14:creationId xmlns:p14="http://schemas.microsoft.com/office/powerpoint/2010/main" val="478330937"/>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30250"/>
            <a:ext cx="4870450" cy="3654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8331CA-6E65-48EE-9C5A-1CB6EBCEAE2A}" type="slidenum">
              <a:rPr lang="en-US">
                <a:solidFill>
                  <a:prstClr val="black"/>
                </a:solidFill>
              </a:rPr>
              <a:pPr>
                <a:defRPr/>
              </a:pPr>
              <a:t>24</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2961863861"/>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30250"/>
            <a:ext cx="4870450" cy="3654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8331CA-6E65-48EE-9C5A-1CB6EBCEAE2A}" type="slidenum">
              <a:rPr lang="en-US">
                <a:solidFill>
                  <a:prstClr val="black"/>
                </a:solidFill>
              </a:rPr>
              <a:pPr>
                <a:defRPr/>
              </a:pPr>
              <a:t>25</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124346378"/>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30250"/>
            <a:ext cx="4870450" cy="3654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8331CA-6E65-48EE-9C5A-1CB6EBCEAE2A}" type="slidenum">
              <a:rPr lang="en-US">
                <a:solidFill>
                  <a:prstClr val="black"/>
                </a:solidFill>
              </a:rPr>
              <a:pPr>
                <a:defRPr/>
              </a:pPr>
              <a:t>26</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1160393162"/>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30250"/>
            <a:ext cx="4870450" cy="3654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8331CA-6E65-48EE-9C5A-1CB6EBCEAE2A}" type="slidenum">
              <a:rPr lang="en-US">
                <a:solidFill>
                  <a:prstClr val="black"/>
                </a:solidFill>
              </a:rPr>
              <a:pPr>
                <a:defRPr/>
              </a:pPr>
              <a:t>27</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68429216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30250"/>
            <a:ext cx="4870450" cy="3654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8331CA-6E65-48EE-9C5A-1CB6EBCEAE2A}" type="slidenum">
              <a:rPr lang="en-US">
                <a:solidFill>
                  <a:prstClr val="black"/>
                </a:solidFill>
              </a:rPr>
              <a:pPr>
                <a:defRPr/>
              </a:pPr>
              <a:t>28</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1912335605"/>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30250"/>
            <a:ext cx="4870450" cy="3654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8331CA-6E65-48EE-9C5A-1CB6EBCEAE2A}" type="slidenum">
              <a:rPr lang="en-US">
                <a:solidFill>
                  <a:prstClr val="black"/>
                </a:solidFill>
              </a:rPr>
              <a:pPr>
                <a:defRPr/>
              </a:pPr>
              <a:t>29</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1623303074"/>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GLs 1.9.</a:t>
            </a:r>
            <a:endParaRPr lang="en-US" dirty="0"/>
          </a:p>
        </p:txBody>
      </p:sp>
      <p:sp>
        <p:nvSpPr>
          <p:cNvPr id="4" name="Slide Number Placeholder 3"/>
          <p:cNvSpPr>
            <a:spLocks noGrp="1"/>
          </p:cNvSpPr>
          <p:nvPr>
            <p:ph type="sldNum" sz="quarter" idx="10"/>
          </p:nvPr>
        </p:nvSpPr>
        <p:spPr/>
        <p:txBody>
          <a:bodyPr/>
          <a:lstStyle/>
          <a:p>
            <a:fld id="{74C331BA-8058-4764-9046-6B4F0B87F465}" type="slidenum">
              <a:rPr lang="en-US" smtClean="0">
                <a:solidFill>
                  <a:srgbClr val="000000"/>
                </a:solidFill>
              </a:rPr>
              <a:pPr/>
              <a:t>31</a:t>
            </a:fld>
            <a:endParaRPr lang="en-US">
              <a:solidFill>
                <a:srgbClr val="000000"/>
              </a:solidFill>
            </a:endParaRPr>
          </a:p>
        </p:txBody>
      </p:sp>
    </p:spTree>
    <p:extLst>
      <p:ext uri="{BB962C8B-B14F-4D97-AF65-F5344CB8AC3E}">
        <p14:creationId xmlns:p14="http://schemas.microsoft.com/office/powerpoint/2010/main" val="3223268167"/>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Vocabulary: RFP</a:t>
            </a:r>
          </a:p>
          <a:p>
            <a:r>
              <a:rPr lang="en-US" dirty="0" smtClean="0"/>
              <a:t>GLs: 1.10.</a:t>
            </a:r>
            <a:endParaRPr lang="en-US" dirty="0"/>
          </a:p>
        </p:txBody>
      </p:sp>
      <p:sp>
        <p:nvSpPr>
          <p:cNvPr id="4" name="Slide Number Placeholder 3"/>
          <p:cNvSpPr>
            <a:spLocks noGrp="1"/>
          </p:cNvSpPr>
          <p:nvPr>
            <p:ph type="sldNum" sz="quarter" idx="10"/>
          </p:nvPr>
        </p:nvSpPr>
        <p:spPr/>
        <p:txBody>
          <a:bodyPr/>
          <a:lstStyle/>
          <a:p>
            <a:fld id="{74C331BA-8058-4764-9046-6B4F0B87F465}" type="slidenum">
              <a:rPr lang="en-US" smtClean="0">
                <a:solidFill>
                  <a:srgbClr val="000000"/>
                </a:solidFill>
              </a:rPr>
              <a:pPr/>
              <a:t>34</a:t>
            </a:fld>
            <a:endParaRPr lang="en-US">
              <a:solidFill>
                <a:srgbClr val="000000"/>
              </a:solidFill>
            </a:endParaRPr>
          </a:p>
        </p:txBody>
      </p:sp>
    </p:spTree>
    <p:extLst>
      <p:ext uri="{BB962C8B-B14F-4D97-AF65-F5344CB8AC3E}">
        <p14:creationId xmlns:p14="http://schemas.microsoft.com/office/powerpoint/2010/main" val="412429824"/>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GLs: 1.12.</a:t>
            </a:r>
            <a:endParaRPr lang="en-US" dirty="0"/>
          </a:p>
        </p:txBody>
      </p:sp>
      <p:sp>
        <p:nvSpPr>
          <p:cNvPr id="4" name="Slide Number Placeholder 3"/>
          <p:cNvSpPr>
            <a:spLocks noGrp="1"/>
          </p:cNvSpPr>
          <p:nvPr>
            <p:ph type="sldNum" sz="quarter" idx="10"/>
          </p:nvPr>
        </p:nvSpPr>
        <p:spPr/>
        <p:txBody>
          <a:bodyPr/>
          <a:lstStyle/>
          <a:p>
            <a:fld id="{74C331BA-8058-4764-9046-6B4F0B87F465}" type="slidenum">
              <a:rPr lang="en-US" smtClean="0">
                <a:solidFill>
                  <a:srgbClr val="000000"/>
                </a:solidFill>
              </a:rPr>
              <a:pPr/>
              <a:t>35</a:t>
            </a:fld>
            <a:endParaRPr lang="en-US">
              <a:solidFill>
                <a:srgbClr val="000000"/>
              </a:solidFill>
            </a:endParaRPr>
          </a:p>
        </p:txBody>
      </p:sp>
    </p:spTree>
    <p:extLst>
      <p:ext uri="{BB962C8B-B14F-4D97-AF65-F5344CB8AC3E}">
        <p14:creationId xmlns:p14="http://schemas.microsoft.com/office/powerpoint/2010/main" val="4284080797"/>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GLs: 1.12.</a:t>
            </a:r>
            <a:endParaRPr lang="en-US" dirty="0"/>
          </a:p>
        </p:txBody>
      </p:sp>
      <p:sp>
        <p:nvSpPr>
          <p:cNvPr id="4" name="Slide Number Placeholder 3"/>
          <p:cNvSpPr>
            <a:spLocks noGrp="1"/>
          </p:cNvSpPr>
          <p:nvPr>
            <p:ph type="sldNum" sz="quarter" idx="10"/>
          </p:nvPr>
        </p:nvSpPr>
        <p:spPr/>
        <p:txBody>
          <a:bodyPr/>
          <a:lstStyle/>
          <a:p>
            <a:fld id="{74C331BA-8058-4764-9046-6B4F0B87F465}" type="slidenum">
              <a:rPr lang="en-US" smtClean="0">
                <a:solidFill>
                  <a:srgbClr val="000000"/>
                </a:solidFill>
              </a:rPr>
              <a:pPr/>
              <a:t>36</a:t>
            </a:fld>
            <a:endParaRPr lang="en-US">
              <a:solidFill>
                <a:srgbClr val="000000"/>
              </a:solidFill>
            </a:endParaRPr>
          </a:p>
        </p:txBody>
      </p:sp>
    </p:spTree>
    <p:extLst>
      <p:ext uri="{BB962C8B-B14F-4D97-AF65-F5344CB8AC3E}">
        <p14:creationId xmlns:p14="http://schemas.microsoft.com/office/powerpoint/2010/main" val="300440380"/>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30250"/>
            <a:ext cx="4870450" cy="3654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8331CA-6E65-48EE-9C5A-1CB6EBCEAE2A}" type="slidenum">
              <a:rPr lang="en-US">
                <a:solidFill>
                  <a:prstClr val="black"/>
                </a:solidFill>
              </a:rPr>
              <a:pPr>
                <a:defRPr/>
              </a:pPr>
              <a:t>1</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3302591826"/>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GLs: 1.14</a:t>
            </a:r>
            <a:r>
              <a:rPr lang="en-US" baseline="0" dirty="0" smtClean="0"/>
              <a:t> – 1.15.</a:t>
            </a:r>
            <a:endParaRPr lang="en-US" dirty="0"/>
          </a:p>
        </p:txBody>
      </p:sp>
      <p:sp>
        <p:nvSpPr>
          <p:cNvPr id="4" name="Slide Number Placeholder 3"/>
          <p:cNvSpPr>
            <a:spLocks noGrp="1"/>
          </p:cNvSpPr>
          <p:nvPr>
            <p:ph type="sldNum" sz="quarter" idx="10"/>
          </p:nvPr>
        </p:nvSpPr>
        <p:spPr/>
        <p:txBody>
          <a:bodyPr/>
          <a:lstStyle/>
          <a:p>
            <a:fld id="{74C331BA-8058-4764-9046-6B4F0B87F465}" type="slidenum">
              <a:rPr lang="en-US" smtClean="0">
                <a:solidFill>
                  <a:srgbClr val="000000"/>
                </a:solidFill>
              </a:rPr>
              <a:pPr/>
              <a:t>37</a:t>
            </a:fld>
            <a:endParaRPr lang="en-US">
              <a:solidFill>
                <a:srgbClr val="000000"/>
              </a:solidFill>
            </a:endParaRPr>
          </a:p>
        </p:txBody>
      </p:sp>
    </p:spTree>
    <p:extLst>
      <p:ext uri="{BB962C8B-B14F-4D97-AF65-F5344CB8AC3E}">
        <p14:creationId xmlns:p14="http://schemas.microsoft.com/office/powerpoint/2010/main" val="3405416494"/>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GLs: 1.14</a:t>
            </a:r>
            <a:r>
              <a:rPr lang="en-US" baseline="0" dirty="0" smtClean="0"/>
              <a:t> – 1.15.</a:t>
            </a:r>
            <a:endParaRPr lang="en-US" dirty="0"/>
          </a:p>
        </p:txBody>
      </p:sp>
      <p:sp>
        <p:nvSpPr>
          <p:cNvPr id="4" name="Slide Number Placeholder 3"/>
          <p:cNvSpPr>
            <a:spLocks noGrp="1"/>
          </p:cNvSpPr>
          <p:nvPr>
            <p:ph type="sldNum" sz="quarter" idx="10"/>
          </p:nvPr>
        </p:nvSpPr>
        <p:spPr/>
        <p:txBody>
          <a:bodyPr/>
          <a:lstStyle/>
          <a:p>
            <a:fld id="{74C331BA-8058-4764-9046-6B4F0B87F465}" type="slidenum">
              <a:rPr lang="en-US" smtClean="0">
                <a:solidFill>
                  <a:srgbClr val="000000"/>
                </a:solidFill>
              </a:rPr>
              <a:pPr/>
              <a:t>38</a:t>
            </a:fld>
            <a:endParaRPr lang="en-US">
              <a:solidFill>
                <a:srgbClr val="000000"/>
              </a:solidFill>
            </a:endParaRPr>
          </a:p>
        </p:txBody>
      </p:sp>
    </p:spTree>
    <p:extLst>
      <p:ext uri="{BB962C8B-B14F-4D97-AF65-F5344CB8AC3E}">
        <p14:creationId xmlns:p14="http://schemas.microsoft.com/office/powerpoint/2010/main" val="1648770603"/>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GLs: 1.14</a:t>
            </a:r>
            <a:r>
              <a:rPr lang="en-US" baseline="0" dirty="0" smtClean="0"/>
              <a:t> – 1.15.</a:t>
            </a:r>
            <a:endParaRPr lang="en-US" dirty="0"/>
          </a:p>
        </p:txBody>
      </p:sp>
      <p:sp>
        <p:nvSpPr>
          <p:cNvPr id="4" name="Slide Number Placeholder 3"/>
          <p:cNvSpPr>
            <a:spLocks noGrp="1"/>
          </p:cNvSpPr>
          <p:nvPr>
            <p:ph type="sldNum" sz="quarter" idx="10"/>
          </p:nvPr>
        </p:nvSpPr>
        <p:spPr/>
        <p:txBody>
          <a:bodyPr/>
          <a:lstStyle/>
          <a:p>
            <a:fld id="{74C331BA-8058-4764-9046-6B4F0B87F465}" type="slidenum">
              <a:rPr lang="en-US" smtClean="0">
                <a:solidFill>
                  <a:srgbClr val="000000"/>
                </a:solidFill>
              </a:rPr>
              <a:pPr/>
              <a:t>39</a:t>
            </a:fld>
            <a:endParaRPr lang="en-US">
              <a:solidFill>
                <a:srgbClr val="000000"/>
              </a:solidFill>
            </a:endParaRPr>
          </a:p>
        </p:txBody>
      </p:sp>
    </p:spTree>
    <p:extLst>
      <p:ext uri="{BB962C8B-B14F-4D97-AF65-F5344CB8AC3E}">
        <p14:creationId xmlns:p14="http://schemas.microsoft.com/office/powerpoint/2010/main" val="2647835622"/>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p:sp>
      <p:sp>
        <p:nvSpPr>
          <p:cNvPr id="3" name="Notes Placeholder 2"/>
          <p:cNvSpPr>
            <a:spLocks noGrp="1"/>
          </p:cNvSpPr>
          <p:nvPr>
            <p:ph type="body" idx="1"/>
          </p:nvPr>
        </p:nvSpPr>
        <p:spPr/>
        <p:txBody>
          <a:bodyPr>
            <a:normAutofit/>
          </a:bodyPr>
          <a:lstStyle/>
          <a:p>
            <a:r>
              <a:rPr lang="en-US" dirty="0" smtClean="0"/>
              <a:t>GLs: 1.14</a:t>
            </a:r>
            <a:r>
              <a:rPr lang="en-US" baseline="0" dirty="0" smtClean="0"/>
              <a:t> – 1.15.</a:t>
            </a:r>
            <a:endParaRPr lang="en-US" dirty="0"/>
          </a:p>
        </p:txBody>
      </p:sp>
      <p:sp>
        <p:nvSpPr>
          <p:cNvPr id="4" name="Slide Number Placeholder 3"/>
          <p:cNvSpPr>
            <a:spLocks noGrp="1"/>
          </p:cNvSpPr>
          <p:nvPr>
            <p:ph type="sldNum" sz="quarter" idx="10"/>
          </p:nvPr>
        </p:nvSpPr>
        <p:spPr/>
        <p:txBody>
          <a:bodyPr/>
          <a:lstStyle/>
          <a:p>
            <a:fld id="{74C331BA-8058-4764-9046-6B4F0B87F465}" type="slidenum">
              <a:rPr lang="en-US" smtClean="0">
                <a:solidFill>
                  <a:srgbClr val="000000"/>
                </a:solidFill>
              </a:rPr>
              <a:pPr/>
              <a:t>40</a:t>
            </a:fld>
            <a:endParaRPr lang="en-US">
              <a:solidFill>
                <a:srgbClr val="000000"/>
              </a:solidFill>
            </a:endParaRPr>
          </a:p>
        </p:txBody>
      </p:sp>
    </p:spTree>
    <p:extLst>
      <p:ext uri="{BB962C8B-B14F-4D97-AF65-F5344CB8AC3E}">
        <p14:creationId xmlns:p14="http://schemas.microsoft.com/office/powerpoint/2010/main" val="2048104988"/>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30250"/>
            <a:ext cx="4870450" cy="3654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8331CA-6E65-48EE-9C5A-1CB6EBCEAE2A}" type="slidenum">
              <a:rPr lang="en-US">
                <a:solidFill>
                  <a:prstClr val="black"/>
                </a:solidFill>
              </a:rPr>
              <a:pPr>
                <a:defRPr/>
              </a:pPr>
              <a:t>42</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300521126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30250"/>
            <a:ext cx="4870450" cy="3654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8331CA-6E65-48EE-9C5A-1CB6EBCEAE2A}" type="slidenum">
              <a:rPr lang="en-US">
                <a:solidFill>
                  <a:prstClr val="black"/>
                </a:solidFill>
              </a:rPr>
              <a:pPr>
                <a:defRPr/>
              </a:pPr>
              <a:t>43</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291621004"/>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30250"/>
            <a:ext cx="4870450" cy="3654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8331CA-6E65-48EE-9C5A-1CB6EBCEAE2A}" type="slidenum">
              <a:rPr lang="en-US">
                <a:solidFill>
                  <a:prstClr val="black"/>
                </a:solidFill>
              </a:rPr>
              <a:pPr>
                <a:defRPr/>
              </a:pPr>
              <a:t>16</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1474052411"/>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30250"/>
            <a:ext cx="4870450" cy="3654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8331CA-6E65-48EE-9C5A-1CB6EBCEAE2A}" type="slidenum">
              <a:rPr lang="en-US">
                <a:solidFill>
                  <a:prstClr val="black"/>
                </a:solidFill>
              </a:rPr>
              <a:pPr>
                <a:defRPr/>
              </a:pPr>
              <a:t>18</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504512891"/>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30250"/>
            <a:ext cx="4870450" cy="3654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8331CA-6E65-48EE-9C5A-1CB6EBCEAE2A}" type="slidenum">
              <a:rPr lang="en-US">
                <a:solidFill>
                  <a:prstClr val="black"/>
                </a:solidFill>
              </a:rPr>
              <a:pPr>
                <a:defRPr/>
              </a:pPr>
              <a:t>19</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76732501"/>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30250"/>
            <a:ext cx="4870450" cy="3654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8331CA-6E65-48EE-9C5A-1CB6EBCEAE2A}" type="slidenum">
              <a:rPr lang="en-US">
                <a:solidFill>
                  <a:prstClr val="black"/>
                </a:solidFill>
              </a:rPr>
              <a:pPr>
                <a:defRPr/>
              </a:pPr>
              <a:t>20</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1702406993"/>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30250"/>
            <a:ext cx="4870450" cy="3654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8331CA-6E65-48EE-9C5A-1CB6EBCEAE2A}" type="slidenum">
              <a:rPr lang="en-US">
                <a:solidFill>
                  <a:prstClr val="black"/>
                </a:solidFill>
              </a:rPr>
              <a:pPr>
                <a:defRPr/>
              </a:pPr>
              <a:t>21</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3113365647"/>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30250"/>
            <a:ext cx="4870450" cy="3654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8331CA-6E65-48EE-9C5A-1CB6EBCEAE2A}" type="slidenum">
              <a:rPr lang="en-US">
                <a:solidFill>
                  <a:prstClr val="black"/>
                </a:solidFill>
              </a:rPr>
              <a:pPr>
                <a:defRPr/>
              </a:pPr>
              <a:t>22</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2302643257"/>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Slide Image Placeholder 1"/>
          <p:cNvSpPr>
            <a:spLocks noGrp="1" noRot="1" noChangeAspect="1"/>
          </p:cNvSpPr>
          <p:nvPr>
            <p:ph type="sldImg"/>
          </p:nvPr>
        </p:nvSpPr>
        <p:spPr>
          <a:xfrm>
            <a:off x="947738" y="730250"/>
            <a:ext cx="4870450" cy="3654425"/>
          </a:xfrm>
        </p:spPr>
      </p:sp>
      <p:sp>
        <p:nvSpPr>
          <p:cNvPr id="3" name="Notes Placeholder 2"/>
          <p:cNvSpPr>
            <a:spLocks noGrp="1"/>
          </p:cNvSpPr>
          <p:nvPr>
            <p:ph type="body" idx="1"/>
          </p:nvPr>
        </p:nvSpPr>
        <p:spPr/>
        <p:txBody>
          <a:bodyPr/>
          <a:lstStyle/>
          <a:p>
            <a:endParaRPr lang="en-US" dirty="0"/>
          </a:p>
        </p:txBody>
      </p:sp>
      <p:sp>
        <p:nvSpPr>
          <p:cNvPr id="4" name="Slide Number Placeholder 3"/>
          <p:cNvSpPr>
            <a:spLocks noGrp="1"/>
          </p:cNvSpPr>
          <p:nvPr>
            <p:ph type="sldNum" sz="quarter" idx="10"/>
          </p:nvPr>
        </p:nvSpPr>
        <p:spPr/>
        <p:txBody>
          <a:bodyPr/>
          <a:lstStyle/>
          <a:p>
            <a:pPr>
              <a:defRPr/>
            </a:pPr>
            <a:fld id="{618331CA-6E65-48EE-9C5A-1CB6EBCEAE2A}" type="slidenum">
              <a:rPr lang="en-US">
                <a:solidFill>
                  <a:prstClr val="black"/>
                </a:solidFill>
              </a:rPr>
              <a:pPr>
                <a:defRPr/>
              </a:pPr>
              <a:t>23</a:t>
            </a:fld>
            <a:endParaRPr lang="en-US" dirty="0">
              <a:solidFill>
                <a:prstClr val="black"/>
              </a:solidFill>
            </a:endParaRPr>
          </a:p>
        </p:txBody>
      </p:sp>
      <p:sp>
        <p:nvSpPr>
          <p:cNvPr id="5" name="Footer Placeholder 4"/>
          <p:cNvSpPr>
            <a:spLocks noGrp="1"/>
          </p:cNvSpPr>
          <p:nvPr>
            <p:ph type="ftr" sz="quarter" idx="11"/>
          </p:nvPr>
        </p:nvSpPr>
        <p:spPr/>
        <p:txBody>
          <a:bodyPr/>
          <a:lstStyle/>
          <a:p>
            <a:pPr>
              <a:defRPr/>
            </a:pPr>
            <a:endParaRPr lang="en-US" dirty="0">
              <a:solidFill>
                <a:prstClr val="black"/>
              </a:solidFill>
            </a:endParaRPr>
          </a:p>
        </p:txBody>
      </p:sp>
    </p:spTree>
    <p:extLst>
      <p:ext uri="{BB962C8B-B14F-4D97-AF65-F5344CB8AC3E}">
        <p14:creationId xmlns:p14="http://schemas.microsoft.com/office/powerpoint/2010/main" val="1798753515"/>
      </p:ext>
    </p:extLst>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00.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1.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0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3" Type="http://schemas.openxmlformats.org/officeDocument/2006/relationships/image" Target="../media/image5.jpeg"/><Relationship Id="rId2" Type="http://schemas.openxmlformats.org/officeDocument/2006/relationships/image" Target="../media/image4.png"/><Relationship Id="rId1" Type="http://schemas.openxmlformats.org/officeDocument/2006/relationships/slideMaster" Target="../slideMasters/slideMaster3.xml"/><Relationship Id="rId4" Type="http://schemas.openxmlformats.org/officeDocument/2006/relationships/image" Target="../media/image3.jpeg"/></Relationships>
</file>

<file path=ppt/slideLayouts/_rels/slideLayout23.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3" Type="http://schemas.openxmlformats.org/officeDocument/2006/relationships/image" Target="../media/image4.png"/><Relationship Id="rId2" Type="http://schemas.openxmlformats.org/officeDocument/2006/relationships/image" Target="../media/image5.jpeg"/><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2" Type="http://schemas.openxmlformats.org/officeDocument/2006/relationships/image" Target="../media/image6.emf"/><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8.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59.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60.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1.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2.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3.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4.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5.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6.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7.xml.rels><?xml version="1.0" encoding="UTF-8" standalone="yes"?>
<Relationships xmlns="http://schemas.openxmlformats.org/package/2006/relationships"><Relationship Id="rId1" Type="http://schemas.openxmlformats.org/officeDocument/2006/relationships/slideMaster" Target="../slideMasters/slideMaster6.xml"/></Relationships>
</file>

<file path=ppt/slideLayouts/_rels/slideLayout6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6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7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1.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2.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3.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4.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5.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6.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7.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8.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79.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80.xml.rels><?xml version="1.0" encoding="UTF-8" standalone="yes"?>
<Relationships xmlns="http://schemas.openxmlformats.org/package/2006/relationships"><Relationship Id="rId1" Type="http://schemas.openxmlformats.org/officeDocument/2006/relationships/slideMaster" Target="../slideMasters/slideMaster7.xml"/></Relationships>
</file>

<file path=ppt/slideLayouts/_rels/slideLayout8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2.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3.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4.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5.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6.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7.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8.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89.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90.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1.xml.rels><?xml version="1.0" encoding="UTF-8" standalone="yes"?>
<Relationships xmlns="http://schemas.openxmlformats.org/package/2006/relationships"><Relationship Id="rId1" Type="http://schemas.openxmlformats.org/officeDocument/2006/relationships/slideMaster" Target="../slideMasters/slideMaster8.xml"/></Relationships>
</file>

<file path=ppt/slideLayouts/_rels/slideLayout92.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3.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4.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5.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6.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7.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8.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_rels/slideLayout99.xml.rels><?xml version="1.0" encoding="UTF-8" standalone="yes"?>
<Relationships xmlns="http://schemas.openxmlformats.org/package/2006/relationships"><Relationship Id="rId1" Type="http://schemas.openxmlformats.org/officeDocument/2006/relationships/slideMaster" Target="../slideMasters/slideMaster9.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Light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rgbClr val="139AF0"/>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sp>
        <p:nvSpPr>
          <p:cNvPr id="6" name="Rectangle 6"/>
          <p:cNvSpPr>
            <a:spLocks noChangeArrowheads="1"/>
          </p:cNvSpPr>
          <p:nvPr/>
        </p:nvSpPr>
        <p:spPr bwMode="auto">
          <a:xfrm>
            <a:off x="0" y="4311650"/>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a:p>
            <a:pPr lvl="1"/>
            <a:r>
              <a:rPr lang="en-US" smtClean="0"/>
              <a:t>Second level</a:t>
            </a:r>
          </a:p>
        </p:txBody>
      </p:sp>
      <p:sp>
        <p:nvSpPr>
          <p:cNvPr id="8"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dirty="0"/>
          </a:p>
        </p:txBody>
      </p:sp>
    </p:spTree>
    <p:extLst>
      <p:ext uri="{BB962C8B-B14F-4D97-AF65-F5344CB8AC3E}">
        <p14:creationId xmlns:p14="http://schemas.microsoft.com/office/powerpoint/2010/main" val="2203939326"/>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userDrawn="1">
  <p:cSld name="Comparsion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4"/>
            <a:ext cx="8410104" cy="983693"/>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56934" y="1788583"/>
            <a:ext cx="4133273" cy="4399780"/>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6" name="Content Placeholder 3"/>
          <p:cNvSpPr>
            <a:spLocks noGrp="1"/>
          </p:cNvSpPr>
          <p:nvPr>
            <p:ph sz="half" idx="11"/>
          </p:nvPr>
        </p:nvSpPr>
        <p:spPr>
          <a:xfrm>
            <a:off x="4657428" y="1788509"/>
            <a:ext cx="4133088" cy="4402163"/>
          </a:xfrm>
        </p:spPr>
        <p:txBody>
          <a:bodyPr lIns="182880" rIns="182880" anchor="ctr"/>
          <a:lstStyle>
            <a:lvl1pPr marL="0" marR="0" indent="0" algn="l" defTabSz="914400" rtl="0" eaLnBrk="0" fontAlgn="base" latinLnBrk="0" hangingPunct="0">
              <a:lnSpc>
                <a:spcPct val="130000"/>
              </a:lnSpc>
              <a:spcBef>
                <a:spcPts val="1800"/>
              </a:spcBef>
              <a:spcAft>
                <a:spcPct val="0"/>
              </a:spcAft>
              <a:buClr>
                <a:schemeClr val="tx2">
                  <a:lumMod val="75000"/>
                  <a:lumOff val="25000"/>
                </a:schemeClr>
              </a:buClr>
              <a:buSzTx/>
              <a:buFontTx/>
              <a:buNone/>
              <a:tabLst/>
              <a:defRPr sz="1600">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p:txBody>
      </p:sp>
      <p:sp>
        <p:nvSpPr>
          <p:cNvPr id="7" name="Content Placeholder 3"/>
          <p:cNvSpPr>
            <a:spLocks noGrp="1"/>
          </p:cNvSpPr>
          <p:nvPr>
            <p:ph sz="half" idx="13"/>
          </p:nvPr>
        </p:nvSpPr>
        <p:spPr>
          <a:xfrm>
            <a:off x="356934" y="1429560"/>
            <a:ext cx="4133273"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8" name="Content Placeholder 3"/>
          <p:cNvSpPr>
            <a:spLocks noGrp="1"/>
          </p:cNvSpPr>
          <p:nvPr>
            <p:ph sz="half" idx="14"/>
          </p:nvPr>
        </p:nvSpPr>
        <p:spPr>
          <a:xfrm>
            <a:off x="4657429" y="1421539"/>
            <a:ext cx="4133088" cy="264331"/>
          </a:xfrm>
        </p:spPr>
        <p:txBody>
          <a:bodyPr anchor="ctr">
            <a:normAutofit/>
          </a:bodyPr>
          <a:lstStyle>
            <a:lvl1pPr algn="ctr">
              <a:defRPr sz="1400" cap="all">
                <a:solidFill>
                  <a:srgbClr val="595959"/>
                </a:solidFill>
              </a:defRPr>
            </a:lvl1pPr>
            <a:lvl2pPr>
              <a:defRPr sz="1600">
                <a:solidFill>
                  <a:srgbClr val="595959"/>
                </a:solidFill>
              </a:defRPr>
            </a:lvl2pPr>
            <a:lvl3pPr>
              <a:defRPr sz="1600">
                <a:solidFill>
                  <a:srgbClr val="595959"/>
                </a:solidFill>
              </a:defRPr>
            </a:lvl3pPr>
            <a:lvl4pPr>
              <a:defRPr sz="1600">
                <a:solidFill>
                  <a:srgbClr val="595959"/>
                </a:solidFill>
              </a:defRPr>
            </a:lvl4pPr>
            <a:lvl5pPr>
              <a:defRPr sz="1600">
                <a:solidFill>
                  <a:srgbClr val="595959"/>
                </a:solidFill>
              </a:defRPr>
            </a:lvl5pPr>
            <a:lvl6pPr>
              <a:defRPr sz="1800"/>
            </a:lvl6pPr>
            <a:lvl7pPr>
              <a:defRPr sz="1800"/>
            </a:lvl7pPr>
            <a:lvl8pPr>
              <a:defRPr sz="1800"/>
            </a:lvl8pPr>
            <a:lvl9pPr>
              <a:defRPr sz="1800"/>
            </a:lvl9pPr>
          </a:lstStyle>
          <a:p>
            <a:pPr lvl="0"/>
            <a:r>
              <a:rPr lang="en-US" smtClean="0"/>
              <a:t>Click to edit Master text styles</a:t>
            </a:r>
          </a:p>
        </p:txBody>
      </p:sp>
      <p:sp>
        <p:nvSpPr>
          <p:cNvPr id="9" name="Slide Number Placeholder 3"/>
          <p:cNvSpPr>
            <a:spLocks noGrp="1"/>
          </p:cNvSpPr>
          <p:nvPr>
            <p:ph type="sldNum" sz="quarter" idx="15"/>
          </p:nvPr>
        </p:nvSpPr>
        <p:spPr/>
        <p:txBody>
          <a:bodyPr/>
          <a:lstStyle>
            <a:lvl1pPr>
              <a:defRPr/>
            </a:lvl1pPr>
          </a:lstStyle>
          <a:p>
            <a:pPr>
              <a:defRPr/>
            </a:pPr>
            <a:fld id="{B8C8F022-CF83-4CC3-82DB-7496FFBF52F6}" type="slidenum">
              <a:rPr lang="en-US"/>
              <a:pPr>
                <a:defRPr/>
              </a:pPr>
              <a:t>‹#›</a:t>
            </a:fld>
            <a:endParaRPr lang="en-US" dirty="0"/>
          </a:p>
        </p:txBody>
      </p:sp>
      <p:sp>
        <p:nvSpPr>
          <p:cNvPr id="10" name="Footer Placeholder 4"/>
          <p:cNvSpPr>
            <a:spLocks noGrp="1"/>
          </p:cNvSpPr>
          <p:nvPr>
            <p:ph type="ftr" sz="quarter" idx="16"/>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1740183675"/>
      </p:ext>
    </p:extLst>
  </p:cSld>
  <p:clrMapOvr>
    <a:masterClrMapping/>
  </p:clrMapOvr>
</p:sldLayout>
</file>

<file path=ppt/slideLayouts/slideLayout10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1277203815"/>
      </p:ext>
    </p:extLst>
  </p:cSld>
  <p:clrMapOvr>
    <a:masterClrMapping/>
  </p:clrMapOvr>
</p:sldLayout>
</file>

<file path=ppt/slideLayouts/slideLayout10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1621882556"/>
      </p:ext>
    </p:extLst>
  </p:cSld>
  <p:clrMapOvr>
    <a:masterClrMapping/>
  </p:clrMapOvr>
</p:sldLayout>
</file>

<file path=ppt/slideLayouts/slideLayout10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2337547501"/>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userDrawn="1">
  <p:cSld name="Light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bg2"/>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Slide Number Placeholder 3"/>
          <p:cNvSpPr>
            <a:spLocks noGrp="1"/>
          </p:cNvSpPr>
          <p:nvPr>
            <p:ph type="sldNum" sz="quarter" idx="10"/>
          </p:nvPr>
        </p:nvSpPr>
        <p:spPr/>
        <p:txBody>
          <a:bodyPr/>
          <a:lstStyle>
            <a:lvl1pPr>
              <a:defRPr/>
            </a:lvl1pPr>
          </a:lstStyle>
          <a:p>
            <a:pPr>
              <a:defRPr/>
            </a:pPr>
            <a:fld id="{78EE54F7-6EF8-42CA-8692-C7C1F1197EAF}"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882610471"/>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userDrawn="1">
  <p:cSld name="Dark Highligh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46364"/>
            <a:ext cx="3145592" cy="5784272"/>
          </a:xfrm>
        </p:spPr>
        <p:txBody>
          <a:bodyPr anchor="ctr"/>
          <a:lstStyle>
            <a:lvl1pPr>
              <a:defRPr sz="3200" b="0" i="0">
                <a:solidFill>
                  <a:schemeClr val="tx1"/>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82999" y="346364"/>
            <a:ext cx="5166895" cy="5784271"/>
          </a:xfrm>
        </p:spPr>
        <p:txBody>
          <a:bodyPr anchor="ctr"/>
          <a:lstStyle>
            <a:lvl1pPr>
              <a:lnSpc>
                <a:spcPct val="125000"/>
              </a:lnSpc>
              <a:spcBef>
                <a:spcPts val="0"/>
              </a:spcBef>
              <a:spcAft>
                <a:spcPts val="2200"/>
              </a:spcAft>
              <a:defRPr sz="2200">
                <a:solidFill>
                  <a:schemeClr val="tx2">
                    <a:lumMod val="50000"/>
                    <a:lumOff val="50000"/>
                  </a:schemeClr>
                </a:solidFill>
              </a:defRPr>
            </a:lvl1pPr>
            <a:lvl2pPr marL="0" indent="0">
              <a:lnSpc>
                <a:spcPct val="125000"/>
              </a:lnSpc>
              <a:spcBef>
                <a:spcPts val="0"/>
              </a:spcBef>
              <a:spcAft>
                <a:spcPts val="2200"/>
              </a:spcAft>
              <a:buNone/>
              <a:defRPr sz="2000" baseline="0">
                <a:solidFill>
                  <a:schemeClr val="tx2">
                    <a:lumMod val="50000"/>
                    <a:lumOff val="50000"/>
                  </a:schemeClr>
                </a:solidFill>
              </a:defRPr>
            </a:lvl2pPr>
            <a:lvl3pPr marL="0" indent="0">
              <a:lnSpc>
                <a:spcPct val="130000"/>
              </a:lnSpc>
              <a:buNone/>
              <a:defRPr sz="1600">
                <a:solidFill>
                  <a:schemeClr val="tx2">
                    <a:lumMod val="50000"/>
                    <a:lumOff val="50000"/>
                  </a:schemeClr>
                </a:solidFill>
              </a:defRPr>
            </a:lvl3pPr>
            <a:lvl4pPr marL="182880" indent="0">
              <a:lnSpc>
                <a:spcPct val="130000"/>
              </a:lnSpc>
              <a:buNone/>
              <a:defRPr sz="1600">
                <a:solidFill>
                  <a:schemeClr val="tx2">
                    <a:lumMod val="50000"/>
                    <a:lumOff val="50000"/>
                  </a:schemeClr>
                </a:solidFill>
              </a:defRPr>
            </a:lvl4pPr>
            <a:lvl5pPr marL="454914" indent="0">
              <a:lnSpc>
                <a:spcPct val="130000"/>
              </a:lnSpc>
              <a:buNone/>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p:txBody>
      </p:sp>
      <p:sp>
        <p:nvSpPr>
          <p:cNvPr id="5" name="Slide Number Placeholder 3"/>
          <p:cNvSpPr>
            <a:spLocks noGrp="1"/>
          </p:cNvSpPr>
          <p:nvPr>
            <p:ph type="sldNum" sz="quarter" idx="10"/>
          </p:nvPr>
        </p:nvSpPr>
        <p:spPr/>
        <p:txBody>
          <a:bodyPr/>
          <a:lstStyle>
            <a:lvl1pPr>
              <a:defRPr/>
            </a:lvl1pPr>
          </a:lstStyle>
          <a:p>
            <a:pPr>
              <a:defRPr/>
            </a:pPr>
            <a:fld id="{693ED765-6A1C-464E-8BDD-1BAFC2446939}"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256300572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userDrawn="1">
  <p:cSld name="Tomb Stone">
    <p:spTree>
      <p:nvGrpSpPr>
        <p:cNvPr id="1" name=""/>
        <p:cNvGrpSpPr/>
        <p:nvPr/>
      </p:nvGrpSpPr>
      <p:grpSpPr>
        <a:xfrm>
          <a:off x="0" y="0"/>
          <a:ext cx="0" cy="0"/>
          <a:chOff x="0" y="0"/>
          <a:chExt cx="0" cy="0"/>
        </a:xfrm>
      </p:grpSpPr>
      <p:sp>
        <p:nvSpPr>
          <p:cNvPr id="73"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7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1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2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3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70" name="ClipArt Placeholder 9"/>
          <p:cNvSpPr>
            <a:spLocks noGrp="1"/>
          </p:cNvSpPr>
          <p:nvPr>
            <p:ph type="clipArt" sz="quarter" idx="49"/>
          </p:nvPr>
        </p:nvSpPr>
        <p:spPr>
          <a:xfrm>
            <a:off x="34183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smtClean="0"/>
              <a:t>Click icon to add clip art</a:t>
            </a:r>
            <a:endParaRPr lang="en-US" noProof="0" dirty="0"/>
          </a:p>
        </p:txBody>
      </p:sp>
      <p:sp>
        <p:nvSpPr>
          <p:cNvPr id="177" name="ClipArt Placeholder 9"/>
          <p:cNvSpPr>
            <a:spLocks noGrp="1"/>
          </p:cNvSpPr>
          <p:nvPr>
            <p:ph type="clipArt" sz="quarter" idx="56"/>
          </p:nvPr>
        </p:nvSpPr>
        <p:spPr>
          <a:xfrm>
            <a:off x="2093047"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smtClean="0"/>
              <a:t>Click icon to add clip art</a:t>
            </a:r>
            <a:endParaRPr lang="en-US" noProof="0" dirty="0"/>
          </a:p>
        </p:txBody>
      </p:sp>
      <p:sp>
        <p:nvSpPr>
          <p:cNvPr id="184" name="ClipArt Placeholder 9"/>
          <p:cNvSpPr>
            <a:spLocks noGrp="1"/>
          </p:cNvSpPr>
          <p:nvPr>
            <p:ph type="clipArt" sz="quarter" idx="63"/>
          </p:nvPr>
        </p:nvSpPr>
        <p:spPr>
          <a:xfrm>
            <a:off x="3844259"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smtClean="0"/>
              <a:t>Click icon to add clip art</a:t>
            </a:r>
            <a:endParaRPr lang="en-US" noProof="0" dirty="0"/>
          </a:p>
        </p:txBody>
      </p:sp>
      <p:sp>
        <p:nvSpPr>
          <p:cNvPr id="191" name="ClipArt Placeholder 9"/>
          <p:cNvSpPr>
            <a:spLocks noGrp="1"/>
          </p:cNvSpPr>
          <p:nvPr>
            <p:ph type="clipArt" sz="quarter" idx="70"/>
          </p:nvPr>
        </p:nvSpPr>
        <p:spPr>
          <a:xfrm>
            <a:off x="5595471"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smtClean="0"/>
              <a:t>Click icon to add clip art</a:t>
            </a:r>
            <a:endParaRPr lang="en-US" noProof="0" dirty="0"/>
          </a:p>
        </p:txBody>
      </p:sp>
      <p:sp>
        <p:nvSpPr>
          <p:cNvPr id="198" name="ClipArt Placeholder 9"/>
          <p:cNvSpPr>
            <a:spLocks noGrp="1"/>
          </p:cNvSpPr>
          <p:nvPr>
            <p:ph type="clipArt" sz="quarter" idx="77"/>
          </p:nvPr>
        </p:nvSpPr>
        <p:spPr>
          <a:xfrm>
            <a:off x="7346684" y="3721341"/>
            <a:ext cx="1456764" cy="2023969"/>
          </a:xfrm>
          <a:prstGeom prst="roundRect">
            <a:avLst/>
          </a:prstGeom>
          <a:ln w="19050" cmpd="sng">
            <a:solidFill>
              <a:schemeClr val="bg2"/>
            </a:solidFill>
          </a:ln>
        </p:spPr>
        <p:txBody>
          <a:bodyPr/>
          <a:lstStyle>
            <a:lvl1pPr>
              <a:defRPr>
                <a:solidFill>
                  <a:schemeClr val="tx2">
                    <a:lumMod val="65000"/>
                    <a:lumOff val="35000"/>
                  </a:schemeClr>
                </a:solidFill>
              </a:defRPr>
            </a:lvl1pPr>
          </a:lstStyle>
          <a:p>
            <a:pPr lvl="0"/>
            <a:r>
              <a:rPr lang="en-US" noProof="0" dirty="0" smtClean="0"/>
              <a:t>Click icon to add clip art</a:t>
            </a:r>
            <a:endParaRPr lang="en-US" noProof="0" dirty="0"/>
          </a:p>
        </p:txBody>
      </p:sp>
      <p:sp>
        <p:nvSpPr>
          <p:cNvPr id="324" name="Title 323"/>
          <p:cNvSpPr>
            <a:spLocks noGrp="1"/>
          </p:cNvSpPr>
          <p:nvPr>
            <p:ph type="title"/>
          </p:nvPr>
        </p:nvSpPr>
        <p:spPr>
          <a:xfrm>
            <a:off x="343401" y="301625"/>
            <a:ext cx="8439652" cy="668193"/>
          </a:xfrm>
        </p:spPr>
        <p:txBody>
          <a:bodyPr/>
          <a:lstStyle>
            <a:lvl1pPr>
              <a:defRPr b="0" i="0">
                <a:solidFill>
                  <a:schemeClr val="bg2"/>
                </a:solidFill>
                <a:latin typeface="+mn-lt"/>
                <a:cs typeface="Andes ExtraLight"/>
              </a:defRPr>
            </a:lvl1pPr>
          </a:lstStyle>
          <a:p>
            <a:r>
              <a:rPr lang="en-US" smtClean="0"/>
              <a:t>Click to edit Master title style</a:t>
            </a:r>
            <a:endParaRPr lang="en-US" dirty="0"/>
          </a:p>
        </p:txBody>
      </p:sp>
      <p:sp>
        <p:nvSpPr>
          <p:cNvPr id="171" name="Text Placeholder 2"/>
          <p:cNvSpPr>
            <a:spLocks noGrp="1"/>
          </p:cNvSpPr>
          <p:nvPr>
            <p:ph type="body" sz="quarter" idx="50"/>
          </p:nvPr>
        </p:nvSpPr>
        <p:spPr>
          <a:xfrm>
            <a:off x="60349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72" name="Picture Placeholder 4"/>
          <p:cNvSpPr>
            <a:spLocks noGrp="1"/>
          </p:cNvSpPr>
          <p:nvPr>
            <p:ph type="pic" sz="quarter" idx="51"/>
          </p:nvPr>
        </p:nvSpPr>
        <p:spPr>
          <a:xfrm>
            <a:off x="476491"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73" name="Text Placeholder 2"/>
          <p:cNvSpPr>
            <a:spLocks noGrp="1"/>
          </p:cNvSpPr>
          <p:nvPr>
            <p:ph type="body" sz="quarter" idx="52"/>
          </p:nvPr>
        </p:nvSpPr>
        <p:spPr>
          <a:xfrm>
            <a:off x="46509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74" name="Text Placeholder 2"/>
          <p:cNvSpPr>
            <a:spLocks noGrp="1"/>
          </p:cNvSpPr>
          <p:nvPr>
            <p:ph type="body" sz="quarter" idx="53"/>
          </p:nvPr>
        </p:nvSpPr>
        <p:spPr>
          <a:xfrm>
            <a:off x="46509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75" name="Text Placeholder 2"/>
          <p:cNvSpPr>
            <a:spLocks noGrp="1"/>
          </p:cNvSpPr>
          <p:nvPr>
            <p:ph type="body" sz="quarter" idx="54"/>
          </p:nvPr>
        </p:nvSpPr>
        <p:spPr>
          <a:xfrm>
            <a:off x="46509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76" name="Text Placeholder 2"/>
          <p:cNvSpPr>
            <a:spLocks noGrp="1"/>
          </p:cNvSpPr>
          <p:nvPr>
            <p:ph type="body" sz="quarter" idx="55"/>
          </p:nvPr>
        </p:nvSpPr>
        <p:spPr>
          <a:xfrm>
            <a:off x="46509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78" name="Text Placeholder 2"/>
          <p:cNvSpPr>
            <a:spLocks noGrp="1"/>
          </p:cNvSpPr>
          <p:nvPr>
            <p:ph type="body" sz="quarter" idx="57"/>
          </p:nvPr>
        </p:nvSpPr>
        <p:spPr>
          <a:xfrm>
            <a:off x="23215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79" name="Picture Placeholder 4"/>
          <p:cNvSpPr>
            <a:spLocks noGrp="1"/>
          </p:cNvSpPr>
          <p:nvPr>
            <p:ph type="pic" sz="quarter" idx="58"/>
          </p:nvPr>
        </p:nvSpPr>
        <p:spPr>
          <a:xfrm>
            <a:off x="2194508"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80" name="Text Placeholder 2"/>
          <p:cNvSpPr>
            <a:spLocks noGrp="1"/>
          </p:cNvSpPr>
          <p:nvPr>
            <p:ph type="body" sz="quarter" idx="59"/>
          </p:nvPr>
        </p:nvSpPr>
        <p:spPr>
          <a:xfrm>
            <a:off x="21831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81" name="Text Placeholder 2"/>
          <p:cNvSpPr>
            <a:spLocks noGrp="1"/>
          </p:cNvSpPr>
          <p:nvPr>
            <p:ph type="body" sz="quarter" idx="60"/>
          </p:nvPr>
        </p:nvSpPr>
        <p:spPr>
          <a:xfrm>
            <a:off x="21831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82" name="Text Placeholder 2"/>
          <p:cNvSpPr>
            <a:spLocks noGrp="1"/>
          </p:cNvSpPr>
          <p:nvPr>
            <p:ph type="body" sz="quarter" idx="61"/>
          </p:nvPr>
        </p:nvSpPr>
        <p:spPr>
          <a:xfrm>
            <a:off x="21831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83" name="Text Placeholder 2"/>
          <p:cNvSpPr>
            <a:spLocks noGrp="1"/>
          </p:cNvSpPr>
          <p:nvPr>
            <p:ph type="body" sz="quarter" idx="62"/>
          </p:nvPr>
        </p:nvSpPr>
        <p:spPr>
          <a:xfrm>
            <a:off x="21831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85" name="Text Placeholder 2"/>
          <p:cNvSpPr>
            <a:spLocks noGrp="1"/>
          </p:cNvSpPr>
          <p:nvPr>
            <p:ph type="body" sz="quarter" idx="64"/>
          </p:nvPr>
        </p:nvSpPr>
        <p:spPr>
          <a:xfrm>
            <a:off x="4101439"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86" name="Picture Placeholder 4"/>
          <p:cNvSpPr>
            <a:spLocks noGrp="1"/>
          </p:cNvSpPr>
          <p:nvPr>
            <p:ph type="pic" sz="quarter" idx="65"/>
          </p:nvPr>
        </p:nvSpPr>
        <p:spPr>
          <a:xfrm>
            <a:off x="3974439"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87" name="Text Placeholder 2"/>
          <p:cNvSpPr>
            <a:spLocks noGrp="1"/>
          </p:cNvSpPr>
          <p:nvPr>
            <p:ph type="body" sz="quarter" idx="66"/>
          </p:nvPr>
        </p:nvSpPr>
        <p:spPr>
          <a:xfrm>
            <a:off x="3963047"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88" name="Text Placeholder 2"/>
          <p:cNvSpPr>
            <a:spLocks noGrp="1"/>
          </p:cNvSpPr>
          <p:nvPr>
            <p:ph type="body" sz="quarter" idx="67"/>
          </p:nvPr>
        </p:nvSpPr>
        <p:spPr>
          <a:xfrm>
            <a:off x="3963047"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89" name="Text Placeholder 2"/>
          <p:cNvSpPr>
            <a:spLocks noGrp="1"/>
          </p:cNvSpPr>
          <p:nvPr>
            <p:ph type="body" sz="quarter" idx="68"/>
          </p:nvPr>
        </p:nvSpPr>
        <p:spPr>
          <a:xfrm>
            <a:off x="3963047"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90" name="Text Placeholder 2"/>
          <p:cNvSpPr>
            <a:spLocks noGrp="1"/>
          </p:cNvSpPr>
          <p:nvPr>
            <p:ph type="body" sz="quarter" idx="69"/>
          </p:nvPr>
        </p:nvSpPr>
        <p:spPr>
          <a:xfrm>
            <a:off x="3963047"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92" name="Text Placeholder 2"/>
          <p:cNvSpPr>
            <a:spLocks noGrp="1"/>
          </p:cNvSpPr>
          <p:nvPr>
            <p:ph type="body" sz="quarter" idx="71"/>
          </p:nvPr>
        </p:nvSpPr>
        <p:spPr>
          <a:xfrm>
            <a:off x="5863108"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193" name="Picture Placeholder 4"/>
          <p:cNvSpPr>
            <a:spLocks noGrp="1"/>
          </p:cNvSpPr>
          <p:nvPr>
            <p:ph type="pic" sz="quarter" idx="72"/>
          </p:nvPr>
        </p:nvSpPr>
        <p:spPr>
          <a:xfrm>
            <a:off x="5736108"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194" name="Text Placeholder 2"/>
          <p:cNvSpPr>
            <a:spLocks noGrp="1"/>
          </p:cNvSpPr>
          <p:nvPr>
            <p:ph type="body" sz="quarter" idx="73"/>
          </p:nvPr>
        </p:nvSpPr>
        <p:spPr>
          <a:xfrm>
            <a:off x="5724716"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195" name="Text Placeholder 2"/>
          <p:cNvSpPr>
            <a:spLocks noGrp="1"/>
          </p:cNvSpPr>
          <p:nvPr>
            <p:ph type="body" sz="quarter" idx="74"/>
          </p:nvPr>
        </p:nvSpPr>
        <p:spPr>
          <a:xfrm>
            <a:off x="5724716"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196" name="Text Placeholder 2"/>
          <p:cNvSpPr>
            <a:spLocks noGrp="1"/>
          </p:cNvSpPr>
          <p:nvPr>
            <p:ph type="body" sz="quarter" idx="75"/>
          </p:nvPr>
        </p:nvSpPr>
        <p:spPr>
          <a:xfrm>
            <a:off x="5724716"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97" name="Text Placeholder 2"/>
          <p:cNvSpPr>
            <a:spLocks noGrp="1"/>
          </p:cNvSpPr>
          <p:nvPr>
            <p:ph type="body" sz="quarter" idx="76"/>
          </p:nvPr>
        </p:nvSpPr>
        <p:spPr>
          <a:xfrm>
            <a:off x="5724716"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99" name="Text Placeholder 2"/>
          <p:cNvSpPr>
            <a:spLocks noGrp="1"/>
          </p:cNvSpPr>
          <p:nvPr>
            <p:ph type="body" sz="quarter" idx="78"/>
          </p:nvPr>
        </p:nvSpPr>
        <p:spPr>
          <a:xfrm>
            <a:off x="7636461" y="3775118"/>
            <a:ext cx="933450" cy="224584"/>
          </a:xfrm>
        </p:spPr>
        <p:txBody>
          <a:bodyPr>
            <a:normAutofit/>
          </a:bodyPr>
          <a:lstStyle>
            <a:lvl1pPr algn="ctr">
              <a:lnSpc>
                <a:spcPct val="100000"/>
              </a:lnSpc>
              <a:spcBef>
                <a:spcPts val="0"/>
              </a:spcBef>
              <a:defRPr sz="1200" b="1">
                <a:solidFill>
                  <a:schemeClr val="tx2">
                    <a:lumMod val="65000"/>
                    <a:lumOff val="35000"/>
                  </a:schemeClr>
                </a:solidFill>
              </a:defRPr>
            </a:lvl1pPr>
          </a:lstStyle>
          <a:p>
            <a:pPr lvl="0"/>
            <a:r>
              <a:rPr lang="en-US" smtClean="0"/>
              <a:t>Click to edit Master text styles</a:t>
            </a:r>
          </a:p>
        </p:txBody>
      </p:sp>
      <p:sp>
        <p:nvSpPr>
          <p:cNvPr id="200" name="Picture Placeholder 4"/>
          <p:cNvSpPr>
            <a:spLocks noGrp="1"/>
          </p:cNvSpPr>
          <p:nvPr>
            <p:ph type="pic" sz="quarter" idx="79"/>
          </p:nvPr>
        </p:nvSpPr>
        <p:spPr>
          <a:xfrm>
            <a:off x="7509461" y="4049120"/>
            <a:ext cx="1187450" cy="492125"/>
          </a:xfrm>
        </p:spPr>
        <p:txBody>
          <a:bodyPr/>
          <a:lstStyle>
            <a:lvl1pPr algn="ctr">
              <a:defRPr sz="1100">
                <a:solidFill>
                  <a:schemeClr val="tx2">
                    <a:lumMod val="65000"/>
                    <a:lumOff val="35000"/>
                  </a:schemeClr>
                </a:solidFill>
              </a:defRPr>
            </a:lvl1pPr>
          </a:lstStyle>
          <a:p>
            <a:pPr lvl="0"/>
            <a:r>
              <a:rPr lang="en-US" noProof="0" dirty="0" smtClean="0"/>
              <a:t>Drag picture to placeholder or click icon to add</a:t>
            </a:r>
            <a:endParaRPr lang="en-US" noProof="0" dirty="0"/>
          </a:p>
        </p:txBody>
      </p:sp>
      <p:sp>
        <p:nvSpPr>
          <p:cNvPr id="201" name="Text Placeholder 2"/>
          <p:cNvSpPr>
            <a:spLocks noGrp="1"/>
          </p:cNvSpPr>
          <p:nvPr>
            <p:ph type="body" sz="quarter" idx="80"/>
          </p:nvPr>
        </p:nvSpPr>
        <p:spPr>
          <a:xfrm>
            <a:off x="7498069" y="4599734"/>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02" name="Text Placeholder 2"/>
          <p:cNvSpPr>
            <a:spLocks noGrp="1"/>
          </p:cNvSpPr>
          <p:nvPr>
            <p:ph type="body" sz="quarter" idx="81"/>
          </p:nvPr>
        </p:nvSpPr>
        <p:spPr>
          <a:xfrm>
            <a:off x="7498069" y="4873736"/>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03" name="Text Placeholder 2"/>
          <p:cNvSpPr>
            <a:spLocks noGrp="1"/>
          </p:cNvSpPr>
          <p:nvPr>
            <p:ph type="body" sz="quarter" idx="82"/>
          </p:nvPr>
        </p:nvSpPr>
        <p:spPr>
          <a:xfrm>
            <a:off x="7498069" y="5147738"/>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04" name="Text Placeholder 2"/>
          <p:cNvSpPr>
            <a:spLocks noGrp="1"/>
          </p:cNvSpPr>
          <p:nvPr>
            <p:ph type="body" sz="quarter" idx="83"/>
          </p:nvPr>
        </p:nvSpPr>
        <p:spPr>
          <a:xfrm>
            <a:off x="7498069" y="5412670"/>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05" name="ClipArt Placeholder 9"/>
          <p:cNvSpPr>
            <a:spLocks noGrp="1"/>
          </p:cNvSpPr>
          <p:nvPr>
            <p:ph type="clipArt" sz="quarter" idx="84"/>
          </p:nvPr>
        </p:nvSpPr>
        <p:spPr>
          <a:xfrm>
            <a:off x="349091" y="1370027"/>
            <a:ext cx="1456764" cy="2023969"/>
          </a:xfrm>
          <a:prstGeom prst="roundRect">
            <a:avLst/>
          </a:prstGeom>
          <a:ln w="19050" cmpd="sng">
            <a:solidFill>
              <a:schemeClr val="bg2"/>
            </a:solidFill>
          </a:ln>
        </p:spPr>
        <p:txBody>
          <a:bodyPr/>
          <a:lstStyle/>
          <a:p>
            <a:pPr lvl="0"/>
            <a:r>
              <a:rPr lang="en-US" noProof="0" dirty="0" smtClean="0"/>
              <a:t>Click icon to add clip art</a:t>
            </a:r>
            <a:endParaRPr lang="en-US" noProof="0" dirty="0"/>
          </a:p>
        </p:txBody>
      </p:sp>
      <p:sp>
        <p:nvSpPr>
          <p:cNvPr id="206" name="ClipArt Placeholder 9"/>
          <p:cNvSpPr>
            <a:spLocks noGrp="1"/>
          </p:cNvSpPr>
          <p:nvPr>
            <p:ph type="clipArt" sz="quarter" idx="85"/>
          </p:nvPr>
        </p:nvSpPr>
        <p:spPr>
          <a:xfrm>
            <a:off x="2100304" y="1370027"/>
            <a:ext cx="1456764" cy="2023969"/>
          </a:xfrm>
          <a:prstGeom prst="roundRect">
            <a:avLst/>
          </a:prstGeom>
          <a:ln w="19050" cmpd="sng">
            <a:solidFill>
              <a:schemeClr val="bg2"/>
            </a:solidFill>
          </a:ln>
        </p:spPr>
        <p:txBody>
          <a:bodyPr/>
          <a:lstStyle/>
          <a:p>
            <a:pPr lvl="0"/>
            <a:r>
              <a:rPr lang="en-US" noProof="0" dirty="0" smtClean="0"/>
              <a:t>Click icon to add clip art</a:t>
            </a:r>
            <a:endParaRPr lang="en-US" noProof="0" dirty="0"/>
          </a:p>
        </p:txBody>
      </p:sp>
      <p:sp>
        <p:nvSpPr>
          <p:cNvPr id="207" name="ClipArt Placeholder 9"/>
          <p:cNvSpPr>
            <a:spLocks noGrp="1"/>
          </p:cNvSpPr>
          <p:nvPr>
            <p:ph type="clipArt" sz="quarter" idx="86"/>
          </p:nvPr>
        </p:nvSpPr>
        <p:spPr>
          <a:xfrm>
            <a:off x="3851516" y="1370027"/>
            <a:ext cx="1456764" cy="2023969"/>
          </a:xfrm>
          <a:prstGeom prst="roundRect">
            <a:avLst/>
          </a:prstGeom>
          <a:ln w="19050" cmpd="sng">
            <a:solidFill>
              <a:schemeClr val="bg2"/>
            </a:solidFill>
          </a:ln>
        </p:spPr>
        <p:txBody>
          <a:bodyPr/>
          <a:lstStyle/>
          <a:p>
            <a:pPr lvl="0"/>
            <a:r>
              <a:rPr lang="en-US" noProof="0" dirty="0" smtClean="0"/>
              <a:t>Click icon to add clip art</a:t>
            </a:r>
            <a:endParaRPr lang="en-US" noProof="0" dirty="0"/>
          </a:p>
        </p:txBody>
      </p:sp>
      <p:sp>
        <p:nvSpPr>
          <p:cNvPr id="208" name="ClipArt Placeholder 9"/>
          <p:cNvSpPr>
            <a:spLocks noGrp="1"/>
          </p:cNvSpPr>
          <p:nvPr>
            <p:ph type="clipArt" sz="quarter" idx="87"/>
          </p:nvPr>
        </p:nvSpPr>
        <p:spPr>
          <a:xfrm>
            <a:off x="5602728" y="1370027"/>
            <a:ext cx="1456764" cy="2023969"/>
          </a:xfrm>
          <a:prstGeom prst="roundRect">
            <a:avLst/>
          </a:prstGeom>
          <a:ln w="19050" cmpd="sng">
            <a:solidFill>
              <a:schemeClr val="bg2"/>
            </a:solidFill>
          </a:ln>
        </p:spPr>
        <p:txBody>
          <a:bodyPr/>
          <a:lstStyle/>
          <a:p>
            <a:pPr lvl="0"/>
            <a:r>
              <a:rPr lang="en-US" noProof="0" dirty="0" smtClean="0"/>
              <a:t>Click icon to add clip art</a:t>
            </a:r>
            <a:endParaRPr lang="en-US" noProof="0" dirty="0"/>
          </a:p>
        </p:txBody>
      </p:sp>
      <p:sp>
        <p:nvSpPr>
          <p:cNvPr id="209" name="ClipArt Placeholder 9"/>
          <p:cNvSpPr>
            <a:spLocks noGrp="1"/>
          </p:cNvSpPr>
          <p:nvPr>
            <p:ph type="clipArt" sz="quarter" idx="88"/>
          </p:nvPr>
        </p:nvSpPr>
        <p:spPr>
          <a:xfrm>
            <a:off x="7353941" y="1370027"/>
            <a:ext cx="1456764" cy="2023969"/>
          </a:xfrm>
          <a:prstGeom prst="roundRect">
            <a:avLst/>
          </a:prstGeom>
          <a:ln w="19050" cmpd="sng">
            <a:solidFill>
              <a:schemeClr val="bg2"/>
            </a:solidFill>
          </a:ln>
        </p:spPr>
        <p:txBody>
          <a:bodyPr/>
          <a:lstStyle/>
          <a:p>
            <a:pPr lvl="0"/>
            <a:r>
              <a:rPr lang="en-US" noProof="0" dirty="0" smtClean="0"/>
              <a:t>Click icon to add clip art</a:t>
            </a:r>
            <a:endParaRPr lang="en-US" noProof="0" dirty="0"/>
          </a:p>
        </p:txBody>
      </p:sp>
      <p:sp>
        <p:nvSpPr>
          <p:cNvPr id="210" name="Text Placeholder 2"/>
          <p:cNvSpPr>
            <a:spLocks noGrp="1"/>
          </p:cNvSpPr>
          <p:nvPr>
            <p:ph type="body" sz="quarter" idx="89"/>
          </p:nvPr>
        </p:nvSpPr>
        <p:spPr>
          <a:xfrm>
            <a:off x="610748"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11" name="Picture Placeholder 4"/>
          <p:cNvSpPr>
            <a:spLocks noGrp="1"/>
          </p:cNvSpPr>
          <p:nvPr>
            <p:ph type="pic" sz="quarter" idx="90"/>
          </p:nvPr>
        </p:nvSpPr>
        <p:spPr>
          <a:xfrm>
            <a:off x="483748"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12" name="Text Placeholder 2"/>
          <p:cNvSpPr>
            <a:spLocks noGrp="1"/>
          </p:cNvSpPr>
          <p:nvPr>
            <p:ph type="body" sz="quarter" idx="91"/>
          </p:nvPr>
        </p:nvSpPr>
        <p:spPr>
          <a:xfrm>
            <a:off x="47235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13" name="Text Placeholder 2"/>
          <p:cNvSpPr>
            <a:spLocks noGrp="1"/>
          </p:cNvSpPr>
          <p:nvPr>
            <p:ph type="body" sz="quarter" idx="92"/>
          </p:nvPr>
        </p:nvSpPr>
        <p:spPr>
          <a:xfrm>
            <a:off x="47235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14" name="Text Placeholder 2"/>
          <p:cNvSpPr>
            <a:spLocks noGrp="1"/>
          </p:cNvSpPr>
          <p:nvPr>
            <p:ph type="body" sz="quarter" idx="93"/>
          </p:nvPr>
        </p:nvSpPr>
        <p:spPr>
          <a:xfrm>
            <a:off x="47235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15" name="Text Placeholder 2"/>
          <p:cNvSpPr>
            <a:spLocks noGrp="1"/>
          </p:cNvSpPr>
          <p:nvPr>
            <p:ph type="body" sz="quarter" idx="94"/>
          </p:nvPr>
        </p:nvSpPr>
        <p:spPr>
          <a:xfrm>
            <a:off x="47235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16" name="Text Placeholder 2"/>
          <p:cNvSpPr>
            <a:spLocks noGrp="1"/>
          </p:cNvSpPr>
          <p:nvPr>
            <p:ph type="body" sz="quarter" idx="95"/>
          </p:nvPr>
        </p:nvSpPr>
        <p:spPr>
          <a:xfrm>
            <a:off x="2328765"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17" name="Picture Placeholder 4"/>
          <p:cNvSpPr>
            <a:spLocks noGrp="1"/>
          </p:cNvSpPr>
          <p:nvPr>
            <p:ph type="pic" sz="quarter" idx="96"/>
          </p:nvPr>
        </p:nvSpPr>
        <p:spPr>
          <a:xfrm>
            <a:off x="2201765"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18" name="Text Placeholder 2"/>
          <p:cNvSpPr>
            <a:spLocks noGrp="1"/>
          </p:cNvSpPr>
          <p:nvPr>
            <p:ph type="body" sz="quarter" idx="97"/>
          </p:nvPr>
        </p:nvSpPr>
        <p:spPr>
          <a:xfrm>
            <a:off x="21903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19" name="Text Placeholder 2"/>
          <p:cNvSpPr>
            <a:spLocks noGrp="1"/>
          </p:cNvSpPr>
          <p:nvPr>
            <p:ph type="body" sz="quarter" idx="98"/>
          </p:nvPr>
        </p:nvSpPr>
        <p:spPr>
          <a:xfrm>
            <a:off x="21903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20" name="Text Placeholder 2"/>
          <p:cNvSpPr>
            <a:spLocks noGrp="1"/>
          </p:cNvSpPr>
          <p:nvPr>
            <p:ph type="body" sz="quarter" idx="99"/>
          </p:nvPr>
        </p:nvSpPr>
        <p:spPr>
          <a:xfrm>
            <a:off x="21903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21" name="Text Placeholder 2"/>
          <p:cNvSpPr>
            <a:spLocks noGrp="1"/>
          </p:cNvSpPr>
          <p:nvPr>
            <p:ph type="body" sz="quarter" idx="100"/>
          </p:nvPr>
        </p:nvSpPr>
        <p:spPr>
          <a:xfrm>
            <a:off x="21903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22" name="Text Placeholder 2"/>
          <p:cNvSpPr>
            <a:spLocks noGrp="1"/>
          </p:cNvSpPr>
          <p:nvPr>
            <p:ph type="body" sz="quarter" idx="101"/>
          </p:nvPr>
        </p:nvSpPr>
        <p:spPr>
          <a:xfrm>
            <a:off x="4108696"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23" name="Picture Placeholder 4"/>
          <p:cNvSpPr>
            <a:spLocks noGrp="1"/>
          </p:cNvSpPr>
          <p:nvPr>
            <p:ph type="pic" sz="quarter" idx="102"/>
          </p:nvPr>
        </p:nvSpPr>
        <p:spPr>
          <a:xfrm>
            <a:off x="3981696"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24" name="Text Placeholder 2"/>
          <p:cNvSpPr>
            <a:spLocks noGrp="1"/>
          </p:cNvSpPr>
          <p:nvPr>
            <p:ph type="body" sz="quarter" idx="103"/>
          </p:nvPr>
        </p:nvSpPr>
        <p:spPr>
          <a:xfrm>
            <a:off x="3970304"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25" name="Text Placeholder 2"/>
          <p:cNvSpPr>
            <a:spLocks noGrp="1"/>
          </p:cNvSpPr>
          <p:nvPr>
            <p:ph type="body" sz="quarter" idx="104"/>
          </p:nvPr>
        </p:nvSpPr>
        <p:spPr>
          <a:xfrm>
            <a:off x="3970304"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26" name="Text Placeholder 2"/>
          <p:cNvSpPr>
            <a:spLocks noGrp="1"/>
          </p:cNvSpPr>
          <p:nvPr>
            <p:ph type="body" sz="quarter" idx="105"/>
          </p:nvPr>
        </p:nvSpPr>
        <p:spPr>
          <a:xfrm>
            <a:off x="3970304"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27" name="Text Placeholder 2"/>
          <p:cNvSpPr>
            <a:spLocks noGrp="1"/>
          </p:cNvSpPr>
          <p:nvPr>
            <p:ph type="body" sz="quarter" idx="106"/>
          </p:nvPr>
        </p:nvSpPr>
        <p:spPr>
          <a:xfrm>
            <a:off x="3970304"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28" name="Text Placeholder 2"/>
          <p:cNvSpPr>
            <a:spLocks noGrp="1"/>
          </p:cNvSpPr>
          <p:nvPr>
            <p:ph type="body" sz="quarter" idx="107"/>
          </p:nvPr>
        </p:nvSpPr>
        <p:spPr>
          <a:xfrm>
            <a:off x="5870365"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29" name="Picture Placeholder 4"/>
          <p:cNvSpPr>
            <a:spLocks noGrp="1"/>
          </p:cNvSpPr>
          <p:nvPr>
            <p:ph type="pic" sz="quarter" idx="108"/>
          </p:nvPr>
        </p:nvSpPr>
        <p:spPr>
          <a:xfrm>
            <a:off x="5743365"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30" name="Text Placeholder 2"/>
          <p:cNvSpPr>
            <a:spLocks noGrp="1"/>
          </p:cNvSpPr>
          <p:nvPr>
            <p:ph type="body" sz="quarter" idx="109"/>
          </p:nvPr>
        </p:nvSpPr>
        <p:spPr>
          <a:xfrm>
            <a:off x="5731973"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31" name="Text Placeholder 2"/>
          <p:cNvSpPr>
            <a:spLocks noGrp="1"/>
          </p:cNvSpPr>
          <p:nvPr>
            <p:ph type="body" sz="quarter" idx="110"/>
          </p:nvPr>
        </p:nvSpPr>
        <p:spPr>
          <a:xfrm>
            <a:off x="5731973"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32" name="Text Placeholder 2"/>
          <p:cNvSpPr>
            <a:spLocks noGrp="1"/>
          </p:cNvSpPr>
          <p:nvPr>
            <p:ph type="body" sz="quarter" idx="111"/>
          </p:nvPr>
        </p:nvSpPr>
        <p:spPr>
          <a:xfrm>
            <a:off x="5731973"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33" name="Text Placeholder 2"/>
          <p:cNvSpPr>
            <a:spLocks noGrp="1"/>
          </p:cNvSpPr>
          <p:nvPr>
            <p:ph type="body" sz="quarter" idx="112"/>
          </p:nvPr>
        </p:nvSpPr>
        <p:spPr>
          <a:xfrm>
            <a:off x="5731973"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34" name="Text Placeholder 2"/>
          <p:cNvSpPr>
            <a:spLocks noGrp="1"/>
          </p:cNvSpPr>
          <p:nvPr>
            <p:ph type="body" sz="quarter" idx="113"/>
          </p:nvPr>
        </p:nvSpPr>
        <p:spPr>
          <a:xfrm>
            <a:off x="7643718" y="1423804"/>
            <a:ext cx="933450" cy="224584"/>
          </a:xfrm>
        </p:spPr>
        <p:txBody>
          <a:bodyPr>
            <a:normAutofit/>
          </a:bodyPr>
          <a:lstStyle>
            <a:lvl1pPr algn="ctr">
              <a:lnSpc>
                <a:spcPct val="100000"/>
              </a:lnSpc>
              <a:spcBef>
                <a:spcPts val="0"/>
              </a:spcBef>
              <a:defRPr sz="1200" b="1"/>
            </a:lvl1pPr>
          </a:lstStyle>
          <a:p>
            <a:pPr lvl="0"/>
            <a:r>
              <a:rPr lang="en-US" smtClean="0"/>
              <a:t>Click to edit Master text styles</a:t>
            </a:r>
          </a:p>
        </p:txBody>
      </p:sp>
      <p:sp>
        <p:nvSpPr>
          <p:cNvPr id="235" name="Picture Placeholder 4"/>
          <p:cNvSpPr>
            <a:spLocks noGrp="1"/>
          </p:cNvSpPr>
          <p:nvPr>
            <p:ph type="pic" sz="quarter" idx="114"/>
          </p:nvPr>
        </p:nvSpPr>
        <p:spPr>
          <a:xfrm>
            <a:off x="7516718" y="1697806"/>
            <a:ext cx="1187450" cy="492125"/>
          </a:xfrm>
        </p:spPr>
        <p:txBody>
          <a:bodyPr/>
          <a:lstStyle>
            <a:lvl1pPr algn="ctr">
              <a:defRPr sz="1100"/>
            </a:lvl1pPr>
          </a:lstStyle>
          <a:p>
            <a:pPr lvl="0"/>
            <a:r>
              <a:rPr lang="en-US" noProof="0" dirty="0" smtClean="0"/>
              <a:t>Drag picture to placeholder or click icon to add</a:t>
            </a:r>
            <a:endParaRPr lang="en-US" noProof="0" dirty="0"/>
          </a:p>
        </p:txBody>
      </p:sp>
      <p:sp>
        <p:nvSpPr>
          <p:cNvPr id="236" name="Text Placeholder 2"/>
          <p:cNvSpPr>
            <a:spLocks noGrp="1"/>
          </p:cNvSpPr>
          <p:nvPr>
            <p:ph type="body" sz="quarter" idx="115"/>
          </p:nvPr>
        </p:nvSpPr>
        <p:spPr>
          <a:xfrm>
            <a:off x="7505326" y="2248420"/>
            <a:ext cx="1210235" cy="224584"/>
          </a:xfrm>
        </p:spPr>
        <p:txBody>
          <a:bodyPr anchor="ctr">
            <a:normAutofit/>
          </a:bodyPr>
          <a:lstStyle>
            <a:lvl1pPr algn="ctr">
              <a:lnSpc>
                <a:spcPct val="100000"/>
              </a:lnSpc>
              <a:spcBef>
                <a:spcPts val="0"/>
              </a:spcBef>
              <a:defRPr sz="1000" b="1">
                <a:solidFill>
                  <a:schemeClr val="tx2">
                    <a:lumMod val="65000"/>
                    <a:lumOff val="35000"/>
                  </a:schemeClr>
                </a:solidFill>
              </a:defRPr>
            </a:lvl1pPr>
          </a:lstStyle>
          <a:p>
            <a:pPr lvl="0"/>
            <a:r>
              <a:rPr lang="en-US" smtClean="0"/>
              <a:t>Click to edit Master text styles</a:t>
            </a:r>
          </a:p>
        </p:txBody>
      </p:sp>
      <p:sp>
        <p:nvSpPr>
          <p:cNvPr id="237" name="Text Placeholder 2"/>
          <p:cNvSpPr>
            <a:spLocks noGrp="1"/>
          </p:cNvSpPr>
          <p:nvPr>
            <p:ph type="body" sz="quarter" idx="116"/>
          </p:nvPr>
        </p:nvSpPr>
        <p:spPr>
          <a:xfrm>
            <a:off x="7505326" y="2522422"/>
            <a:ext cx="1210235" cy="224584"/>
          </a:xfrm>
        </p:spPr>
        <p:txBody>
          <a:bodyPr anchor="ctr">
            <a:normAutofit/>
          </a:bodyPr>
          <a:lstStyle>
            <a:lvl1pPr algn="ctr">
              <a:lnSpc>
                <a:spcPct val="100000"/>
              </a:lnSpc>
              <a:spcBef>
                <a:spcPts val="0"/>
              </a:spcBef>
              <a:defRPr sz="900" b="1">
                <a:solidFill>
                  <a:schemeClr val="tx2">
                    <a:lumMod val="65000"/>
                    <a:lumOff val="35000"/>
                  </a:schemeClr>
                </a:solidFill>
              </a:defRPr>
            </a:lvl1pPr>
          </a:lstStyle>
          <a:p>
            <a:pPr lvl="0"/>
            <a:r>
              <a:rPr lang="en-US" smtClean="0"/>
              <a:t>Click to edit Master text styles</a:t>
            </a:r>
          </a:p>
        </p:txBody>
      </p:sp>
      <p:sp>
        <p:nvSpPr>
          <p:cNvPr id="238" name="Text Placeholder 2"/>
          <p:cNvSpPr>
            <a:spLocks noGrp="1"/>
          </p:cNvSpPr>
          <p:nvPr>
            <p:ph type="body" sz="quarter" idx="117"/>
          </p:nvPr>
        </p:nvSpPr>
        <p:spPr>
          <a:xfrm>
            <a:off x="7505326" y="2796424"/>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239" name="Text Placeholder 2"/>
          <p:cNvSpPr>
            <a:spLocks noGrp="1"/>
          </p:cNvSpPr>
          <p:nvPr>
            <p:ph type="body" sz="quarter" idx="118"/>
          </p:nvPr>
        </p:nvSpPr>
        <p:spPr>
          <a:xfrm>
            <a:off x="7505326" y="3061356"/>
            <a:ext cx="1210235" cy="224584"/>
          </a:xfrm>
        </p:spPr>
        <p:txBody>
          <a:bodyPr anchor="ctr">
            <a:normAutofit/>
          </a:bodyPr>
          <a:lstStyle>
            <a:lvl1pPr algn="ctr">
              <a:lnSpc>
                <a:spcPct val="100000"/>
              </a:lnSpc>
              <a:spcBef>
                <a:spcPts val="0"/>
              </a:spcBef>
              <a:defRPr sz="900" b="1" baseline="0">
                <a:solidFill>
                  <a:schemeClr val="tx2">
                    <a:lumMod val="65000"/>
                    <a:lumOff val="35000"/>
                  </a:schemeClr>
                </a:solidFill>
              </a:defRPr>
            </a:lvl1pPr>
          </a:lstStyle>
          <a:p>
            <a:pPr lvl="0"/>
            <a:r>
              <a:rPr lang="en-US" smtClean="0"/>
              <a:t>Click to edit Master text styles</a:t>
            </a:r>
          </a:p>
        </p:txBody>
      </p:sp>
      <p:sp>
        <p:nvSpPr>
          <p:cNvPr id="131" name="Footer Placeholder 1"/>
          <p:cNvSpPr>
            <a:spLocks noGrp="1"/>
          </p:cNvSpPr>
          <p:nvPr>
            <p:ph type="ftr" sz="quarter" idx="119"/>
          </p:nvPr>
        </p:nvSpPr>
        <p:spPr/>
        <p:txBody>
          <a:bodyPr/>
          <a:lstStyle>
            <a:lvl1pPr>
              <a:defRPr/>
            </a:lvl1pPr>
          </a:lstStyle>
          <a:p>
            <a:pPr>
              <a:defRPr/>
            </a:pPr>
            <a:r>
              <a:rPr lang="en-US" dirty="0"/>
              <a:t>Presentation Title</a:t>
            </a:r>
          </a:p>
        </p:txBody>
      </p:sp>
      <p:sp>
        <p:nvSpPr>
          <p:cNvPr id="132" name="Slide Number Placeholder 2"/>
          <p:cNvSpPr>
            <a:spLocks noGrp="1"/>
          </p:cNvSpPr>
          <p:nvPr>
            <p:ph type="sldNum" sz="quarter" idx="120"/>
          </p:nvPr>
        </p:nvSpPr>
        <p:spPr/>
        <p:txBody>
          <a:bodyPr/>
          <a:lstStyle>
            <a:lvl1pPr>
              <a:defRPr smtClean="0"/>
            </a:lvl1pPr>
          </a:lstStyle>
          <a:p>
            <a:pPr>
              <a:defRPr/>
            </a:pPr>
            <a:fld id="{F14D01B2-10AA-4A51-9782-D5953403B425}" type="slidenum">
              <a:rPr lang="en-US"/>
              <a:pPr>
                <a:defRPr/>
              </a:pPr>
              <a:t>‹#›</a:t>
            </a:fld>
            <a:endParaRPr lang="en-US" dirty="0"/>
          </a:p>
        </p:txBody>
      </p:sp>
    </p:spTree>
    <p:extLst>
      <p:ext uri="{BB962C8B-B14F-4D97-AF65-F5344CB8AC3E}">
        <p14:creationId xmlns:p14="http://schemas.microsoft.com/office/powerpoint/2010/main" val="1741598161"/>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userDrawn="1">
  <p:cSld name="Photo Slide">
    <p:spTree>
      <p:nvGrpSpPr>
        <p:cNvPr id="1" name=""/>
        <p:cNvGrpSpPr/>
        <p:nvPr/>
      </p:nvGrpSpPr>
      <p:grpSpPr>
        <a:xfrm>
          <a:off x="0" y="0"/>
          <a:ext cx="0" cy="0"/>
          <a:chOff x="0" y="0"/>
          <a:chExt cx="0" cy="0"/>
        </a:xfrm>
      </p:grpSpPr>
      <p:sp>
        <p:nvSpPr>
          <p:cNvPr id="4" name="Picture Placeholder 3"/>
          <p:cNvSpPr>
            <a:spLocks noGrp="1"/>
          </p:cNvSpPr>
          <p:nvPr>
            <p:ph type="pic" sz="quarter" idx="10"/>
          </p:nvPr>
        </p:nvSpPr>
        <p:spPr>
          <a:xfrm>
            <a:off x="0" y="0"/>
            <a:ext cx="9144000" cy="6136106"/>
          </a:xfrm>
        </p:spPr>
        <p:txBody>
          <a:bodyPr/>
          <a:lstStyle>
            <a:lvl1pPr algn="ctr">
              <a:defRPr/>
            </a:lvl1pPr>
          </a:lstStyle>
          <a:p>
            <a:pPr lvl="0"/>
            <a:r>
              <a:rPr lang="en-US" noProof="0" dirty="0" smtClean="0"/>
              <a:t>Drag picture to placeholder or click icon to add</a:t>
            </a:r>
            <a:endParaRPr lang="en-US" noProof="0" dirty="0"/>
          </a:p>
        </p:txBody>
      </p:sp>
      <p:sp>
        <p:nvSpPr>
          <p:cNvPr id="3" name="Title 2"/>
          <p:cNvSpPr>
            <a:spLocks noGrp="1"/>
          </p:cNvSpPr>
          <p:nvPr>
            <p:ph type="title"/>
          </p:nvPr>
        </p:nvSpPr>
        <p:spPr>
          <a:xfrm>
            <a:off x="4946316" y="4064001"/>
            <a:ext cx="3978929" cy="1751263"/>
          </a:xfrm>
        </p:spPr>
        <p:txBody>
          <a:bodyPr/>
          <a:lstStyle>
            <a:lvl1pPr>
              <a:defRPr sz="3000" b="0" i="0">
                <a:solidFill>
                  <a:schemeClr val="tx1"/>
                </a:solidFill>
                <a:effectLst/>
                <a:latin typeface="Arial"/>
                <a:cs typeface="Arial"/>
              </a:defRPr>
            </a:lvl1pPr>
          </a:lstStyle>
          <a:p>
            <a:r>
              <a:rPr lang="en-US" smtClean="0"/>
              <a:t>Click to edit Master title style</a:t>
            </a:r>
            <a:endParaRPr lang="en-US" dirty="0"/>
          </a:p>
        </p:txBody>
      </p:sp>
      <p:sp>
        <p:nvSpPr>
          <p:cNvPr id="5" name="Slide Number Placeholder 3"/>
          <p:cNvSpPr>
            <a:spLocks noGrp="1"/>
          </p:cNvSpPr>
          <p:nvPr>
            <p:ph type="sldNum" sz="quarter" idx="11"/>
          </p:nvPr>
        </p:nvSpPr>
        <p:spPr/>
        <p:txBody>
          <a:bodyPr/>
          <a:lstStyle>
            <a:lvl1pPr>
              <a:defRPr/>
            </a:lvl1pPr>
          </a:lstStyle>
          <a:p>
            <a:pPr>
              <a:defRPr/>
            </a:pPr>
            <a:fld id="{D51055B0-583E-4CE9-B46F-403A4F4B007B}" type="slidenum">
              <a:rPr lang="en-US"/>
              <a:pPr>
                <a:defRPr/>
              </a:pPr>
              <a:t>‹#›</a:t>
            </a:fld>
            <a:endParaRPr lang="en-US" dirty="0"/>
          </a:p>
        </p:txBody>
      </p:sp>
      <p:sp>
        <p:nvSpPr>
          <p:cNvPr id="6" name="Footer Placeholder 4"/>
          <p:cNvSpPr>
            <a:spLocks noGrp="1"/>
          </p:cNvSpPr>
          <p:nvPr>
            <p:ph type="ftr" sz="quarter" idx="12"/>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755459931"/>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userDrawn="1">
  <p:cSld name="Full Bleed Photo">
    <p:spTree>
      <p:nvGrpSpPr>
        <p:cNvPr id="1" name=""/>
        <p:cNvGrpSpPr/>
        <p:nvPr/>
      </p:nvGrpSpPr>
      <p:grpSpPr>
        <a:xfrm>
          <a:off x="0" y="0"/>
          <a:ext cx="0" cy="0"/>
          <a:chOff x="0" y="0"/>
          <a:chExt cx="0" cy="0"/>
        </a:xfrm>
      </p:grpSpPr>
      <p:sp>
        <p:nvSpPr>
          <p:cNvPr id="5" name="Rectangle 9"/>
          <p:cNvSpPr>
            <a:spLocks noChangeArrowheads="1"/>
          </p:cNvSpPr>
          <p:nvPr/>
        </p:nvSpPr>
        <p:spPr bwMode="auto">
          <a:xfrm>
            <a:off x="3846513" y="5302250"/>
            <a:ext cx="5297487" cy="1555750"/>
          </a:xfrm>
          <a:prstGeom prst="rect">
            <a:avLst/>
          </a:prstGeom>
          <a:solidFill>
            <a:schemeClr val="bg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sp>
        <p:nvSpPr>
          <p:cNvPr id="4" name="Picture Placeholder 3"/>
          <p:cNvSpPr>
            <a:spLocks noGrp="1"/>
          </p:cNvSpPr>
          <p:nvPr>
            <p:ph type="pic" sz="quarter" idx="10"/>
          </p:nvPr>
        </p:nvSpPr>
        <p:spPr>
          <a:xfrm>
            <a:off x="0" y="0"/>
            <a:ext cx="9144000" cy="6858000"/>
          </a:xfrm>
        </p:spPr>
        <p:txBody>
          <a:bodyPr/>
          <a:lstStyle>
            <a:lvl1pPr algn="ctr">
              <a:defRPr baseline="0"/>
            </a:lvl1pPr>
          </a:lstStyle>
          <a:p>
            <a:pPr lvl="0"/>
            <a:r>
              <a:rPr lang="en-US" noProof="0" dirty="0" smtClean="0"/>
              <a:t>Drag picture to placeholder or click icon to add</a:t>
            </a:r>
            <a:endParaRPr lang="en-US" noProof="0" dirty="0"/>
          </a:p>
        </p:txBody>
      </p:sp>
      <p:sp>
        <p:nvSpPr>
          <p:cNvPr id="3" name="Title 2"/>
          <p:cNvSpPr>
            <a:spLocks noGrp="1"/>
          </p:cNvSpPr>
          <p:nvPr>
            <p:ph type="title"/>
          </p:nvPr>
        </p:nvSpPr>
        <p:spPr>
          <a:xfrm>
            <a:off x="4946316" y="3075216"/>
            <a:ext cx="3978929" cy="1950356"/>
          </a:xfrm>
        </p:spPr>
        <p:txBody>
          <a:bodyPr/>
          <a:lstStyle>
            <a:lvl1pPr>
              <a:defRPr sz="3000" b="0" i="0" baseline="0">
                <a:solidFill>
                  <a:schemeClr val="tx1"/>
                </a:solidFill>
                <a:effectLst/>
                <a:latin typeface="Arial"/>
                <a:cs typeface="Arial"/>
              </a:defRPr>
            </a:lvl1pPr>
          </a:lstStyle>
          <a:p>
            <a:r>
              <a:rPr lang="en-US" smtClean="0"/>
              <a:t>Click to edit Master title style</a:t>
            </a:r>
            <a:endParaRPr lang="en-US" dirty="0"/>
          </a:p>
        </p:txBody>
      </p:sp>
    </p:spTree>
    <p:extLst>
      <p:ext uri="{BB962C8B-B14F-4D97-AF65-F5344CB8AC3E}">
        <p14:creationId xmlns:p14="http://schemas.microsoft.com/office/powerpoint/2010/main" val="1304885541"/>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preserve="1" userDrawn="1">
  <p:cSld name="On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32417"/>
            <a:ext cx="8445500" cy="5069416"/>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4" name="Slide Number Placeholder 3"/>
          <p:cNvSpPr>
            <a:spLocks noGrp="1"/>
          </p:cNvSpPr>
          <p:nvPr>
            <p:ph type="sldNum" sz="quarter" idx="19"/>
          </p:nvPr>
        </p:nvSpPr>
        <p:spPr/>
        <p:txBody>
          <a:bodyPr/>
          <a:lstStyle>
            <a:lvl1pPr>
              <a:defRPr/>
            </a:lvl1pPr>
          </a:lstStyle>
          <a:p>
            <a:pPr>
              <a:defRPr/>
            </a:pPr>
            <a:fld id="{2BA9DDAB-13A3-4E47-8334-BEEEDFD18BC7}" type="slidenum">
              <a:rPr lang="en-US"/>
              <a:pPr>
                <a:defRPr/>
              </a:pPr>
              <a:t>‹#›</a:t>
            </a:fld>
            <a:endParaRPr lang="en-US" dirty="0"/>
          </a:p>
        </p:txBody>
      </p:sp>
      <p:sp>
        <p:nvSpPr>
          <p:cNvPr id="6" name="Footer Placeholder 4"/>
          <p:cNvSpPr>
            <a:spLocks noGrp="1"/>
          </p:cNvSpPr>
          <p:nvPr>
            <p:ph type="ftr" sz="quarter" idx="20"/>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521856522"/>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preserve="1" userDrawn="1">
  <p:cSld name="Two Cha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5048250"/>
          </a:xfrm>
        </p:spPr>
        <p:txBody>
          <a:bodyPr/>
          <a:lstStyle/>
          <a:p>
            <a:pPr lvl="0"/>
            <a:endParaRPr lang="en-US" noProof="0" dirty="0"/>
          </a:p>
        </p:txBody>
      </p:sp>
      <p:sp>
        <p:nvSpPr>
          <p:cNvPr id="6" name="Slide Number Placeholder 3"/>
          <p:cNvSpPr>
            <a:spLocks noGrp="1"/>
          </p:cNvSpPr>
          <p:nvPr>
            <p:ph type="sldNum" sz="quarter" idx="20"/>
          </p:nvPr>
        </p:nvSpPr>
        <p:spPr/>
        <p:txBody>
          <a:bodyPr/>
          <a:lstStyle>
            <a:lvl1pPr>
              <a:defRPr/>
            </a:lvl1pPr>
          </a:lstStyle>
          <a:p>
            <a:pPr>
              <a:defRPr/>
            </a:pPr>
            <a:fld id="{588D7F4F-7EA8-495D-9EDB-0B3F348E4CB8}" type="slidenum">
              <a:rPr lang="en-US"/>
              <a:pPr>
                <a:defRPr/>
              </a:pPr>
              <a:t>‹#›</a:t>
            </a:fld>
            <a:endParaRPr lang="en-US" dirty="0"/>
          </a:p>
        </p:txBody>
      </p:sp>
      <p:sp>
        <p:nvSpPr>
          <p:cNvPr id="7" name="Footer Placeholder 4"/>
          <p:cNvSpPr>
            <a:spLocks noGrp="1"/>
          </p:cNvSpPr>
          <p:nvPr>
            <p:ph type="ftr" sz="quarter" idx="2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511949470"/>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preserve="1" userDrawn="1">
  <p:cSld name="Three Chart Slide">
    <p:spTree>
      <p:nvGrpSpPr>
        <p:cNvPr id="1" name=""/>
        <p:cNvGrpSpPr/>
        <p:nvPr/>
      </p:nvGrpSpPr>
      <p:grpSpPr>
        <a:xfrm>
          <a:off x="0" y="0"/>
          <a:ext cx="0" cy="0"/>
          <a:chOff x="0" y="0"/>
          <a:chExt cx="0" cy="0"/>
        </a:xfrm>
      </p:grpSpPr>
      <p:sp>
        <p:nvSpPr>
          <p:cNvPr id="5" name="Chart Placeholder 4"/>
          <p:cNvSpPr>
            <a:spLocks noGrp="1"/>
          </p:cNvSpPr>
          <p:nvPr>
            <p:ph type="chart" sz="quarter" idx="18"/>
          </p:nvPr>
        </p:nvSpPr>
        <p:spPr>
          <a:xfrm>
            <a:off x="349250" y="1147233"/>
            <a:ext cx="4159249" cy="5048250"/>
          </a:xfrm>
        </p:spPr>
        <p:txBody>
          <a:bodyPr/>
          <a:lstStyle/>
          <a:p>
            <a:pPr lvl="0"/>
            <a:endParaRPr lang="en-US" noProof="0" dirty="0"/>
          </a:p>
        </p:txBody>
      </p:sp>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6" name="Slide Number Placeholder 3"/>
          <p:cNvSpPr>
            <a:spLocks noGrp="1"/>
          </p:cNvSpPr>
          <p:nvPr>
            <p:ph type="sldNum" sz="quarter" idx="21"/>
          </p:nvPr>
        </p:nvSpPr>
        <p:spPr/>
        <p:txBody>
          <a:bodyPr/>
          <a:lstStyle>
            <a:lvl1pPr>
              <a:defRPr/>
            </a:lvl1pPr>
          </a:lstStyle>
          <a:p>
            <a:pPr>
              <a:defRPr/>
            </a:pPr>
            <a:fld id="{1DF046AC-8236-4238-B268-CD84337F66BC}" type="slidenum">
              <a:rPr lang="en-US"/>
              <a:pPr>
                <a:defRPr/>
              </a:pPr>
              <a:t>‹#›</a:t>
            </a:fld>
            <a:endParaRPr lang="en-US" dirty="0"/>
          </a:p>
        </p:txBody>
      </p:sp>
      <p:sp>
        <p:nvSpPr>
          <p:cNvPr id="7" name="Footer Placeholder 4"/>
          <p:cNvSpPr>
            <a:spLocks noGrp="1"/>
          </p:cNvSpPr>
          <p:nvPr>
            <p:ph type="ftr" sz="quarter" idx="22"/>
          </p:nvPr>
        </p:nvSpPr>
        <p:spPr/>
        <p:txBody>
          <a:bodyPr/>
          <a:lstStyle>
            <a:lvl1pPr>
              <a:defRPr/>
            </a:lvl1pPr>
          </a:lstStyle>
          <a:p>
            <a:pPr>
              <a:defRPr/>
            </a:pPr>
            <a:endParaRPr lang="en-US" dirty="0"/>
          </a:p>
        </p:txBody>
      </p:sp>
    </p:spTree>
    <p:extLst>
      <p:ext uri="{BB962C8B-B14F-4D97-AF65-F5344CB8AC3E}">
        <p14:creationId xmlns:p14="http://schemas.microsoft.com/office/powerpoint/2010/main" val="4157788820"/>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preserve="1" userDrawn="1">
  <p:cSld name="Four Char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4" y="307475"/>
            <a:ext cx="8410104" cy="708526"/>
          </a:xfrm>
        </p:spPr>
        <p:txBody>
          <a:bodyPr/>
          <a:lstStyle>
            <a:lvl1pPr>
              <a:defRPr sz="2200" b="0" i="0" cap="none" baseline="0">
                <a:solidFill>
                  <a:srgbClr val="021F43"/>
                </a:solidFill>
                <a:latin typeface="+mj-lt"/>
                <a:cs typeface="Andes ExtraLight"/>
              </a:defRPr>
            </a:lvl1pPr>
          </a:lstStyle>
          <a:p>
            <a:r>
              <a:rPr lang="en-US" smtClean="0"/>
              <a:t>Click to edit Master title style</a:t>
            </a:r>
            <a:endParaRPr lang="en-US" dirty="0"/>
          </a:p>
        </p:txBody>
      </p:sp>
      <p:sp>
        <p:nvSpPr>
          <p:cNvPr id="13" name="Chart Placeholder 4"/>
          <p:cNvSpPr>
            <a:spLocks noGrp="1"/>
          </p:cNvSpPr>
          <p:nvPr>
            <p:ph type="chart" sz="quarter" idx="19"/>
          </p:nvPr>
        </p:nvSpPr>
        <p:spPr>
          <a:xfrm>
            <a:off x="4607983" y="1147233"/>
            <a:ext cx="4159249" cy="2461684"/>
          </a:xfrm>
        </p:spPr>
        <p:txBody>
          <a:bodyPr/>
          <a:lstStyle/>
          <a:p>
            <a:pPr lvl="0"/>
            <a:endParaRPr lang="en-US" noProof="0" dirty="0"/>
          </a:p>
        </p:txBody>
      </p:sp>
      <p:sp>
        <p:nvSpPr>
          <p:cNvPr id="8" name="Chart Placeholder 4"/>
          <p:cNvSpPr>
            <a:spLocks noGrp="1"/>
          </p:cNvSpPr>
          <p:nvPr>
            <p:ph type="chart" sz="quarter" idx="20"/>
          </p:nvPr>
        </p:nvSpPr>
        <p:spPr>
          <a:xfrm>
            <a:off x="4612216" y="3723217"/>
            <a:ext cx="4159249" cy="2461684"/>
          </a:xfrm>
        </p:spPr>
        <p:txBody>
          <a:bodyPr/>
          <a:lstStyle/>
          <a:p>
            <a:pPr lvl="0"/>
            <a:endParaRPr lang="en-US" noProof="0" dirty="0"/>
          </a:p>
        </p:txBody>
      </p:sp>
      <p:sp>
        <p:nvSpPr>
          <p:cNvPr id="9" name="Chart Placeholder 4"/>
          <p:cNvSpPr>
            <a:spLocks noGrp="1"/>
          </p:cNvSpPr>
          <p:nvPr>
            <p:ph type="chart" sz="quarter" idx="21"/>
          </p:nvPr>
        </p:nvSpPr>
        <p:spPr>
          <a:xfrm>
            <a:off x="347133" y="1140883"/>
            <a:ext cx="4159249" cy="2461684"/>
          </a:xfrm>
        </p:spPr>
        <p:txBody>
          <a:bodyPr/>
          <a:lstStyle/>
          <a:p>
            <a:pPr lvl="0"/>
            <a:endParaRPr lang="en-US" noProof="0" dirty="0"/>
          </a:p>
        </p:txBody>
      </p:sp>
      <p:sp>
        <p:nvSpPr>
          <p:cNvPr id="14" name="Chart Placeholder 4"/>
          <p:cNvSpPr>
            <a:spLocks noGrp="1"/>
          </p:cNvSpPr>
          <p:nvPr>
            <p:ph type="chart" sz="quarter" idx="22"/>
          </p:nvPr>
        </p:nvSpPr>
        <p:spPr>
          <a:xfrm>
            <a:off x="351366" y="3716867"/>
            <a:ext cx="4159249" cy="2461684"/>
          </a:xfrm>
        </p:spPr>
        <p:txBody>
          <a:bodyPr/>
          <a:lstStyle/>
          <a:p>
            <a:pPr lvl="0"/>
            <a:endParaRPr lang="en-US" noProof="0" dirty="0"/>
          </a:p>
        </p:txBody>
      </p:sp>
      <p:sp>
        <p:nvSpPr>
          <p:cNvPr id="7" name="Slide Number Placeholder 3"/>
          <p:cNvSpPr>
            <a:spLocks noGrp="1"/>
          </p:cNvSpPr>
          <p:nvPr>
            <p:ph type="sldNum" sz="quarter" idx="23"/>
          </p:nvPr>
        </p:nvSpPr>
        <p:spPr/>
        <p:txBody>
          <a:bodyPr/>
          <a:lstStyle>
            <a:lvl1pPr>
              <a:defRPr/>
            </a:lvl1pPr>
          </a:lstStyle>
          <a:p>
            <a:pPr>
              <a:defRPr/>
            </a:pPr>
            <a:fld id="{C559EF53-64A7-469D-BF9D-A24E8EFB9C8E}" type="slidenum">
              <a:rPr lang="en-US"/>
              <a:pPr>
                <a:defRPr/>
              </a:pPr>
              <a:t>‹#›</a:t>
            </a:fld>
            <a:endParaRPr lang="en-US" dirty="0"/>
          </a:p>
        </p:txBody>
      </p:sp>
      <p:sp>
        <p:nvSpPr>
          <p:cNvPr id="10" name="Footer Placeholder 4"/>
          <p:cNvSpPr>
            <a:spLocks noGrp="1"/>
          </p:cNvSpPr>
          <p:nvPr>
            <p:ph type="ftr" sz="quarter" idx="24"/>
          </p:nvPr>
        </p:nvSpPr>
        <p:spPr/>
        <p:txBody>
          <a:bodyPr/>
          <a:lstStyle>
            <a:lvl1pPr>
              <a:defRPr/>
            </a:lvl1pPr>
          </a:lstStyle>
          <a:p>
            <a:pPr>
              <a:defRPr/>
            </a:pPr>
            <a:endParaRPr lang="en-US" dirty="0"/>
          </a:p>
        </p:txBody>
      </p:sp>
    </p:spTree>
    <p:extLst>
      <p:ext uri="{BB962C8B-B14F-4D97-AF65-F5344CB8AC3E}">
        <p14:creationId xmlns:p14="http://schemas.microsoft.com/office/powerpoint/2010/main" val="2351315270"/>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Whit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a:off x="0" y="4311650"/>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2"/>
              </a:solidFill>
            </a:endParaRPr>
          </a:p>
        </p:txBody>
      </p:sp>
      <p:pic>
        <p:nvPicPr>
          <p:cNvPr id="6" name="Picture 6"/>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512623" y="1189789"/>
            <a:ext cx="6971806" cy="1822161"/>
          </a:xfrm>
        </p:spPr>
        <p:txBody>
          <a:bodyPr anchor="b"/>
          <a:lstStyle>
            <a:lvl1pPr>
              <a:lnSpc>
                <a:spcPct val="100000"/>
              </a:lnSpc>
              <a:spcBef>
                <a:spcPts val="0"/>
              </a:spcBef>
              <a:defRPr sz="3600" b="1" baseline="0">
                <a:solidFill>
                  <a:schemeClr val="tx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525172" y="3000005"/>
            <a:ext cx="6959257" cy="875885"/>
          </a:xfrm>
        </p:spPr>
        <p:txBody>
          <a:bodyPr>
            <a:normAutofit/>
          </a:bodyPr>
          <a:lstStyle>
            <a:lvl1pPr>
              <a:lnSpc>
                <a:spcPct val="100000"/>
              </a:lnSpc>
              <a:spcBef>
                <a:spcPts val="0"/>
              </a:spcBef>
              <a:defRPr sz="2400" b="0" i="0" cap="all"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9" name="Text Placeholder 331"/>
          <p:cNvSpPr>
            <a:spLocks noGrp="1"/>
          </p:cNvSpPr>
          <p:nvPr>
            <p:ph type="body" sz="quarter" idx="14"/>
          </p:nvPr>
        </p:nvSpPr>
        <p:spPr>
          <a:xfrm>
            <a:off x="5682073" y="4699001"/>
            <a:ext cx="2821170" cy="1393637"/>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a:p>
            <a:pPr lvl="1"/>
            <a:r>
              <a:rPr lang="en-US" smtClean="0"/>
              <a:t>Second level</a:t>
            </a:r>
          </a:p>
        </p:txBody>
      </p:sp>
      <p:sp>
        <p:nvSpPr>
          <p:cNvPr id="7" name="Rectangle 1028"/>
          <p:cNvSpPr>
            <a:spLocks noGrp="1" noChangeArrowheads="1"/>
          </p:cNvSpPr>
          <p:nvPr>
            <p:ph type="dt" sz="half" idx="15"/>
          </p:nvPr>
        </p:nvSpPr>
        <p:spPr>
          <a:xfrm>
            <a:off x="5942013" y="6107113"/>
            <a:ext cx="2551112" cy="306387"/>
          </a:xfrm>
        </p:spPr>
        <p:txBody>
          <a:bodyPr rIns="0" anchor="ctr"/>
          <a:lstStyle>
            <a:lvl1pPr algn="r">
              <a:defRPr b="0" i="0">
                <a:solidFill>
                  <a:schemeClr val="tx1"/>
                </a:solidFill>
                <a:latin typeface="Arial"/>
                <a:cs typeface="Arial"/>
              </a:defRPr>
            </a:lvl1pPr>
          </a:lstStyle>
          <a:p>
            <a:pPr>
              <a:defRPr/>
            </a:pPr>
            <a:endParaRPr lang="en-US" dirty="0"/>
          </a:p>
        </p:txBody>
      </p:sp>
    </p:spTree>
    <p:extLst>
      <p:ext uri="{BB962C8B-B14F-4D97-AF65-F5344CB8AC3E}">
        <p14:creationId xmlns:p14="http://schemas.microsoft.com/office/powerpoint/2010/main" val="265464355"/>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preserve="1" userDrawn="1">
  <p:cSld name="Divider">
    <p:spTree>
      <p:nvGrpSpPr>
        <p:cNvPr id="1" name=""/>
        <p:cNvGrpSpPr/>
        <p:nvPr/>
      </p:nvGrpSpPr>
      <p:grpSpPr>
        <a:xfrm>
          <a:off x="0" y="0"/>
          <a:ext cx="0" cy="0"/>
          <a:chOff x="0" y="0"/>
          <a:chExt cx="0" cy="0"/>
        </a:xfrm>
      </p:grpSpPr>
      <p:sp>
        <p:nvSpPr>
          <p:cNvPr id="4"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6"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7"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8"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9"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0"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28"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0"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1"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3"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7"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8"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9"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0"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4"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5"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67"/>
          <p:cNvSpPr>
            <a:spLocks noChangeArrowheads="1"/>
          </p:cNvSpPr>
          <p:nvPr/>
        </p:nvSpPr>
        <p:spPr bwMode="auto">
          <a:xfrm>
            <a:off x="0" y="2828925"/>
            <a:ext cx="9144000" cy="176213"/>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330" name="Title 329"/>
          <p:cNvSpPr>
            <a:spLocks noGrp="1"/>
          </p:cNvSpPr>
          <p:nvPr>
            <p:ph type="title"/>
          </p:nvPr>
        </p:nvSpPr>
        <p:spPr>
          <a:xfrm>
            <a:off x="865910" y="1306550"/>
            <a:ext cx="7296726" cy="1450437"/>
          </a:xfrm>
        </p:spPr>
        <p:txBody>
          <a:bodyPr anchor="b"/>
          <a:lstStyle>
            <a:lvl1pPr>
              <a:defRPr sz="3800" b="1" cap="none" baseline="0">
                <a:solidFill>
                  <a:schemeClr val="bg2"/>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851104" y="3074088"/>
            <a:ext cx="7328771" cy="2397495"/>
          </a:xfrm>
        </p:spPr>
        <p:txBody>
          <a:bodyPr>
            <a:normAutofit/>
          </a:bodyPr>
          <a:lstStyle>
            <a:lvl1pPr>
              <a:lnSpc>
                <a:spcPct val="100000"/>
              </a:lnSpc>
              <a:defRPr sz="3000" b="0" i="0" cap="none" baseline="0">
                <a:solidFill>
                  <a:schemeClr val="tx1"/>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Tree>
    <p:extLst>
      <p:ext uri="{BB962C8B-B14F-4D97-AF65-F5344CB8AC3E}">
        <p14:creationId xmlns:p14="http://schemas.microsoft.com/office/powerpoint/2010/main" val="3721294364"/>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preserve="1" userDrawn="1">
  <p:cSld name="Contact Slid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chemeClr val="tx1"/>
                </a:solidFill>
                <a:latin typeface="+mn-lt"/>
                <a:cs typeface="Andes ExtraLight"/>
              </a:defRPr>
            </a:lvl1pPr>
          </a:lstStyle>
          <a:p>
            <a:r>
              <a:rPr lang="en-US" smtClean="0"/>
              <a:t>Click to edit Master title style</a:t>
            </a:r>
            <a:endParaRPr lang="en-US" dirty="0"/>
          </a:p>
        </p:txBody>
      </p:sp>
      <p:sp>
        <p:nvSpPr>
          <p:cNvPr id="6" name="Table Placeholder 5"/>
          <p:cNvSpPr>
            <a:spLocks noGrp="1"/>
          </p:cNvSpPr>
          <p:nvPr>
            <p:ph type="tbl" sz="quarter" idx="13"/>
          </p:nvPr>
        </p:nvSpPr>
        <p:spPr>
          <a:xfrm>
            <a:off x="349779" y="968964"/>
            <a:ext cx="8529637" cy="5249906"/>
          </a:xfrm>
        </p:spPr>
        <p:txBody>
          <a:bodyPr>
            <a:normAutofit/>
          </a:bodyPr>
          <a:lstStyle>
            <a:lvl1pPr>
              <a:lnSpc>
                <a:spcPct val="100000"/>
              </a:lnSpc>
              <a:spcBef>
                <a:spcPts val="0"/>
              </a:spcBef>
              <a:defRPr sz="1200"/>
            </a:lvl1pPr>
          </a:lstStyle>
          <a:p>
            <a:pPr lvl="0"/>
            <a:endParaRPr lang="en-US" noProof="0" dirty="0"/>
          </a:p>
        </p:txBody>
      </p:sp>
      <p:sp>
        <p:nvSpPr>
          <p:cNvPr id="4" name="Slide Number Placeholder 3"/>
          <p:cNvSpPr>
            <a:spLocks noGrp="1"/>
          </p:cNvSpPr>
          <p:nvPr>
            <p:ph type="sldNum" sz="quarter" idx="14"/>
          </p:nvPr>
        </p:nvSpPr>
        <p:spPr/>
        <p:txBody>
          <a:bodyPr/>
          <a:lstStyle>
            <a:lvl1pPr>
              <a:defRPr/>
            </a:lvl1pPr>
          </a:lstStyle>
          <a:p>
            <a:pPr>
              <a:defRPr/>
            </a:pPr>
            <a:fld id="{4C246979-6643-40E3-97F8-98E9CF259734}" type="slidenum">
              <a:rPr lang="en-US"/>
              <a:pPr>
                <a:defRPr/>
              </a:pPr>
              <a:t>‹#›</a:t>
            </a:fld>
            <a:endParaRPr lang="en-US" dirty="0"/>
          </a:p>
        </p:txBody>
      </p:sp>
      <p:sp>
        <p:nvSpPr>
          <p:cNvPr id="5" name="Footer Placeholder 4"/>
          <p:cNvSpPr>
            <a:spLocks noGrp="1"/>
          </p:cNvSpPr>
          <p:nvPr>
            <p:ph type="ftr" sz="quarter" idx="15"/>
          </p:nvPr>
        </p:nvSpPr>
        <p:spPr/>
        <p:txBody>
          <a:bodyPr/>
          <a:lstStyle>
            <a:lvl1pPr>
              <a:defRPr/>
            </a:lvl1pPr>
          </a:lstStyle>
          <a:p>
            <a:pPr>
              <a:defRPr/>
            </a:pPr>
            <a:endParaRPr lang="en-US" dirty="0"/>
          </a:p>
        </p:txBody>
      </p:sp>
    </p:spTree>
    <p:extLst>
      <p:ext uri="{BB962C8B-B14F-4D97-AF65-F5344CB8AC3E}">
        <p14:creationId xmlns:p14="http://schemas.microsoft.com/office/powerpoint/2010/main" val="1848909258"/>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preserve="1">
  <p:cSld name="Master Title: V1">
    <p:spTree>
      <p:nvGrpSpPr>
        <p:cNvPr id="1" name=""/>
        <p:cNvGrpSpPr/>
        <p:nvPr/>
      </p:nvGrpSpPr>
      <p:grpSpPr>
        <a:xfrm>
          <a:off x="0" y="0"/>
          <a:ext cx="0" cy="0"/>
          <a:chOff x="0" y="0"/>
          <a:chExt cx="0" cy="0"/>
        </a:xfrm>
      </p:grpSpPr>
      <p:sp>
        <p:nvSpPr>
          <p:cNvPr id="14" name="Rectangle 13"/>
          <p:cNvSpPr/>
          <p:nvPr/>
        </p:nvSpPr>
        <p:spPr>
          <a:xfrm>
            <a:off x="0" y="6174770"/>
            <a:ext cx="9144000" cy="59179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white"/>
              </a:solidFill>
            </a:endParaRPr>
          </a:p>
        </p:txBody>
      </p:sp>
      <p:sp>
        <p:nvSpPr>
          <p:cNvPr id="2" name="Rectangle 1"/>
          <p:cNvSpPr/>
          <p:nvPr/>
        </p:nvSpPr>
        <p:spPr>
          <a:xfrm>
            <a:off x="0" y="3858768"/>
            <a:ext cx="4379976" cy="2999232"/>
          </a:xfrm>
          <a:prstGeom prst="rect">
            <a:avLst/>
          </a:prstGeom>
          <a:blipFill dpi="0" rotWithShape="1">
            <a:blip r:embed="rId2">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white"/>
              </a:solidFill>
            </a:endParaRPr>
          </a:p>
        </p:txBody>
      </p:sp>
      <p:pic>
        <p:nvPicPr>
          <p:cNvPr id="5" name="Picture 2" descr="I:\_GregW\1322550 WBGIS - ITS Sub Branding\WBGIS_ITS-PPT_footer-06.jpg"/>
          <p:cNvPicPr>
            <a:picLocks noChangeAspect="1" noChangeArrowheads="1"/>
          </p:cNvPicPr>
          <p:nvPr/>
        </p:nvPicPr>
        <p:blipFill>
          <a:blip r:embed="rId3"/>
          <a:srcRect b="82105"/>
          <a:stretch>
            <a:fillRect/>
          </a:stretch>
        </p:blipFill>
        <p:spPr bwMode="auto">
          <a:xfrm>
            <a:off x="0" y="1379624"/>
            <a:ext cx="9144000" cy="136358"/>
          </a:xfrm>
          <a:prstGeom prst="rect">
            <a:avLst/>
          </a:prstGeom>
          <a:noFill/>
        </p:spPr>
      </p:pic>
      <p:sp>
        <p:nvSpPr>
          <p:cNvPr id="6" name="Rectangle 2"/>
          <p:cNvSpPr>
            <a:spLocks noGrp="1" noChangeArrowheads="1"/>
          </p:cNvSpPr>
          <p:nvPr>
            <p:ph type="ctrTitle" hasCustomPrompt="1"/>
          </p:nvPr>
        </p:nvSpPr>
        <p:spPr>
          <a:xfrm>
            <a:off x="4219074" y="3980752"/>
            <a:ext cx="4384288" cy="1011238"/>
          </a:xfrm>
        </p:spPr>
        <p:txBody>
          <a:bodyPr bIns="0"/>
          <a:lstStyle>
            <a:lvl1pPr>
              <a:defRPr sz="2625">
                <a:solidFill>
                  <a:schemeClr val="accent2"/>
                </a:solidFill>
                <a:latin typeface="Arial"/>
                <a:cs typeface="Arial"/>
              </a:defRPr>
            </a:lvl1pPr>
          </a:lstStyle>
          <a:p>
            <a:pPr lvl="0"/>
            <a:r>
              <a:rPr lang="en-US" noProof="0" dirty="0"/>
              <a:t>Master Title: </a:t>
            </a:r>
            <a:br>
              <a:rPr lang="en-US" noProof="0" dirty="0"/>
            </a:br>
            <a:r>
              <a:rPr lang="en-US" noProof="0" dirty="0"/>
              <a:t>Version 1</a:t>
            </a:r>
          </a:p>
        </p:txBody>
      </p:sp>
      <p:sp>
        <p:nvSpPr>
          <p:cNvPr id="7" name="Rectangle 3"/>
          <p:cNvSpPr>
            <a:spLocks noGrp="1" noChangeArrowheads="1"/>
          </p:cNvSpPr>
          <p:nvPr>
            <p:ph type="subTitle" idx="1" hasCustomPrompt="1"/>
          </p:nvPr>
        </p:nvSpPr>
        <p:spPr>
          <a:xfrm>
            <a:off x="4588043" y="5153080"/>
            <a:ext cx="4034590" cy="1127405"/>
          </a:xfrm>
          <a:prstGeom prst="rect">
            <a:avLst/>
          </a:prstGeom>
        </p:spPr>
        <p:txBody>
          <a:bodyPr lIns="0" tIns="0" rIns="0" bIns="0"/>
          <a:lstStyle>
            <a:lvl1pPr marL="0" indent="0">
              <a:buFontTx/>
              <a:buNone/>
              <a:defRPr sz="1500" b="0" baseline="0">
                <a:solidFill>
                  <a:schemeClr val="tx2"/>
                </a:solidFill>
                <a:latin typeface="Arial"/>
                <a:cs typeface="Arial"/>
              </a:defRPr>
            </a:lvl1pPr>
          </a:lstStyle>
          <a:p>
            <a:pPr lvl="0"/>
            <a:r>
              <a:rPr lang="en-US" noProof="0" dirty="0"/>
              <a:t>Name of the contributor</a:t>
            </a:r>
          </a:p>
          <a:p>
            <a:pPr lvl="0"/>
            <a:r>
              <a:rPr lang="en-US" noProof="0" dirty="0"/>
              <a:t>Name of the event, venue</a:t>
            </a:r>
          </a:p>
          <a:p>
            <a:pPr lvl="0"/>
            <a:r>
              <a:rPr lang="en-US" noProof="0" dirty="0"/>
              <a:t>00 Month 2012</a:t>
            </a:r>
          </a:p>
        </p:txBody>
      </p:sp>
      <p:sp>
        <p:nvSpPr>
          <p:cNvPr id="10" name="Rectangle 9"/>
          <p:cNvSpPr/>
          <p:nvPr/>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200" dirty="0">
              <a:solidFill>
                <a:prstClr val="white"/>
              </a:solidFill>
            </a:endParaRPr>
          </a:p>
        </p:txBody>
      </p:sp>
      <p:sp>
        <p:nvSpPr>
          <p:cNvPr id="11" name="Rectangle 10"/>
          <p:cNvSpPr/>
          <p:nvPr/>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200" dirty="0">
              <a:solidFill>
                <a:prstClr val="white"/>
              </a:solidFill>
            </a:endParaRPr>
          </a:p>
        </p:txBody>
      </p:sp>
      <p:sp>
        <p:nvSpPr>
          <p:cNvPr id="13" name="Rectangle 12"/>
          <p:cNvSpPr/>
          <p:nvPr/>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200" dirty="0">
              <a:solidFill>
                <a:prstClr val="white"/>
              </a:solidFill>
            </a:endParaRPr>
          </a:p>
        </p:txBody>
      </p:sp>
      <p:pic>
        <p:nvPicPr>
          <p:cNvPr id="12" name="P 1" descr="logo-700.jpg"/>
          <p:cNvPicPr/>
          <p:nvPr userDrawn="1"/>
        </p:nvPicPr>
        <p:blipFill>
          <a:blip r:embed="rId4" cstate="print">
            <a:extLst>
              <a:ext uri="{28A0092B-C50C-407E-A947-70E740481C1C}">
                <a14:useLocalDpi xmlns:a14="http://schemas.microsoft.com/office/drawing/2010/main" val="0"/>
              </a:ext>
            </a:extLst>
          </a:blip>
          <a:stretch>
            <a:fillRect/>
          </a:stretch>
        </p:blipFill>
        <p:spPr>
          <a:xfrm>
            <a:off x="161630" y="215033"/>
            <a:ext cx="4218347" cy="1003505"/>
          </a:xfrm>
          <a:prstGeom prst="rect">
            <a:avLst/>
          </a:prstGeom>
        </p:spPr>
      </p:pic>
    </p:spTree>
    <p:extLst>
      <p:ext uri="{BB962C8B-B14F-4D97-AF65-F5344CB8AC3E}">
        <p14:creationId xmlns:p14="http://schemas.microsoft.com/office/powerpoint/2010/main" val="2932846255"/>
      </p:ext>
    </p:extLst>
  </p:cSld>
  <p:clrMapOvr>
    <a:masterClrMapping/>
  </p:clrMapOvr>
  <p:timing>
    <p:tnLst>
      <p:par>
        <p:cTn id="1" dur="indefinite" restart="never" nodeType="tmRoot"/>
      </p:par>
    </p:tnLst>
  </p:timing>
</p:sldLayout>
</file>

<file path=ppt/slideLayouts/slideLayout23.xml><?xml version="1.0" encoding="utf-8"?>
<p:sldLayout xmlns:a="http://schemas.openxmlformats.org/drawingml/2006/main" xmlns:r="http://schemas.openxmlformats.org/officeDocument/2006/relationships" xmlns:p="http://schemas.openxmlformats.org/presentationml/2006/main" showMasterSp="0" preserve="1">
  <p:cSld name="Master Title: V2">
    <p:spTree>
      <p:nvGrpSpPr>
        <p:cNvPr id="1" name=""/>
        <p:cNvGrpSpPr/>
        <p:nvPr/>
      </p:nvGrpSpPr>
      <p:grpSpPr>
        <a:xfrm>
          <a:off x="0" y="0"/>
          <a:ext cx="0" cy="0"/>
          <a:chOff x="0" y="0"/>
          <a:chExt cx="0" cy="0"/>
        </a:xfrm>
      </p:grpSpPr>
      <p:pic>
        <p:nvPicPr>
          <p:cNvPr id="10" name="Bild 12"/>
          <p:cNvPicPr>
            <a:picLocks noChangeAspect="1"/>
          </p:cNvPicPr>
          <p:nvPr/>
        </p:nvPicPr>
        <p:blipFill>
          <a:blip r:embed="rId2">
            <a:alphaModFix amt="30000"/>
          </a:blip>
          <a:stretch>
            <a:fillRect/>
          </a:stretch>
        </p:blipFill>
        <p:spPr>
          <a:xfrm>
            <a:off x="3133426" y="1130968"/>
            <a:ext cx="5938818" cy="5938818"/>
          </a:xfrm>
          <a:prstGeom prst="rect">
            <a:avLst/>
          </a:prstGeom>
        </p:spPr>
      </p:pic>
      <p:sp>
        <p:nvSpPr>
          <p:cNvPr id="7" name="Rectangle 2"/>
          <p:cNvSpPr>
            <a:spLocks noGrp="1" noChangeArrowheads="1"/>
          </p:cNvSpPr>
          <p:nvPr>
            <p:ph type="ctrTitle" hasCustomPrompt="1"/>
          </p:nvPr>
        </p:nvSpPr>
        <p:spPr>
          <a:xfrm>
            <a:off x="1065178" y="3958989"/>
            <a:ext cx="7538185" cy="1011238"/>
          </a:xfrm>
        </p:spPr>
        <p:txBody>
          <a:bodyPr bIns="0"/>
          <a:lstStyle>
            <a:lvl1pPr>
              <a:defRPr sz="2625">
                <a:solidFill>
                  <a:schemeClr val="tx1"/>
                </a:solidFill>
                <a:latin typeface="Arial"/>
                <a:cs typeface="Arial"/>
              </a:defRPr>
            </a:lvl1pPr>
          </a:lstStyle>
          <a:p>
            <a:pPr lvl="0"/>
            <a:r>
              <a:rPr lang="en-US" noProof="0" dirty="0"/>
              <a:t>Master Title: Version 2</a:t>
            </a:r>
          </a:p>
        </p:txBody>
      </p:sp>
      <p:sp>
        <p:nvSpPr>
          <p:cNvPr id="8" name="Rectangle 3"/>
          <p:cNvSpPr>
            <a:spLocks noGrp="1" noChangeArrowheads="1"/>
          </p:cNvSpPr>
          <p:nvPr>
            <p:ph type="subTitle" idx="1" hasCustomPrompt="1"/>
          </p:nvPr>
        </p:nvSpPr>
        <p:spPr>
          <a:xfrm>
            <a:off x="1065328" y="5131316"/>
            <a:ext cx="7539711" cy="647700"/>
          </a:xfrm>
          <a:prstGeom prst="rect">
            <a:avLst/>
          </a:prstGeom>
        </p:spPr>
        <p:txBody>
          <a:bodyPr lIns="0" tIns="0" rIns="0" bIns="0"/>
          <a:lstStyle>
            <a:lvl1pPr marL="0" indent="0">
              <a:buFontTx/>
              <a:buNone/>
              <a:defRPr sz="1500" b="0" baseline="0">
                <a:solidFill>
                  <a:schemeClr val="accent2"/>
                </a:solidFill>
                <a:latin typeface="Arial"/>
                <a:cs typeface="Arial"/>
              </a:defRPr>
            </a:lvl1pPr>
          </a:lstStyle>
          <a:p>
            <a:pPr lvl="0"/>
            <a:r>
              <a:rPr lang="en-US" noProof="0" dirty="0"/>
              <a:t>Name of the contributor</a:t>
            </a:r>
          </a:p>
          <a:p>
            <a:pPr lvl="0"/>
            <a:r>
              <a:rPr lang="en-US" noProof="0" dirty="0"/>
              <a:t>Name of the event, venue, 00 Month 2012</a:t>
            </a:r>
          </a:p>
        </p:txBody>
      </p:sp>
    </p:spTree>
    <p:extLst>
      <p:ext uri="{BB962C8B-B14F-4D97-AF65-F5344CB8AC3E}">
        <p14:creationId xmlns:p14="http://schemas.microsoft.com/office/powerpoint/2010/main" val="3424503939"/>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24.xml><?xml version="1.0" encoding="utf-8"?>
<p:sldLayout xmlns:a="http://schemas.openxmlformats.org/drawingml/2006/main" xmlns:r="http://schemas.openxmlformats.org/officeDocument/2006/relationships" xmlns:p="http://schemas.openxmlformats.org/presentationml/2006/main" preserve="1">
  <p:cSld name="Content 01">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6392975-6173-47C2-92A5-F7E9C3AE4BAF}"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p:txBody>
          <a:bodyPr/>
          <a:lstStyle>
            <a:lvl3pPr marL="271463" indent="-271463">
              <a:buFont typeface="Arial" panose="020B0604020202020204" pitchFamily="34" charset="0"/>
              <a:buChar char="•"/>
              <a:defRPr/>
            </a:lvl3p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spTree>
    <p:extLst>
      <p:ext uri="{BB962C8B-B14F-4D97-AF65-F5344CB8AC3E}">
        <p14:creationId xmlns:p14="http://schemas.microsoft.com/office/powerpoint/2010/main" val="2550461112"/>
      </p:ext>
    </p:extLst>
  </p:cSld>
  <p:clrMapOvr>
    <a:masterClrMapping/>
  </p:clrMapOvr>
  <p:timing>
    <p:tnLst>
      <p:par>
        <p:cTn id="1" dur="indefinite" restart="never" nodeType="tmRoot"/>
      </p:par>
    </p:tnLst>
  </p:timing>
</p:sldLayout>
</file>

<file path=ppt/slideLayouts/slideLayout25.xml><?xml version="1.0" encoding="utf-8"?>
<p:sldLayout xmlns:a="http://schemas.openxmlformats.org/drawingml/2006/main" xmlns:r="http://schemas.openxmlformats.org/officeDocument/2006/relationships" xmlns:p="http://schemas.openxmlformats.org/presentationml/2006/main" preserve="1">
  <p:cSld name="Content 02">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6392975-6173-47C2-92A5-F7E9C3AE4BAF}"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a:xfrm>
            <a:off x="323850" y="3716338"/>
            <a:ext cx="8496300" cy="2305050"/>
          </a:xfrm>
        </p:spPr>
        <p:txBody>
          <a:bodyPr anchor="ctr" anchorCtr="1"/>
          <a:lstStyle>
            <a:lvl1pPr algn="ctr">
              <a:buFontTx/>
              <a:buNone/>
              <a:defRPr sz="1875">
                <a:solidFill>
                  <a:schemeClr val="accent1"/>
                </a:solidFill>
              </a:defRPr>
            </a:lvl1pPr>
            <a:lvl2pPr algn="ctr">
              <a:buFontTx/>
              <a:buNone/>
              <a:defRPr sz="1875">
                <a:solidFill>
                  <a:schemeClr val="accent1"/>
                </a:solidFill>
              </a:defRPr>
            </a:lvl2pPr>
            <a:lvl3pPr marL="0" indent="0" algn="ctr">
              <a:buFontTx/>
              <a:buNone/>
              <a:defRPr sz="1875">
                <a:solidFill>
                  <a:schemeClr val="accent1"/>
                </a:solidFill>
              </a:defRPr>
            </a:lvl3pPr>
            <a:lvl4pPr marL="0" indent="0" algn="ctr">
              <a:buFontTx/>
              <a:buNone/>
              <a:defRPr sz="1875">
                <a:solidFill>
                  <a:schemeClr val="accent1"/>
                </a:solidFill>
              </a:defRPr>
            </a:lvl4pPr>
            <a:lvl5pPr marL="0" indent="0" algn="ctr">
              <a:buFontTx/>
              <a:buNone/>
              <a:defRPr sz="1875">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323850" y="1268413"/>
            <a:ext cx="8496300" cy="2305050"/>
          </a:xfrm>
        </p:spPr>
        <p:txBody>
          <a:bodyPr/>
          <a:lstStyle/>
          <a:p>
            <a:r>
              <a:rPr lang="en-US" noProof="0" dirty="0"/>
              <a:t>Images</a:t>
            </a:r>
          </a:p>
        </p:txBody>
      </p:sp>
    </p:spTree>
    <p:extLst>
      <p:ext uri="{BB962C8B-B14F-4D97-AF65-F5344CB8AC3E}">
        <p14:creationId xmlns:p14="http://schemas.microsoft.com/office/powerpoint/2010/main" val="3547433181"/>
      </p:ext>
    </p:extLst>
  </p:cSld>
  <p:clrMapOvr>
    <a:masterClrMapping/>
  </p:clrMapOvr>
  <p:timing>
    <p:tnLst>
      <p:par>
        <p:cTn id="1" dur="indefinite" restart="never" nodeType="tmRoot"/>
      </p:par>
    </p:tnLst>
  </p:timing>
</p:sldLayout>
</file>

<file path=ppt/slideLayouts/slideLayout26.xml><?xml version="1.0" encoding="utf-8"?>
<p:sldLayout xmlns:a="http://schemas.openxmlformats.org/drawingml/2006/main" xmlns:r="http://schemas.openxmlformats.org/officeDocument/2006/relationships" xmlns:p="http://schemas.openxmlformats.org/presentationml/2006/main" preserve="1">
  <p:cSld name="Content 03">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6392975-6173-47C2-92A5-F7E9C3AE4BAF}"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
        <p:nvSpPr>
          <p:cNvPr id="6" name="Inhaltsplatzhalter 5"/>
          <p:cNvSpPr>
            <a:spLocks noGrp="1"/>
          </p:cNvSpPr>
          <p:nvPr>
            <p:ph sz="quarter" idx="12" hasCustomPrompt="1"/>
          </p:nvPr>
        </p:nvSpPr>
        <p:spPr>
          <a:xfrm>
            <a:off x="323852" y="1268413"/>
            <a:ext cx="4176712" cy="4752975"/>
          </a:xfrm>
        </p:spPr>
        <p:txBody>
          <a:bodyPr/>
          <a:lstStyle>
            <a:lvl1pPr algn="l">
              <a:buFontTx/>
              <a:buNone/>
              <a:defRPr sz="1875">
                <a:solidFill>
                  <a:schemeClr val="accent1"/>
                </a:solidFill>
              </a:defRPr>
            </a:lvl1pPr>
            <a:lvl2pPr algn="ctr">
              <a:buFontTx/>
              <a:buNone/>
              <a:defRPr sz="1875">
                <a:solidFill>
                  <a:schemeClr val="accent1"/>
                </a:solidFill>
              </a:defRPr>
            </a:lvl2pPr>
            <a:lvl3pPr marL="0" indent="0" algn="ctr">
              <a:buFontTx/>
              <a:buNone/>
              <a:defRPr sz="1875">
                <a:solidFill>
                  <a:schemeClr val="accent1"/>
                </a:solidFill>
              </a:defRPr>
            </a:lvl3pPr>
            <a:lvl4pPr marL="0" indent="0" algn="ctr">
              <a:buFontTx/>
              <a:buNone/>
              <a:defRPr sz="1875">
                <a:solidFill>
                  <a:schemeClr val="accent1"/>
                </a:solidFill>
              </a:defRPr>
            </a:lvl4pPr>
            <a:lvl5pPr marL="0" indent="0" algn="ctr">
              <a:buFontTx/>
              <a:buNone/>
              <a:defRPr sz="1875">
                <a:solidFill>
                  <a:schemeClr val="accent1"/>
                </a:solidFill>
              </a:defRPr>
            </a:lvl5pPr>
          </a:lstStyle>
          <a:p>
            <a:pPr lvl="0"/>
            <a:r>
              <a:rPr lang="en-US" noProof="0" dirty="0" err="1"/>
              <a:t>Textmaster</a:t>
            </a:r>
            <a:endParaRPr lang="en-US" noProof="0" dirty="0"/>
          </a:p>
        </p:txBody>
      </p:sp>
      <p:sp>
        <p:nvSpPr>
          <p:cNvPr id="7" name="Bildplatzhalter 6"/>
          <p:cNvSpPr>
            <a:spLocks noGrp="1"/>
          </p:cNvSpPr>
          <p:nvPr>
            <p:ph type="pic" sz="quarter" idx="13" hasCustomPrompt="1"/>
          </p:nvPr>
        </p:nvSpPr>
        <p:spPr>
          <a:xfrm>
            <a:off x="4643439" y="1268413"/>
            <a:ext cx="4176712" cy="4752975"/>
          </a:xfrm>
        </p:spPr>
        <p:txBody>
          <a:bodyPr/>
          <a:lstStyle/>
          <a:p>
            <a:r>
              <a:rPr lang="en-US" noProof="0" dirty="0"/>
              <a:t>Images</a:t>
            </a:r>
          </a:p>
        </p:txBody>
      </p:sp>
    </p:spTree>
    <p:extLst>
      <p:ext uri="{BB962C8B-B14F-4D97-AF65-F5344CB8AC3E}">
        <p14:creationId xmlns:p14="http://schemas.microsoft.com/office/powerpoint/2010/main" val="3564422695"/>
      </p:ext>
    </p:extLst>
  </p:cSld>
  <p:clrMapOvr>
    <a:masterClrMapping/>
  </p:clrMapOvr>
  <p:timing>
    <p:tnLst>
      <p:par>
        <p:cTn id="1" dur="indefinite" restart="never" nodeType="tmRoot"/>
      </p:par>
    </p:tnLst>
  </p:timing>
</p:sldLayout>
</file>

<file path=ppt/slideLayouts/slideLayout27.xml><?xml version="1.0" encoding="utf-8"?>
<p:sldLayout xmlns:a="http://schemas.openxmlformats.org/drawingml/2006/main" xmlns:r="http://schemas.openxmlformats.org/officeDocument/2006/relationships" xmlns:p="http://schemas.openxmlformats.org/presentationml/2006/main" preserve="1">
  <p:cSld name="Title Only">
    <p:spTree>
      <p:nvGrpSpPr>
        <p:cNvPr id="1" name=""/>
        <p:cNvGrpSpPr/>
        <p:nvPr/>
      </p:nvGrpSpPr>
      <p:grpSpPr>
        <a:xfrm>
          <a:off x="0" y="0"/>
          <a:ext cx="0" cy="0"/>
          <a:chOff x="0" y="0"/>
          <a:chExt cx="0" cy="0"/>
        </a:xfrm>
      </p:grpSpPr>
      <p:sp>
        <p:nvSpPr>
          <p:cNvPr id="2" name="Titel 1"/>
          <p:cNvSpPr>
            <a:spLocks noGrp="1"/>
          </p:cNvSpPr>
          <p:nvPr>
            <p:ph type="title" hasCustomPrompt="1"/>
          </p:nvPr>
        </p:nvSpPr>
        <p:spPr/>
        <p:txBody>
          <a:bodyPr/>
          <a:lstStyle>
            <a:lvl1pPr>
              <a:defRPr/>
            </a:lvl1pPr>
          </a:lstStyle>
          <a:p>
            <a:r>
              <a:rPr lang="en-US" noProof="0" dirty="0" err="1"/>
              <a:t>Titlemaster</a:t>
            </a:r>
            <a:endParaRPr lang="en-US" noProof="0" dirty="0"/>
          </a:p>
        </p:txBody>
      </p:sp>
      <p:sp>
        <p:nvSpPr>
          <p:cNvPr id="3" name="Fußzeilenplatzhalter 2"/>
          <p:cNvSpPr>
            <a:spLocks noGrp="1"/>
          </p:cNvSpPr>
          <p:nvPr>
            <p:ph type="ftr" sz="quarter" idx="10"/>
          </p:nvPr>
        </p:nvSpPr>
        <p:spPr/>
        <p:txBody>
          <a:bodyPr/>
          <a:lstStyle/>
          <a:p>
            <a:pPr>
              <a:defRPr/>
            </a:pPr>
            <a:endParaRPr lang="en-US" dirty="0">
              <a:solidFill>
                <a:prstClr val="black">
                  <a:lumMod val="75000"/>
                  <a:lumOff val="25000"/>
                </a:prstClr>
              </a:solidFill>
            </a:endParaRPr>
          </a:p>
        </p:txBody>
      </p:sp>
      <p:sp>
        <p:nvSpPr>
          <p:cNvPr id="4" name="Foliennummernplatzhalter 3"/>
          <p:cNvSpPr>
            <a:spLocks noGrp="1"/>
          </p:cNvSpPr>
          <p:nvPr>
            <p:ph type="sldNum" sz="quarter" idx="11"/>
          </p:nvPr>
        </p:nvSpPr>
        <p:spPr/>
        <p:txBody>
          <a:bodyPr/>
          <a:lstStyle/>
          <a:p>
            <a:pPr>
              <a:defRPr/>
            </a:pPr>
            <a:fld id="{E6392975-6173-47C2-92A5-F7E9C3AE4BAF}" type="slidenum">
              <a:rPr lang="en-US" smtClean="0">
                <a:solidFill>
                  <a:prstClr val="black">
                    <a:lumMod val="75000"/>
                    <a:lumOff val="25000"/>
                  </a:prstClr>
                </a:solidFill>
              </a:rPr>
              <a:pPr>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442397505"/>
      </p:ext>
    </p:extLst>
  </p:cSld>
  <p:clrMapOvr>
    <a:masterClrMapping/>
  </p:clrMapOvr>
  <p:timing>
    <p:tnLst>
      <p:par>
        <p:cTn id="1" dur="indefinite" restart="never" nodeType="tmRoot"/>
      </p:par>
    </p:tnLst>
  </p:timing>
</p:sldLayout>
</file>

<file path=ppt/slideLayouts/slideLayout28.xml><?xml version="1.0" encoding="utf-8"?>
<p:sldLayout xmlns:a="http://schemas.openxmlformats.org/drawingml/2006/main" xmlns:r="http://schemas.openxmlformats.org/officeDocument/2006/relationships" xmlns:p="http://schemas.openxmlformats.org/presentationml/2006/main" preserve="1">
  <p:cSld name="Closing Slide: V1">
    <p:spTree>
      <p:nvGrpSpPr>
        <p:cNvPr id="1" name=""/>
        <p:cNvGrpSpPr/>
        <p:nvPr/>
      </p:nvGrpSpPr>
      <p:grpSpPr>
        <a:xfrm>
          <a:off x="0" y="0"/>
          <a:ext cx="0" cy="0"/>
          <a:chOff x="0" y="0"/>
          <a:chExt cx="0" cy="0"/>
        </a:xfrm>
      </p:grpSpPr>
      <p:pic>
        <p:nvPicPr>
          <p:cNvPr id="10" name="Picture 2" descr="I:\_GregW\1322550 WBGIS - ITS Sub Branding\WBGIS_ITS-PPT_footer-06.jpg"/>
          <p:cNvPicPr>
            <a:picLocks noChangeAspect="1" noChangeArrowheads="1"/>
          </p:cNvPicPr>
          <p:nvPr/>
        </p:nvPicPr>
        <p:blipFill>
          <a:blip r:embed="rId2"/>
          <a:srcRect b="82105"/>
          <a:stretch>
            <a:fillRect/>
          </a:stretch>
        </p:blipFill>
        <p:spPr bwMode="auto">
          <a:xfrm>
            <a:off x="0" y="1379624"/>
            <a:ext cx="9144000" cy="136358"/>
          </a:xfrm>
          <a:prstGeom prst="rect">
            <a:avLst/>
          </a:prstGeom>
          <a:noFill/>
        </p:spPr>
      </p:pic>
      <p:sp>
        <p:nvSpPr>
          <p:cNvPr id="13" name="Rectangle 12"/>
          <p:cNvSpPr/>
          <p:nvPr/>
        </p:nvSpPr>
        <p:spPr>
          <a:xfrm>
            <a:off x="0" y="1283371"/>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200" dirty="0">
              <a:solidFill>
                <a:prstClr val="white"/>
              </a:solidFill>
            </a:endParaRPr>
          </a:p>
        </p:txBody>
      </p:sp>
      <p:sp>
        <p:nvSpPr>
          <p:cNvPr id="11" name="Rectangle 10"/>
          <p:cNvSpPr/>
          <p:nvPr/>
        </p:nvSpPr>
        <p:spPr>
          <a:xfrm>
            <a:off x="0" y="6102850"/>
            <a:ext cx="9144000" cy="66371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white"/>
              </a:solidFill>
            </a:endParaRPr>
          </a:p>
        </p:txBody>
      </p:sp>
      <p:sp>
        <p:nvSpPr>
          <p:cNvPr id="5" name="Rectangle 2"/>
          <p:cNvSpPr>
            <a:spLocks noGrp="1" noChangeArrowheads="1"/>
          </p:cNvSpPr>
          <p:nvPr>
            <p:ph type="ctrTitle" hasCustomPrompt="1"/>
          </p:nvPr>
        </p:nvSpPr>
        <p:spPr>
          <a:xfrm>
            <a:off x="4780547" y="2986248"/>
            <a:ext cx="3349461" cy="1011238"/>
          </a:xfrm>
        </p:spPr>
        <p:txBody>
          <a:bodyPr bIns="0"/>
          <a:lstStyle>
            <a:lvl1pPr>
              <a:defRPr sz="2625">
                <a:solidFill>
                  <a:srgbClr val="002345"/>
                </a:solidFill>
                <a:latin typeface="Arial"/>
                <a:cs typeface="Arial"/>
              </a:defRPr>
            </a:lvl1pPr>
          </a:lstStyle>
          <a:p>
            <a:pPr lvl="0"/>
            <a:r>
              <a:rPr lang="en-US" noProof="0" dirty="0"/>
              <a:t>Thank you</a:t>
            </a:r>
          </a:p>
        </p:txBody>
      </p:sp>
      <p:sp>
        <p:nvSpPr>
          <p:cNvPr id="6" name="Rectangle 3"/>
          <p:cNvSpPr>
            <a:spLocks noGrp="1" noChangeArrowheads="1"/>
          </p:cNvSpPr>
          <p:nvPr>
            <p:ph type="subTitle" idx="1" hasCustomPrompt="1"/>
          </p:nvPr>
        </p:nvSpPr>
        <p:spPr>
          <a:xfrm>
            <a:off x="4780548" y="4026716"/>
            <a:ext cx="3391154" cy="2089444"/>
          </a:xfrm>
          <a:prstGeom prst="rect">
            <a:avLst/>
          </a:prstGeom>
        </p:spPr>
        <p:txBody>
          <a:bodyPr lIns="0" tIns="0" rIns="0" bIns="0" anchor="b"/>
          <a:lstStyle>
            <a:lvl1pPr marL="0" marR="0" indent="0" algn="l" defTabSz="342900" rtl="0" eaLnBrk="1" fontAlgn="auto" latinLnBrk="0" hangingPunct="1">
              <a:lnSpc>
                <a:spcPct val="100000"/>
              </a:lnSpc>
              <a:spcBef>
                <a:spcPct val="20000"/>
              </a:spcBef>
              <a:spcAft>
                <a:spcPts val="0"/>
              </a:spcAft>
              <a:buClrTx/>
              <a:buSzTx/>
              <a:buFontTx/>
              <a:buNone/>
              <a:tabLst/>
              <a:defRPr sz="675" b="0" baseline="0">
                <a:solidFill>
                  <a:srgbClr val="00ADE4"/>
                </a:solidFill>
                <a:latin typeface="Arial"/>
                <a:cs typeface="Arial"/>
              </a:defRPr>
            </a:lvl1pPr>
          </a:lstStyle>
          <a:p>
            <a:pPr lvl="0"/>
            <a:r>
              <a:rPr lang="en-US" noProof="0" dirty="0"/>
              <a:t>World Bank Group</a:t>
            </a:r>
          </a:p>
          <a:p>
            <a:pPr lvl="0"/>
            <a:r>
              <a:rPr lang="en-US" noProof="0" dirty="0"/>
              <a:t>Address Line 1</a:t>
            </a:r>
          </a:p>
          <a:p>
            <a:pPr marL="0" marR="0" lvl="0" indent="0" algn="l" defTabSz="342900"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
        <p:nvSpPr>
          <p:cNvPr id="8" name="Rectangle 7"/>
          <p:cNvSpPr/>
          <p:nvPr/>
        </p:nvSpPr>
        <p:spPr>
          <a:xfrm>
            <a:off x="0" y="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200" dirty="0">
              <a:solidFill>
                <a:prstClr val="white"/>
              </a:solidFill>
            </a:endParaRPr>
          </a:p>
        </p:txBody>
      </p:sp>
      <p:sp>
        <p:nvSpPr>
          <p:cNvPr id="9" name="Rectangle 8"/>
          <p:cNvSpPr/>
          <p:nvPr/>
        </p:nvSpPr>
        <p:spPr>
          <a:xfrm>
            <a:off x="0" y="6766560"/>
            <a:ext cx="9144000" cy="91440"/>
          </a:xfrm>
          <a:prstGeom prst="rect">
            <a:avLst/>
          </a:prstGeom>
          <a:solidFill>
            <a:schemeClr val="accent2"/>
          </a:solidFill>
          <a:effectLst/>
        </p:spPr>
        <p:style>
          <a:lnRef idx="1">
            <a:schemeClr val="accent2"/>
          </a:lnRef>
          <a:fillRef idx="3">
            <a:schemeClr val="accent2"/>
          </a:fillRef>
          <a:effectRef idx="2">
            <a:schemeClr val="accent2"/>
          </a:effectRef>
          <a:fontRef idx="minor">
            <a:schemeClr val="lt1"/>
          </a:fontRef>
        </p:style>
        <p:txBody>
          <a:bodyPr rtlCol="0" anchor="ctr"/>
          <a:lstStyle/>
          <a:p>
            <a:pPr algn="ctr"/>
            <a:endParaRPr lang="en-US" sz="1200" dirty="0">
              <a:solidFill>
                <a:prstClr val="white"/>
              </a:solidFill>
            </a:endParaRPr>
          </a:p>
        </p:txBody>
      </p:sp>
      <p:sp>
        <p:nvSpPr>
          <p:cNvPr id="12" name="Rectangle 11"/>
          <p:cNvSpPr/>
          <p:nvPr/>
        </p:nvSpPr>
        <p:spPr>
          <a:xfrm>
            <a:off x="0" y="3858768"/>
            <a:ext cx="4379976" cy="2999232"/>
          </a:xfrm>
          <a:prstGeom prst="rect">
            <a:avLst/>
          </a:prstGeom>
          <a:blipFill dpi="0" rotWithShape="1">
            <a:blip r:embed="rId3">
              <a:alphaModFix amt="30000"/>
            </a:blip>
            <a:srcRect/>
            <a:stretch>
              <a:fillRect/>
            </a:stretch>
          </a:blip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en-US" sz="1200" dirty="0">
              <a:solidFill>
                <a:prstClr val="white"/>
              </a:solidFill>
            </a:endParaRPr>
          </a:p>
        </p:txBody>
      </p:sp>
    </p:spTree>
    <p:extLst>
      <p:ext uri="{BB962C8B-B14F-4D97-AF65-F5344CB8AC3E}">
        <p14:creationId xmlns:p14="http://schemas.microsoft.com/office/powerpoint/2010/main" val="1945406228"/>
      </p:ext>
    </p:extLst>
  </p:cSld>
  <p:clrMapOvr>
    <a:masterClrMapping/>
  </p:clrMapOvr>
  <p:timing>
    <p:tnLst>
      <p:par>
        <p:cTn id="1" dur="indefinite" restart="never" nodeType="tmRoot"/>
      </p:par>
    </p:tnLst>
  </p:timing>
</p:sldLayout>
</file>

<file path=ppt/slideLayouts/slideLayout29.xml><?xml version="1.0" encoding="utf-8"?>
<p:sldLayout xmlns:a="http://schemas.openxmlformats.org/drawingml/2006/main" xmlns:r="http://schemas.openxmlformats.org/officeDocument/2006/relationships" xmlns:p="http://schemas.openxmlformats.org/presentationml/2006/main" showMasterSp="0" preserve="1">
  <p:cSld name="Closing Slide: V2">
    <p:spTree>
      <p:nvGrpSpPr>
        <p:cNvPr id="1" name=""/>
        <p:cNvGrpSpPr/>
        <p:nvPr/>
      </p:nvGrpSpPr>
      <p:grpSpPr>
        <a:xfrm>
          <a:off x="0" y="0"/>
          <a:ext cx="0" cy="0"/>
          <a:chOff x="0" y="0"/>
          <a:chExt cx="0" cy="0"/>
        </a:xfrm>
      </p:grpSpPr>
      <p:sp>
        <p:nvSpPr>
          <p:cNvPr id="13" name="Rechteck 12"/>
          <p:cNvSpPr/>
          <p:nvPr/>
        </p:nvSpPr>
        <p:spPr>
          <a:xfrm>
            <a:off x="0" y="1278000"/>
            <a:ext cx="9144000" cy="5580000"/>
          </a:xfrm>
          <a:prstGeom prst="rect">
            <a:avLst/>
          </a:prstGeom>
          <a:solidFill>
            <a:schemeClr val="bg2"/>
          </a:solidFill>
          <a:ln>
            <a:noFill/>
          </a:ln>
          <a:effectLst/>
        </p:spPr>
        <p:style>
          <a:lnRef idx="1">
            <a:schemeClr val="accent1"/>
          </a:lnRef>
          <a:fillRef idx="3">
            <a:schemeClr val="accent1"/>
          </a:fillRef>
          <a:effectRef idx="2">
            <a:schemeClr val="accent1"/>
          </a:effectRef>
          <a:fontRef idx="minor">
            <a:schemeClr val="lt1"/>
          </a:fontRef>
        </p:style>
        <p:txBody>
          <a:bodyPr rtlCol="0" anchor="ctr"/>
          <a:lstStyle/>
          <a:p>
            <a:pPr algn="ctr"/>
            <a:endParaRPr lang="de-DE" sz="1200" dirty="0">
              <a:solidFill>
                <a:prstClr val="white"/>
              </a:solidFill>
            </a:endParaRPr>
          </a:p>
        </p:txBody>
      </p:sp>
      <p:pic>
        <p:nvPicPr>
          <p:cNvPr id="14" name="Bild 13"/>
          <p:cNvPicPr>
            <a:picLocks noChangeAspect="1"/>
          </p:cNvPicPr>
          <p:nvPr/>
        </p:nvPicPr>
        <p:blipFill>
          <a:blip r:embed="rId2">
            <a:alphaModFix amt="30000"/>
          </a:blip>
          <a:stretch>
            <a:fillRect/>
          </a:stretch>
        </p:blipFill>
        <p:spPr>
          <a:xfrm>
            <a:off x="3059832" y="1057374"/>
            <a:ext cx="6012412" cy="6012412"/>
          </a:xfrm>
          <a:prstGeom prst="rect">
            <a:avLst/>
          </a:prstGeom>
        </p:spPr>
      </p:pic>
      <p:sp>
        <p:nvSpPr>
          <p:cNvPr id="7" name="Rectangle 2"/>
          <p:cNvSpPr>
            <a:spLocks noGrp="1" noChangeArrowheads="1"/>
          </p:cNvSpPr>
          <p:nvPr>
            <p:ph type="ctrTitle" hasCustomPrompt="1"/>
          </p:nvPr>
        </p:nvSpPr>
        <p:spPr>
          <a:xfrm>
            <a:off x="1152801" y="1272561"/>
            <a:ext cx="7017314" cy="1011238"/>
          </a:xfrm>
        </p:spPr>
        <p:txBody>
          <a:bodyPr bIns="0"/>
          <a:lstStyle>
            <a:lvl1pPr>
              <a:defRPr sz="2625">
                <a:solidFill>
                  <a:schemeClr val="tx1"/>
                </a:solidFill>
                <a:latin typeface="Arial"/>
                <a:cs typeface="Arial"/>
              </a:defRPr>
            </a:lvl1pPr>
          </a:lstStyle>
          <a:p>
            <a:pPr lvl="0"/>
            <a:r>
              <a:rPr lang="en-US" noProof="0" dirty="0"/>
              <a:t>Thank you</a:t>
            </a:r>
          </a:p>
        </p:txBody>
      </p:sp>
      <p:sp>
        <p:nvSpPr>
          <p:cNvPr id="8" name="Rectangle 3"/>
          <p:cNvSpPr>
            <a:spLocks noGrp="1" noChangeArrowheads="1"/>
          </p:cNvSpPr>
          <p:nvPr>
            <p:ph type="subTitle" idx="1" hasCustomPrompt="1"/>
          </p:nvPr>
        </p:nvSpPr>
        <p:spPr>
          <a:xfrm>
            <a:off x="1152968" y="4026716"/>
            <a:ext cx="7018734" cy="2089444"/>
          </a:xfrm>
          <a:prstGeom prst="rect">
            <a:avLst/>
          </a:prstGeom>
        </p:spPr>
        <p:txBody>
          <a:bodyPr lIns="0" tIns="0" rIns="0" bIns="0" anchor="b"/>
          <a:lstStyle>
            <a:lvl1pPr marL="0" marR="0" indent="0" algn="l" defTabSz="342900" rtl="0" eaLnBrk="1" fontAlgn="auto" latinLnBrk="0" hangingPunct="1">
              <a:lnSpc>
                <a:spcPct val="100000"/>
              </a:lnSpc>
              <a:spcBef>
                <a:spcPct val="20000"/>
              </a:spcBef>
              <a:spcAft>
                <a:spcPts val="0"/>
              </a:spcAft>
              <a:buClrTx/>
              <a:buSzTx/>
              <a:buFontTx/>
              <a:buNone/>
              <a:tabLst/>
              <a:defRPr sz="675" b="0" baseline="0">
                <a:solidFill>
                  <a:schemeClr val="accent2"/>
                </a:solidFill>
                <a:latin typeface="Arial"/>
                <a:cs typeface="Arial"/>
              </a:defRPr>
            </a:lvl1pPr>
          </a:lstStyle>
          <a:p>
            <a:pPr lvl="0"/>
            <a:r>
              <a:rPr lang="en-US" noProof="0" dirty="0"/>
              <a:t>World Bank Group</a:t>
            </a:r>
          </a:p>
          <a:p>
            <a:pPr lvl="0"/>
            <a:r>
              <a:rPr lang="en-US" noProof="0" dirty="0"/>
              <a:t>Address Line 1</a:t>
            </a:r>
          </a:p>
          <a:p>
            <a:pPr marL="0" marR="0" lvl="0" indent="0" algn="l" defTabSz="342900" rtl="0" eaLnBrk="1" fontAlgn="auto" latinLnBrk="0" hangingPunct="1">
              <a:lnSpc>
                <a:spcPct val="100000"/>
              </a:lnSpc>
              <a:spcBef>
                <a:spcPct val="20000"/>
              </a:spcBef>
              <a:spcAft>
                <a:spcPts val="0"/>
              </a:spcAft>
              <a:buClrTx/>
              <a:buSzTx/>
              <a:buFontTx/>
              <a:buNone/>
              <a:tabLst/>
              <a:defRPr/>
            </a:pPr>
            <a:r>
              <a:rPr lang="en-US" noProof="0" dirty="0"/>
              <a:t>Address Line 1</a:t>
            </a:r>
          </a:p>
          <a:p>
            <a:pPr lvl="0"/>
            <a:r>
              <a:rPr lang="en-US" noProof="0" dirty="0"/>
              <a:t>City ABC</a:t>
            </a:r>
          </a:p>
          <a:p>
            <a:pPr lvl="0"/>
            <a:r>
              <a:rPr lang="en-US" noProof="0" dirty="0"/>
              <a:t>State DEFG</a:t>
            </a:r>
          </a:p>
        </p:txBody>
      </p:sp>
    </p:spTree>
    <p:extLst>
      <p:ext uri="{BB962C8B-B14F-4D97-AF65-F5344CB8AC3E}">
        <p14:creationId xmlns:p14="http://schemas.microsoft.com/office/powerpoint/2010/main" val="3011401695"/>
      </p:ext>
    </p:extLst>
  </p:cSld>
  <p:clrMapOvr>
    <a:masterClrMapping/>
  </p:clrMapOvr>
  <mc:AlternateContent xmlns:mc="http://schemas.openxmlformats.org/markup-compatibility/2006" xmlns:p14="http://schemas.microsoft.com/office/powerpoint/2010/main">
    <mc:Choice Requires="p14">
      <p:transition spd="slow" p14:dur="2000" advClick="0"/>
    </mc:Choice>
    <mc:Fallback xmlns="">
      <p:transition spd="slow" advClick="0"/>
    </mc:Fallback>
  </mc:AlternateContent>
  <p:timing>
    <p:tnLst>
      <p:par>
        <p:cTn id="1" dur="indefinite" restart="never" nodeType="tmRoot"/>
      </p:par>
    </p:tnLst>
  </p:timing>
</p:sldLayout>
</file>

<file path=ppt/slideLayouts/slideLayout3.xml><?xml version="1.0" encoding="utf-8"?>
<p:sldLayout xmlns:a="http://schemas.openxmlformats.org/drawingml/2006/main" xmlns:r="http://schemas.openxmlformats.org/officeDocument/2006/relationships" xmlns:p="http://schemas.openxmlformats.org/presentationml/2006/main" preserve="1" userDrawn="1">
  <p:cSld name="Dark Blue Title Slide">
    <p:spTree>
      <p:nvGrpSpPr>
        <p:cNvPr id="1" name=""/>
        <p:cNvGrpSpPr/>
        <p:nvPr/>
      </p:nvGrpSpPr>
      <p:grpSpPr>
        <a:xfrm>
          <a:off x="0" y="0"/>
          <a:ext cx="0" cy="0"/>
          <a:chOff x="0" y="0"/>
          <a:chExt cx="0" cy="0"/>
        </a:xfrm>
      </p:grpSpPr>
      <p:sp>
        <p:nvSpPr>
          <p:cNvPr id="5" name="Rectangle 5"/>
          <p:cNvSpPr>
            <a:spLocks noChangeArrowheads="1"/>
          </p:cNvSpPr>
          <p:nvPr/>
        </p:nvSpPr>
        <p:spPr bwMode="auto">
          <a:xfrm flipV="1">
            <a:off x="0" y="0"/>
            <a:ext cx="9144000" cy="4479925"/>
          </a:xfrm>
          <a:prstGeom prst="rect">
            <a:avLst/>
          </a:prstGeom>
          <a:solidFill>
            <a:schemeClr val="tx1"/>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p>
        </p:txBody>
      </p:sp>
      <p:sp>
        <p:nvSpPr>
          <p:cNvPr id="6" name="Rectangle 6"/>
          <p:cNvSpPr>
            <a:spLocks noChangeArrowheads="1"/>
          </p:cNvSpPr>
          <p:nvPr/>
        </p:nvSpPr>
        <p:spPr bwMode="auto">
          <a:xfrm>
            <a:off x="0" y="4302125"/>
            <a:ext cx="9144000" cy="176213"/>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pic>
        <p:nvPicPr>
          <p:cNvPr id="7" name="Picture 7"/>
          <p:cNvPicPr>
            <a:picLocks noChangeAspect="1"/>
          </p:cNvPicPr>
          <p:nvPr/>
        </p:nvPicPr>
        <p:blipFill>
          <a:blip r:embed="rId2">
            <a:extLst>
              <a:ext uri="{28A0092B-C50C-407E-A947-70E740481C1C}">
                <a14:useLocalDpi xmlns:a14="http://schemas.microsoft.com/office/drawing/2010/main" val="0"/>
              </a:ext>
            </a:extLst>
          </a:blip>
          <a:srcRect/>
          <a:stretch>
            <a:fillRect/>
          </a:stretch>
        </p:blipFill>
        <p:spPr bwMode="auto">
          <a:xfrm>
            <a:off x="508000" y="4699000"/>
            <a:ext cx="5059363" cy="10556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330" name="Title 329"/>
          <p:cNvSpPr>
            <a:spLocks noGrp="1"/>
          </p:cNvSpPr>
          <p:nvPr>
            <p:ph type="title"/>
          </p:nvPr>
        </p:nvSpPr>
        <p:spPr>
          <a:xfrm>
            <a:off x="1396005" y="1189789"/>
            <a:ext cx="7039470" cy="1822161"/>
          </a:xfrm>
        </p:spPr>
        <p:txBody>
          <a:bodyPr anchor="b"/>
          <a:lstStyle>
            <a:lvl1pPr>
              <a:lnSpc>
                <a:spcPct val="100000"/>
              </a:lnSpc>
              <a:spcBef>
                <a:spcPts val="0"/>
              </a:spcBef>
              <a:defRPr sz="3600" b="1" baseline="0">
                <a:solidFill>
                  <a:schemeClr val="bg1"/>
                </a:solidFill>
              </a:defRPr>
            </a:lvl1pPr>
          </a:lstStyle>
          <a:p>
            <a:r>
              <a:rPr lang="en-US" smtClean="0"/>
              <a:t>Click to edit Master title style</a:t>
            </a:r>
            <a:endParaRPr lang="en-US" dirty="0"/>
          </a:p>
        </p:txBody>
      </p:sp>
      <p:sp>
        <p:nvSpPr>
          <p:cNvPr id="332" name="Text Placeholder 331"/>
          <p:cNvSpPr>
            <a:spLocks noGrp="1"/>
          </p:cNvSpPr>
          <p:nvPr>
            <p:ph type="body" sz="quarter" idx="13"/>
          </p:nvPr>
        </p:nvSpPr>
        <p:spPr>
          <a:xfrm>
            <a:off x="1408676" y="3000005"/>
            <a:ext cx="7026799" cy="1211048"/>
          </a:xfrm>
        </p:spPr>
        <p:txBody>
          <a:bodyPr>
            <a:normAutofit/>
          </a:bodyPr>
          <a:lstStyle>
            <a:lvl1pPr>
              <a:lnSpc>
                <a:spcPct val="100000"/>
              </a:lnSpc>
              <a:spcBef>
                <a:spcPts val="0"/>
              </a:spcBef>
              <a:defRPr sz="2400" b="0" i="0" cap="all" baseline="0">
                <a:solidFill>
                  <a:srgbClr val="FFFFFF"/>
                </a:solidFill>
                <a:latin typeface="+mn-lt"/>
                <a:cs typeface="Andes ExtraLight"/>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p:txBody>
      </p:sp>
      <p:sp>
        <p:nvSpPr>
          <p:cNvPr id="69" name="Text Placeholder 331"/>
          <p:cNvSpPr>
            <a:spLocks noGrp="1"/>
          </p:cNvSpPr>
          <p:nvPr>
            <p:ph type="body" sz="quarter" idx="14"/>
          </p:nvPr>
        </p:nvSpPr>
        <p:spPr>
          <a:xfrm>
            <a:off x="5672667" y="4699001"/>
            <a:ext cx="2762808" cy="1403045"/>
          </a:xfrm>
        </p:spPr>
        <p:txBody>
          <a:bodyPr anchor="b"/>
          <a:lstStyle>
            <a:lvl1pPr algn="r">
              <a:lnSpc>
                <a:spcPct val="100000"/>
              </a:lnSpc>
              <a:defRPr sz="1500" b="0" i="0" baseline="0">
                <a:solidFill>
                  <a:schemeClr val="tx1"/>
                </a:solidFill>
                <a:latin typeface="Arial"/>
                <a:cs typeface="Arial"/>
              </a:defRPr>
            </a:lvl1pPr>
            <a:lvl2pPr>
              <a:defRPr b="0" i="0">
                <a:latin typeface="Andes ExtraLight"/>
                <a:cs typeface="Andes ExtraLight"/>
              </a:defRPr>
            </a:lvl2pPr>
            <a:lvl3pPr>
              <a:defRPr b="0" i="0">
                <a:latin typeface="Andes ExtraLight"/>
                <a:cs typeface="Andes ExtraLight"/>
              </a:defRPr>
            </a:lvl3pPr>
            <a:lvl4pPr>
              <a:defRPr b="0" i="0">
                <a:latin typeface="Andes ExtraLight"/>
                <a:cs typeface="Andes ExtraLight"/>
              </a:defRPr>
            </a:lvl4pPr>
            <a:lvl5pPr>
              <a:defRPr b="0" i="0">
                <a:latin typeface="Andes ExtraLight"/>
                <a:cs typeface="Andes ExtraLight"/>
              </a:defRPr>
            </a:lvl5pPr>
          </a:lstStyle>
          <a:p>
            <a:pPr lvl="0"/>
            <a:r>
              <a:rPr lang="en-US" smtClean="0"/>
              <a:t>Click to edit Master text styles</a:t>
            </a:r>
          </a:p>
          <a:p>
            <a:pPr lvl="1"/>
            <a:r>
              <a:rPr lang="en-US" smtClean="0"/>
              <a:t>Second level</a:t>
            </a:r>
          </a:p>
        </p:txBody>
      </p:sp>
      <p:sp>
        <p:nvSpPr>
          <p:cNvPr id="8" name="Rectangle 1028"/>
          <p:cNvSpPr>
            <a:spLocks noGrp="1" noChangeArrowheads="1"/>
          </p:cNvSpPr>
          <p:nvPr>
            <p:ph type="dt" sz="half" idx="15"/>
          </p:nvPr>
        </p:nvSpPr>
        <p:spPr>
          <a:xfrm>
            <a:off x="5716588" y="6116638"/>
            <a:ext cx="2719387" cy="306387"/>
          </a:xfrm>
        </p:spPr>
        <p:txBody>
          <a:bodyPr rIns="0" anchor="ctr"/>
          <a:lstStyle>
            <a:lvl1pPr algn="r">
              <a:defRPr b="0" i="0">
                <a:solidFill>
                  <a:schemeClr val="tx1"/>
                </a:solidFill>
                <a:latin typeface="Arial"/>
                <a:cs typeface="Arial"/>
              </a:defRPr>
            </a:lvl1pPr>
          </a:lstStyle>
          <a:p>
            <a:pPr>
              <a:defRPr/>
            </a:pPr>
            <a:endParaRPr lang="en-US" dirty="0"/>
          </a:p>
        </p:txBody>
      </p:sp>
    </p:spTree>
    <p:extLst>
      <p:ext uri="{BB962C8B-B14F-4D97-AF65-F5344CB8AC3E}">
        <p14:creationId xmlns:p14="http://schemas.microsoft.com/office/powerpoint/2010/main" val="1279171045"/>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2"/>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200" dirty="0">
              <a:solidFill>
                <a:prstClr val="black"/>
              </a:solidFill>
            </a:endParaRPr>
          </a:p>
        </p:txBody>
      </p:sp>
      <p:sp>
        <p:nvSpPr>
          <p:cNvPr id="5"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200" dirty="0">
              <a:solidFill>
                <a:prstClr val="black"/>
              </a:solidFill>
            </a:endParaRPr>
          </a:p>
        </p:txBody>
      </p:sp>
      <p:sp>
        <p:nvSpPr>
          <p:cNvPr id="6" name="Line 1086"/>
          <p:cNvSpPr>
            <a:spLocks noChangeShapeType="1"/>
          </p:cNvSpPr>
          <p:nvPr/>
        </p:nvSpPr>
        <p:spPr bwMode="auto">
          <a:xfrm>
            <a:off x="484189" y="617540"/>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7" name="Line 1087"/>
          <p:cNvSpPr>
            <a:spLocks noChangeShapeType="1"/>
          </p:cNvSpPr>
          <p:nvPr/>
        </p:nvSpPr>
        <p:spPr bwMode="auto">
          <a:xfrm>
            <a:off x="484189" y="617540"/>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8" name="Rectangle 1088"/>
          <p:cNvSpPr>
            <a:spLocks noChangeArrowheads="1"/>
          </p:cNvSpPr>
          <p:nvPr/>
        </p:nvSpPr>
        <p:spPr bwMode="auto">
          <a:xfrm>
            <a:off x="484189" y="617540"/>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dirty="0">
              <a:solidFill>
                <a:prstClr val="black"/>
              </a:solidFill>
            </a:endParaRPr>
          </a:p>
        </p:txBody>
      </p:sp>
      <p:sp>
        <p:nvSpPr>
          <p:cNvPr id="9" name="Rectangle 1089"/>
          <p:cNvSpPr>
            <a:spLocks noChangeArrowheads="1"/>
          </p:cNvSpPr>
          <p:nvPr/>
        </p:nvSpPr>
        <p:spPr bwMode="auto">
          <a:xfrm>
            <a:off x="484189" y="617540"/>
            <a:ext cx="1587" cy="1587"/>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dirty="0">
              <a:solidFill>
                <a:prstClr val="black"/>
              </a:solidFill>
            </a:endParaRPr>
          </a:p>
        </p:txBody>
      </p:sp>
      <p:sp>
        <p:nvSpPr>
          <p:cNvPr id="10" name="Freeform 1098"/>
          <p:cNvSpPr>
            <a:spLocks/>
          </p:cNvSpPr>
          <p:nvPr/>
        </p:nvSpPr>
        <p:spPr bwMode="auto">
          <a:xfrm>
            <a:off x="487364" y="617540"/>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11" name="Freeform 1115"/>
          <p:cNvSpPr>
            <a:spLocks/>
          </p:cNvSpPr>
          <p:nvPr/>
        </p:nvSpPr>
        <p:spPr bwMode="auto">
          <a:xfrm>
            <a:off x="458789"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12" name="Freeform 1120"/>
          <p:cNvSpPr>
            <a:spLocks/>
          </p:cNvSpPr>
          <p:nvPr/>
        </p:nvSpPr>
        <p:spPr bwMode="auto">
          <a:xfrm>
            <a:off x="458789" y="463552"/>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13" name="Freeform 1134"/>
          <p:cNvSpPr>
            <a:spLocks/>
          </p:cNvSpPr>
          <p:nvPr/>
        </p:nvSpPr>
        <p:spPr bwMode="auto">
          <a:xfrm>
            <a:off x="703264"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14" name="Freeform 1141"/>
          <p:cNvSpPr>
            <a:spLocks/>
          </p:cNvSpPr>
          <p:nvPr/>
        </p:nvSpPr>
        <p:spPr bwMode="auto">
          <a:xfrm>
            <a:off x="706439"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15" name="Freeform 1148"/>
          <p:cNvSpPr>
            <a:spLocks/>
          </p:cNvSpPr>
          <p:nvPr/>
        </p:nvSpPr>
        <p:spPr bwMode="auto">
          <a:xfrm>
            <a:off x="693739" y="460376"/>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16" name="Freeform 1150"/>
          <p:cNvSpPr>
            <a:spLocks/>
          </p:cNvSpPr>
          <p:nvPr/>
        </p:nvSpPr>
        <p:spPr bwMode="auto">
          <a:xfrm>
            <a:off x="684214" y="447677"/>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17" name="Freeform 1152"/>
          <p:cNvSpPr>
            <a:spLocks/>
          </p:cNvSpPr>
          <p:nvPr/>
        </p:nvSpPr>
        <p:spPr bwMode="auto">
          <a:xfrm>
            <a:off x="684214" y="447677"/>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18" name="Freeform 1154"/>
          <p:cNvSpPr>
            <a:spLocks/>
          </p:cNvSpPr>
          <p:nvPr/>
        </p:nvSpPr>
        <p:spPr bwMode="auto">
          <a:xfrm>
            <a:off x="665164"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19" name="Freeform 1156"/>
          <p:cNvSpPr>
            <a:spLocks/>
          </p:cNvSpPr>
          <p:nvPr/>
        </p:nvSpPr>
        <p:spPr bwMode="auto">
          <a:xfrm>
            <a:off x="665164" y="431801"/>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20" name="Freeform 1163"/>
          <p:cNvSpPr>
            <a:spLocks/>
          </p:cNvSpPr>
          <p:nvPr/>
        </p:nvSpPr>
        <p:spPr bwMode="auto">
          <a:xfrm>
            <a:off x="611188" y="415927"/>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21" name="Freeform 1172"/>
          <p:cNvSpPr>
            <a:spLocks/>
          </p:cNvSpPr>
          <p:nvPr/>
        </p:nvSpPr>
        <p:spPr bwMode="auto">
          <a:xfrm>
            <a:off x="582614" y="476252"/>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22" name="Freeform 1177"/>
          <p:cNvSpPr>
            <a:spLocks/>
          </p:cNvSpPr>
          <p:nvPr/>
        </p:nvSpPr>
        <p:spPr bwMode="auto">
          <a:xfrm>
            <a:off x="557214" y="534990"/>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23" name="Freeform 1180"/>
          <p:cNvSpPr>
            <a:spLocks/>
          </p:cNvSpPr>
          <p:nvPr/>
        </p:nvSpPr>
        <p:spPr bwMode="auto">
          <a:xfrm>
            <a:off x="560389" y="530227"/>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24" name="Line 1187"/>
          <p:cNvSpPr>
            <a:spLocks noChangeShapeType="1"/>
          </p:cNvSpPr>
          <p:nvPr/>
        </p:nvSpPr>
        <p:spPr bwMode="auto">
          <a:xfrm>
            <a:off x="569914"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25" name="Line 1188"/>
          <p:cNvSpPr>
            <a:spLocks noChangeShapeType="1"/>
          </p:cNvSpPr>
          <p:nvPr/>
        </p:nvSpPr>
        <p:spPr bwMode="auto">
          <a:xfrm>
            <a:off x="569914" y="52070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26" name="Freeform 1208"/>
          <p:cNvSpPr>
            <a:spLocks/>
          </p:cNvSpPr>
          <p:nvPr/>
        </p:nvSpPr>
        <p:spPr bwMode="auto">
          <a:xfrm>
            <a:off x="595313" y="557215"/>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27" name="Freeform 1210"/>
          <p:cNvSpPr>
            <a:spLocks/>
          </p:cNvSpPr>
          <p:nvPr/>
        </p:nvSpPr>
        <p:spPr bwMode="auto">
          <a:xfrm>
            <a:off x="595314" y="557215"/>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28" name="Freeform 1214"/>
          <p:cNvSpPr>
            <a:spLocks/>
          </p:cNvSpPr>
          <p:nvPr/>
        </p:nvSpPr>
        <p:spPr bwMode="auto">
          <a:xfrm>
            <a:off x="595314" y="557215"/>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29" name="Rectangle 1215"/>
          <p:cNvSpPr>
            <a:spLocks noChangeArrowheads="1"/>
          </p:cNvSpPr>
          <p:nvPr/>
        </p:nvSpPr>
        <p:spPr bwMode="auto">
          <a:xfrm>
            <a:off x="595313" y="627065"/>
            <a:ext cx="1587" cy="1587"/>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dirty="0">
              <a:solidFill>
                <a:prstClr val="black"/>
              </a:solidFill>
            </a:endParaRPr>
          </a:p>
        </p:txBody>
      </p:sp>
      <p:sp>
        <p:nvSpPr>
          <p:cNvPr id="30" name="Freeform 1217"/>
          <p:cNvSpPr>
            <a:spLocks/>
          </p:cNvSpPr>
          <p:nvPr/>
        </p:nvSpPr>
        <p:spPr bwMode="auto">
          <a:xfrm>
            <a:off x="595313" y="6270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31" name="Freeform 1219"/>
          <p:cNvSpPr>
            <a:spLocks/>
          </p:cNvSpPr>
          <p:nvPr/>
        </p:nvSpPr>
        <p:spPr bwMode="auto">
          <a:xfrm>
            <a:off x="731839" y="541340"/>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32" name="Freeform 1221"/>
          <p:cNvSpPr>
            <a:spLocks/>
          </p:cNvSpPr>
          <p:nvPr/>
        </p:nvSpPr>
        <p:spPr bwMode="auto">
          <a:xfrm>
            <a:off x="731839" y="541340"/>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33" name="Freeform 1234"/>
          <p:cNvSpPr>
            <a:spLocks/>
          </p:cNvSpPr>
          <p:nvPr/>
        </p:nvSpPr>
        <p:spPr bwMode="auto">
          <a:xfrm>
            <a:off x="722314" y="550865"/>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34" name="Line 1237"/>
          <p:cNvSpPr>
            <a:spLocks noChangeShapeType="1"/>
          </p:cNvSpPr>
          <p:nvPr/>
        </p:nvSpPr>
        <p:spPr bwMode="auto">
          <a:xfrm>
            <a:off x="728663" y="544515"/>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35" name="Line 1238"/>
          <p:cNvSpPr>
            <a:spLocks noChangeShapeType="1"/>
          </p:cNvSpPr>
          <p:nvPr/>
        </p:nvSpPr>
        <p:spPr bwMode="auto">
          <a:xfrm>
            <a:off x="728663" y="544515"/>
            <a:ext cx="1587" cy="1587"/>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36" name="Freeform 1240"/>
          <p:cNvSpPr>
            <a:spLocks/>
          </p:cNvSpPr>
          <p:nvPr/>
        </p:nvSpPr>
        <p:spPr bwMode="auto">
          <a:xfrm>
            <a:off x="728663" y="541340"/>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37" name="Freeform 1243"/>
          <p:cNvSpPr>
            <a:spLocks/>
          </p:cNvSpPr>
          <p:nvPr/>
        </p:nvSpPr>
        <p:spPr bwMode="auto">
          <a:xfrm>
            <a:off x="728664" y="538165"/>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38" name="Freeform 1246"/>
          <p:cNvSpPr>
            <a:spLocks/>
          </p:cNvSpPr>
          <p:nvPr/>
        </p:nvSpPr>
        <p:spPr bwMode="auto">
          <a:xfrm>
            <a:off x="725489" y="547690"/>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39" name="Freeform 1250"/>
          <p:cNvSpPr>
            <a:spLocks/>
          </p:cNvSpPr>
          <p:nvPr/>
        </p:nvSpPr>
        <p:spPr bwMode="auto">
          <a:xfrm>
            <a:off x="731839"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40" name="Freeform 1252"/>
          <p:cNvSpPr>
            <a:spLocks/>
          </p:cNvSpPr>
          <p:nvPr/>
        </p:nvSpPr>
        <p:spPr bwMode="auto">
          <a:xfrm>
            <a:off x="731839"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41" name="Freeform 1255"/>
          <p:cNvSpPr>
            <a:spLocks/>
          </p:cNvSpPr>
          <p:nvPr/>
        </p:nvSpPr>
        <p:spPr bwMode="auto">
          <a:xfrm>
            <a:off x="712789" y="550865"/>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42" name="Rectangle 1256"/>
          <p:cNvSpPr>
            <a:spLocks noChangeArrowheads="1"/>
          </p:cNvSpPr>
          <p:nvPr/>
        </p:nvSpPr>
        <p:spPr bwMode="auto">
          <a:xfrm>
            <a:off x="722314" y="550865"/>
            <a:ext cx="1587" cy="1587"/>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dirty="0">
              <a:solidFill>
                <a:prstClr val="black"/>
              </a:solidFill>
            </a:endParaRPr>
          </a:p>
        </p:txBody>
      </p:sp>
      <p:sp>
        <p:nvSpPr>
          <p:cNvPr id="43" name="Freeform 1258"/>
          <p:cNvSpPr>
            <a:spLocks/>
          </p:cNvSpPr>
          <p:nvPr/>
        </p:nvSpPr>
        <p:spPr bwMode="auto">
          <a:xfrm>
            <a:off x="722314" y="550865"/>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44" name="Freeform 1266"/>
          <p:cNvSpPr>
            <a:spLocks/>
          </p:cNvSpPr>
          <p:nvPr/>
        </p:nvSpPr>
        <p:spPr bwMode="auto">
          <a:xfrm>
            <a:off x="728663" y="534990"/>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45" name="Freeform 1269"/>
          <p:cNvSpPr>
            <a:spLocks/>
          </p:cNvSpPr>
          <p:nvPr/>
        </p:nvSpPr>
        <p:spPr bwMode="auto">
          <a:xfrm>
            <a:off x="728664" y="530227"/>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dirty="0">
              <a:solidFill>
                <a:prstClr val="black"/>
              </a:solidFill>
            </a:endParaRPr>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dirty="0">
              <a:solidFill>
                <a:prstClr val="black"/>
              </a:solidFill>
            </a:endParaRPr>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 xmlns:a14="http://schemas.microsoft.com/office/drawing/2010/main">
                <a:no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52" name="Freeform 1277"/>
          <p:cNvSpPr>
            <a:spLocks/>
          </p:cNvSpPr>
          <p:nvPr/>
        </p:nvSpPr>
        <p:spPr bwMode="auto">
          <a:xfrm>
            <a:off x="728663" y="523877"/>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53" name="Freeform 1287"/>
          <p:cNvSpPr>
            <a:spLocks/>
          </p:cNvSpPr>
          <p:nvPr/>
        </p:nvSpPr>
        <p:spPr bwMode="auto">
          <a:xfrm>
            <a:off x="719139"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54" name="Freeform 1290"/>
          <p:cNvSpPr>
            <a:spLocks/>
          </p:cNvSpPr>
          <p:nvPr/>
        </p:nvSpPr>
        <p:spPr bwMode="auto">
          <a:xfrm>
            <a:off x="719139" y="517527"/>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a:solidFill>
                  <a:srgbClr val="000000"/>
                </a:solidFill>
                <a:round/>
                <a:headEnd/>
                <a:tailEnd/>
              </a14:hiddenLine>
            </a:ext>
          </a:extLst>
        </p:spPr>
        <p:txBody>
          <a:bodyPr/>
          <a:lstStyle/>
          <a:p>
            <a:endParaRPr lang="en-US" sz="1200" dirty="0">
              <a:solidFill>
                <a:prstClr val="black"/>
              </a:solidFill>
            </a:endParaRPr>
          </a:p>
        </p:txBody>
      </p:sp>
      <p:sp>
        <p:nvSpPr>
          <p:cNvPr id="55" name="Rectangle 1335"/>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dirty="0">
              <a:solidFill>
                <a:prstClr val="black"/>
              </a:solidFill>
            </a:endParaRPr>
          </a:p>
        </p:txBody>
      </p:sp>
      <p:sp>
        <p:nvSpPr>
          <p:cNvPr id="56" name="Rectangle 1336"/>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dirty="0">
              <a:solidFill>
                <a:prstClr val="black"/>
              </a:solidFill>
            </a:endParaRPr>
          </a:p>
        </p:txBody>
      </p:sp>
      <p:sp>
        <p:nvSpPr>
          <p:cNvPr id="57" name="Rectangle 1337"/>
          <p:cNvSpPr>
            <a:spLocks noChangeArrowheads="1"/>
          </p:cNvSpPr>
          <p:nvPr/>
        </p:nvSpPr>
        <p:spPr bwMode="auto">
          <a:xfrm>
            <a:off x="474664" y="4953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dirty="0">
              <a:solidFill>
                <a:prstClr val="black"/>
              </a:solidFill>
            </a:endParaRPr>
          </a:p>
        </p:txBody>
      </p:sp>
      <p:sp>
        <p:nvSpPr>
          <p:cNvPr id="58" name="Rectangle 1340"/>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dirty="0">
              <a:solidFill>
                <a:prstClr val="black"/>
              </a:solidFill>
            </a:endParaRPr>
          </a:p>
        </p:txBody>
      </p:sp>
      <p:sp>
        <p:nvSpPr>
          <p:cNvPr id="59" name="Rectangle 1341"/>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dirty="0">
              <a:solidFill>
                <a:prstClr val="black"/>
              </a:solidFill>
            </a:endParaRPr>
          </a:p>
        </p:txBody>
      </p:sp>
      <p:sp>
        <p:nvSpPr>
          <p:cNvPr id="60" name="Rectangle 1342"/>
          <p:cNvSpPr>
            <a:spLocks noChangeArrowheads="1"/>
          </p:cNvSpPr>
          <p:nvPr/>
        </p:nvSpPr>
        <p:spPr bwMode="auto">
          <a:xfrm>
            <a:off x="468314" y="508000"/>
            <a:ext cx="1587" cy="1588"/>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dirty="0">
              <a:solidFill>
                <a:prstClr val="black"/>
              </a:solidFill>
            </a:endParaRPr>
          </a:p>
        </p:txBody>
      </p:sp>
      <p:sp>
        <p:nvSpPr>
          <p:cNvPr id="61" name="Rectangle 1343"/>
          <p:cNvSpPr>
            <a:spLocks noChangeArrowheads="1"/>
          </p:cNvSpPr>
          <p:nvPr/>
        </p:nvSpPr>
        <p:spPr bwMode="auto">
          <a:xfrm>
            <a:off x="468314" y="508000"/>
            <a:ext cx="1587" cy="1588"/>
          </a:xfrm>
          <a:prstGeom prst="rect">
            <a:avLst/>
          </a:prstGeom>
          <a:solidFill>
            <a:srgbClr val="000000"/>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dirty="0">
              <a:solidFill>
                <a:prstClr val="black"/>
              </a:solidFill>
            </a:endParaRPr>
          </a:p>
        </p:txBody>
      </p:sp>
      <p:sp>
        <p:nvSpPr>
          <p:cNvPr id="62" name="Rectangle 1344"/>
          <p:cNvSpPr>
            <a:spLocks noChangeArrowheads="1"/>
          </p:cNvSpPr>
          <p:nvPr/>
        </p:nvSpPr>
        <p:spPr bwMode="auto">
          <a:xfrm>
            <a:off x="465139" y="485777"/>
            <a:ext cx="1587" cy="3175"/>
          </a:xfrm>
          <a:prstGeom prst="rect">
            <a:avLst/>
          </a:prstGeom>
          <a:solidFill>
            <a:srgbClr val="FFFFFF"/>
          </a:solidFill>
          <a:ln>
            <a:noFill/>
          </a:ln>
          <a:extLst>
            <a:ext uri="{91240B29-F687-4f45-9708-019B960494DF}">
              <a14:hiddenLine xmlns=""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975" b="0" dirty="0">
              <a:solidFill>
                <a:prstClr val="black"/>
              </a:solidFill>
            </a:endParaRPr>
          </a:p>
        </p:txBody>
      </p:sp>
      <p:sp>
        <p:nvSpPr>
          <p:cNvPr id="324" name="Title 323"/>
          <p:cNvSpPr>
            <a:spLocks noGrp="1"/>
          </p:cNvSpPr>
          <p:nvPr>
            <p:ph type="title"/>
          </p:nvPr>
        </p:nvSpPr>
        <p:spPr>
          <a:xfrm>
            <a:off x="343401" y="301627"/>
            <a:ext cx="8439652" cy="1031875"/>
          </a:xfrm>
        </p:spPr>
        <p:txBody>
          <a:bodyPr/>
          <a:lstStyle>
            <a:lvl1pPr>
              <a:defRPr b="0" i="0" cap="none" baseline="0">
                <a:solidFill>
                  <a:schemeClr val="tx1"/>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43402" y="1460502"/>
            <a:ext cx="8440305" cy="4600863"/>
          </a:xfrm>
        </p:spPr>
        <p:txBody>
          <a:bodyPr>
            <a:normAutofit/>
          </a:bodyPr>
          <a:lstStyle>
            <a:lvl1pPr>
              <a:lnSpc>
                <a:spcPct val="130000"/>
              </a:lnSpc>
              <a:spcBef>
                <a:spcPts val="900"/>
              </a:spcBef>
              <a:defRPr>
                <a:solidFill>
                  <a:srgbClr val="7F7F7F"/>
                </a:solidFill>
              </a:defRPr>
            </a:lvl1pPr>
            <a:lvl2pPr>
              <a:lnSpc>
                <a:spcPct val="130000"/>
              </a:lnSpc>
              <a:spcBef>
                <a:spcPts val="900"/>
              </a:spcBef>
              <a:buClr>
                <a:schemeClr val="tx2">
                  <a:lumMod val="50000"/>
                  <a:lumOff val="50000"/>
                </a:schemeClr>
              </a:buClr>
              <a:defRPr>
                <a:solidFill>
                  <a:srgbClr val="7F7F7F"/>
                </a:solidFill>
              </a:defRPr>
            </a:lvl2pPr>
            <a:lvl3pPr marL="418338">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endParaRPr lang="en-US" dirty="0">
              <a:solidFill>
                <a:prstClr val="black">
                  <a:lumMod val="75000"/>
                  <a:lumOff val="25000"/>
                </a:prstClr>
              </a:solidFill>
            </a:endParaRPr>
          </a:p>
        </p:txBody>
      </p:sp>
      <p:sp>
        <p:nvSpPr>
          <p:cNvPr id="64" name="Slide Number Placeholder 9"/>
          <p:cNvSpPr>
            <a:spLocks noGrp="1"/>
          </p:cNvSpPr>
          <p:nvPr>
            <p:ph type="sldNum" sz="quarter" idx="12"/>
          </p:nvPr>
        </p:nvSpPr>
        <p:spPr/>
        <p:txBody>
          <a:bodyPr/>
          <a:lstStyle>
            <a:lvl1pPr>
              <a:defRPr smtClean="0"/>
            </a:lvl1pPr>
          </a:lstStyle>
          <a:p>
            <a:pPr>
              <a:defRPr/>
            </a:pPr>
            <a:fld id="{6F49B432-AE81-4A26-98EE-5C4E4F4D88F8}"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2256097726"/>
      </p:ext>
    </p:extLst>
  </p:cSld>
  <p:clrMapOvr>
    <a:masterClrMapping/>
  </p:clrMapOvr>
  <p:timing>
    <p:tnLst>
      <p:par>
        <p:cTn id="1" dur="indefinite" restart="never" nodeType="tmRoot"/>
      </p:par>
    </p:tnLst>
  </p:timing>
</p:sldLayout>
</file>

<file path=ppt/slideLayouts/slideLayout31.xml><?xml version="1.0" encoding="utf-8"?>
<p:sldLayout xmlns:a="http://schemas.openxmlformats.org/drawingml/2006/main" xmlns:r="http://schemas.openxmlformats.org/officeDocument/2006/relationships" xmlns:p="http://schemas.openxmlformats.org/presentationml/2006/main"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 xmlns:a14="http://schemas.microsoft.com/office/drawing/2010/main" w="9525">
                <a:solidFill>
                  <a:srgbClr val="000000"/>
                </a:solidFill>
                <a:round/>
                <a:headEnd/>
                <a:tailEnd/>
              </a14:hiddenLine>
            </a:ext>
          </a:extLst>
        </p:spPr>
        <p:txBody>
          <a:bodyPr/>
          <a:lstStyle/>
          <a:p>
            <a:pPr marL="86916" indent="-86916">
              <a:spcBef>
                <a:spcPct val="50000"/>
              </a:spcBef>
              <a:buFontTx/>
              <a:buChar char="•"/>
            </a:pPr>
            <a:endParaRPr lang="en-US" sz="975" b="0" dirty="0">
              <a:solidFill>
                <a:prstClr val="white"/>
              </a:solidFill>
            </a:endParaRPr>
          </a:p>
        </p:txBody>
      </p:sp>
      <p:sp>
        <p:nvSpPr>
          <p:cNvPr id="2" name="Title 1"/>
          <p:cNvSpPr>
            <a:spLocks noGrp="1"/>
          </p:cNvSpPr>
          <p:nvPr>
            <p:ph type="title"/>
          </p:nvPr>
        </p:nvSpPr>
        <p:spPr>
          <a:xfrm>
            <a:off x="356935" y="301628"/>
            <a:ext cx="8462029" cy="756707"/>
          </a:xfrm>
        </p:spPr>
        <p:txBody>
          <a:bodyPr anchor="b"/>
          <a:lstStyle>
            <a:lvl1pPr>
              <a:defRPr sz="1650" b="0" i="0">
                <a:solidFill>
                  <a:schemeClr val="tx1"/>
                </a:solidFill>
              </a:defRPr>
            </a:lvl1pPr>
          </a:lstStyle>
          <a:p>
            <a:r>
              <a:rPr lang="en-US"/>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1800"/>
              </a:spcBef>
              <a:tabLst>
                <a:tab pos="6301979" algn="r"/>
              </a:tabLst>
              <a:defRPr lang="en-US" sz="1200" smtClean="0"/>
            </a:lvl1pPr>
          </a:lstStyle>
          <a:p>
            <a:pPr lvl="0"/>
            <a:r>
              <a:rPr lang="en-US"/>
              <a:t>Click to edit Master text styles</a:t>
            </a:r>
          </a:p>
          <a:p>
            <a:pPr lvl="1"/>
            <a:r>
              <a:rPr lang="en-US"/>
              <a:t>Second level</a:t>
            </a:r>
          </a:p>
          <a:p>
            <a:pPr lvl="2"/>
            <a:r>
              <a:rPr lang="en-US"/>
              <a:t>Third level</a:t>
            </a:r>
          </a:p>
        </p:txBody>
      </p:sp>
      <p:sp>
        <p:nvSpPr>
          <p:cNvPr id="5" name="Footer Placeholder 5"/>
          <p:cNvSpPr>
            <a:spLocks noGrp="1"/>
          </p:cNvSpPr>
          <p:nvPr>
            <p:ph type="ftr" sz="quarter" idx="14"/>
          </p:nvPr>
        </p:nvSpPr>
        <p:spPr/>
        <p:txBody>
          <a:bodyPr/>
          <a:lstStyle>
            <a:lvl1pPr>
              <a:defRPr/>
            </a:lvl1pPr>
          </a:lstStyle>
          <a:p>
            <a:pPr>
              <a:defRPr/>
            </a:pPr>
            <a:endParaRPr lang="en-US" dirty="0">
              <a:solidFill>
                <a:prstClr val="black">
                  <a:lumMod val="75000"/>
                  <a:lumOff val="25000"/>
                </a:prstClr>
              </a:solidFill>
            </a:endParaRPr>
          </a:p>
        </p:txBody>
      </p:sp>
      <p:sp>
        <p:nvSpPr>
          <p:cNvPr id="6" name="Slide Number Placeholder 7"/>
          <p:cNvSpPr>
            <a:spLocks noGrp="1"/>
          </p:cNvSpPr>
          <p:nvPr>
            <p:ph type="sldNum" sz="quarter" idx="15"/>
          </p:nvPr>
        </p:nvSpPr>
        <p:spPr/>
        <p:txBody>
          <a:bodyPr/>
          <a:lstStyle>
            <a:lvl1pPr>
              <a:defRPr smtClean="0"/>
            </a:lvl1pPr>
          </a:lstStyle>
          <a:p>
            <a:pPr>
              <a:defRPr/>
            </a:pPr>
            <a:fld id="{7C505A8E-F6FA-4478-92C9-D27F96A6F72C}"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844457072"/>
      </p:ext>
    </p:extLst>
  </p:cSld>
  <p:clrMapOvr>
    <a:masterClrMapping/>
  </p:clrMapOvr>
  <p:timing>
    <p:tnLst>
      <p:par>
        <p:cTn id="1" dur="indefinite" restart="never" nodeType="tmRoot"/>
      </p:par>
    </p:tnLst>
  </p:timing>
</p:sldLayout>
</file>

<file path=ppt/slideLayouts/slideLayout32.xml><?xml version="1.0" encoding="utf-8"?>
<p:sldLayout xmlns:a="http://schemas.openxmlformats.org/drawingml/2006/main" xmlns:r="http://schemas.openxmlformats.org/officeDocument/2006/relationships" xmlns:p="http://schemas.openxmlformats.org/presentationml/2006/main" type="obj">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4"/>
            <a:ext cx="2133600" cy="365125"/>
          </a:xfrm>
          <a:prstGeom prst="rect">
            <a:avLst/>
          </a:prstGeom>
        </p:spPr>
        <p:txBody>
          <a:bodyPr/>
          <a:lstStyle/>
          <a:p>
            <a:endParaRPr lang="en-US" dirty="0">
              <a:solidFill>
                <a:prstClr val="black"/>
              </a:solidFill>
            </a:endParaRPr>
          </a:p>
        </p:txBody>
      </p:sp>
      <p:sp>
        <p:nvSpPr>
          <p:cNvPr id="5" name="Footer Placeholder 4"/>
          <p:cNvSpPr>
            <a:spLocks noGrp="1"/>
          </p:cNvSpPr>
          <p:nvPr>
            <p:ph type="ftr" sz="quarter" idx="11"/>
          </p:nvPr>
        </p:nvSpPr>
        <p:spPr>
          <a:xfrm>
            <a:off x="3124200" y="6356354"/>
            <a:ext cx="2895600" cy="365125"/>
          </a:xfrm>
          <a:prstGeom prst="rect">
            <a:avLst/>
          </a:prstGeom>
        </p:spPr>
        <p:txBody>
          <a:bodyPr/>
          <a:lstStyle/>
          <a:p>
            <a:endParaRPr lang="en-US" dirty="0">
              <a:solidFill>
                <a:prstClr val="black">
                  <a:lumMod val="75000"/>
                  <a:lumOff val="25000"/>
                </a:prstClr>
              </a:solidFill>
            </a:endParaRPr>
          </a:p>
        </p:txBody>
      </p:sp>
      <p:sp>
        <p:nvSpPr>
          <p:cNvPr id="6" name="Slide Number Placeholder 5"/>
          <p:cNvSpPr>
            <a:spLocks noGrp="1"/>
          </p:cNvSpPr>
          <p:nvPr>
            <p:ph type="sldNum" sz="quarter" idx="12"/>
          </p:nvPr>
        </p:nvSpPr>
        <p:spPr>
          <a:xfrm>
            <a:off x="6553200" y="6356354"/>
            <a:ext cx="2133600" cy="365125"/>
          </a:xfrm>
          <a:prstGeom prst="rect">
            <a:avLst/>
          </a:prstGeom>
        </p:spPr>
        <p:txBody>
          <a:bodyPr/>
          <a:lstStyle/>
          <a:p>
            <a:fld id="{E496A156-2710-1D44-A670-3745D676618F}"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002023658"/>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userDrawn="1">
  <p:cSld name="Dark Table of Contents">
    <p:spTree>
      <p:nvGrpSpPr>
        <p:cNvPr id="1" name=""/>
        <p:cNvGrpSpPr/>
        <p:nvPr/>
      </p:nvGrpSpPr>
      <p:grpSpPr>
        <a:xfrm>
          <a:off x="0" y="0"/>
          <a:ext cx="0" cy="0"/>
          <a:chOff x="0" y="0"/>
          <a:chExt cx="0" cy="0"/>
        </a:xfrm>
      </p:grpSpPr>
    </p:spTree>
    <p:extLst>
      <p:ext uri="{BB962C8B-B14F-4D97-AF65-F5344CB8AC3E}">
        <p14:creationId xmlns:p14="http://schemas.microsoft.com/office/powerpoint/2010/main" val="3734186395"/>
      </p:ext>
    </p:extLst>
  </p:cSld>
  <p:clrMapOvr>
    <a:masterClrMapping/>
  </p:clrMapOvr>
  <p:timing>
    <p:tnLst>
      <p:par>
        <p:cTn id="1" dur="indefinite" restart="never" nodeType="tmRoot"/>
      </p:par>
    </p:tnLst>
  </p:timing>
</p:sldLayout>
</file>

<file path=ppt/slideLayouts/slideLayout34.xml><?xml version="1.0" encoding="utf-8"?>
<p:sldLayout xmlns:a="http://schemas.openxmlformats.org/drawingml/2006/main" xmlns:r="http://schemas.openxmlformats.org/officeDocument/2006/relationships" xmlns:p="http://schemas.openxmlformats.org/presentationml/2006/main"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2"/>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200" dirty="0">
              <a:solidFill>
                <a:prstClr val="black"/>
              </a:solidFill>
            </a:endParaRPr>
          </a:p>
        </p:txBody>
      </p:sp>
      <p:sp>
        <p:nvSpPr>
          <p:cNvPr id="7"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 xmlns:a14="http://schemas.microsoft.com/office/drawing/2010/main">
                <a:solidFill>
                  <a:srgbClr val="FFFFFF"/>
                </a:solidFill>
              </a14:hiddenFill>
            </a:ext>
            <a:ext uri="{91240B29-F687-4f45-9708-019B960494DF}">
              <a14:hiddenLine xmlns=""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sz="1200" dirty="0">
              <a:solidFill>
                <a:prstClr val="black"/>
              </a:solidFill>
            </a:endParaRPr>
          </a:p>
        </p:txBody>
      </p:sp>
      <p:sp>
        <p:nvSpPr>
          <p:cNvPr id="324" name="Title 323"/>
          <p:cNvSpPr>
            <a:spLocks noGrp="1"/>
          </p:cNvSpPr>
          <p:nvPr>
            <p:ph type="title"/>
          </p:nvPr>
        </p:nvSpPr>
        <p:spPr>
          <a:xfrm>
            <a:off x="356935" y="301625"/>
            <a:ext cx="8439487" cy="667338"/>
          </a:xfrm>
        </p:spPr>
        <p:txBody>
          <a:bodyPr/>
          <a:lstStyle>
            <a:lvl1pPr>
              <a:defRPr b="0" i="0" cap="none" baseline="0">
                <a:solidFill>
                  <a:srgbClr val="021F43"/>
                </a:solidFill>
                <a:latin typeface="+mn-lt"/>
                <a:cs typeface="Andes ExtraLight"/>
              </a:defRPr>
            </a:lvl1pPr>
          </a:lstStyle>
          <a:p>
            <a:r>
              <a:rPr lang="en-US"/>
              <a:t>Click to edit Master title style</a:t>
            </a:r>
            <a:endParaRPr lang="en-US" dirty="0"/>
          </a:p>
        </p:txBody>
      </p:sp>
      <p:sp>
        <p:nvSpPr>
          <p:cNvPr id="331" name="Content Placeholder 330"/>
          <p:cNvSpPr>
            <a:spLocks noGrp="1"/>
          </p:cNvSpPr>
          <p:nvPr>
            <p:ph sz="quarter" idx="10"/>
          </p:nvPr>
        </p:nvSpPr>
        <p:spPr>
          <a:xfrm>
            <a:off x="356935"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418338">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a:t>Click to edit Master text styles</a:t>
            </a:r>
          </a:p>
          <a:p>
            <a:pPr lvl="1"/>
            <a:r>
              <a:rPr lang="en-US"/>
              <a:t>Second level</a:t>
            </a:r>
          </a:p>
          <a:p>
            <a:pPr lvl="2"/>
            <a:r>
              <a:rPr lang="en-US"/>
              <a:t>Third level</a:t>
            </a:r>
          </a:p>
          <a:p>
            <a:pPr lvl="3"/>
            <a:r>
              <a:rPr lang="en-US"/>
              <a:t>Fourth level</a:t>
            </a:r>
          </a:p>
          <a:p>
            <a:pPr lvl="4"/>
            <a:r>
              <a:rPr lang="en-US"/>
              <a:t>Fifth level</a:t>
            </a:r>
            <a:endParaRPr lang="en-US" dirty="0"/>
          </a:p>
        </p:txBody>
      </p:sp>
      <p:sp>
        <p:nvSpPr>
          <p:cNvPr id="6" name="Text Placeholder 5"/>
          <p:cNvSpPr>
            <a:spLocks noGrp="1"/>
          </p:cNvSpPr>
          <p:nvPr>
            <p:ph type="body" sz="quarter" idx="14"/>
          </p:nvPr>
        </p:nvSpPr>
        <p:spPr>
          <a:xfrm>
            <a:off x="356935" y="1025408"/>
            <a:ext cx="8435473" cy="517408"/>
          </a:xfrm>
        </p:spPr>
        <p:txBody>
          <a:bodyPr>
            <a:normAutofit/>
          </a:bodyPr>
          <a:lstStyle>
            <a:lvl1pPr algn="l">
              <a:lnSpc>
                <a:spcPct val="100000"/>
              </a:lnSpc>
              <a:spcBef>
                <a:spcPts val="0"/>
              </a:spcBef>
              <a:defRPr sz="1200" b="0" cap="none" baseline="0">
                <a:solidFill>
                  <a:schemeClr val="tx1"/>
                </a:solidFill>
              </a:defRPr>
            </a:lvl1pPr>
            <a:lvl2pPr>
              <a:defRPr sz="1200" cap="all">
                <a:solidFill>
                  <a:schemeClr val="tx2">
                    <a:lumMod val="50000"/>
                    <a:lumOff val="50000"/>
                  </a:schemeClr>
                </a:solidFill>
              </a:defRPr>
            </a:lvl2pPr>
            <a:lvl3pPr>
              <a:defRPr sz="1200" cap="all">
                <a:solidFill>
                  <a:schemeClr val="tx2">
                    <a:lumMod val="50000"/>
                    <a:lumOff val="50000"/>
                  </a:schemeClr>
                </a:solidFill>
              </a:defRPr>
            </a:lvl3pPr>
            <a:lvl4pPr>
              <a:defRPr sz="1200" cap="all">
                <a:solidFill>
                  <a:schemeClr val="tx2">
                    <a:lumMod val="50000"/>
                    <a:lumOff val="50000"/>
                  </a:schemeClr>
                </a:solidFill>
              </a:defRPr>
            </a:lvl4pPr>
            <a:lvl5pPr>
              <a:defRPr sz="1200" cap="all">
                <a:solidFill>
                  <a:schemeClr val="tx2">
                    <a:lumMod val="50000"/>
                    <a:lumOff val="50000"/>
                  </a:schemeClr>
                </a:solidFill>
              </a:defRPr>
            </a:lvl5pPr>
          </a:lstStyle>
          <a:p>
            <a:pPr lvl="0"/>
            <a:r>
              <a:rPr lang="en-US"/>
              <a:t>Click to edit Master text styles</a:t>
            </a:r>
          </a:p>
        </p:txBody>
      </p:sp>
      <p:sp>
        <p:nvSpPr>
          <p:cNvPr id="8" name="Footer Placeholder 1"/>
          <p:cNvSpPr>
            <a:spLocks noGrp="1"/>
          </p:cNvSpPr>
          <p:nvPr>
            <p:ph type="ftr" sz="quarter" idx="15"/>
          </p:nvPr>
        </p:nvSpPr>
        <p:spPr/>
        <p:txBody>
          <a:bodyPr/>
          <a:lstStyle>
            <a:lvl1pPr>
              <a:defRPr/>
            </a:lvl1pPr>
          </a:lstStyle>
          <a:p>
            <a:pPr>
              <a:defRPr/>
            </a:pPr>
            <a:endParaRPr lang="en-US" dirty="0">
              <a:solidFill>
                <a:prstClr val="black">
                  <a:lumMod val="75000"/>
                  <a:lumOff val="25000"/>
                </a:prstClr>
              </a:solidFill>
            </a:endParaRPr>
          </a:p>
        </p:txBody>
      </p:sp>
      <p:sp>
        <p:nvSpPr>
          <p:cNvPr id="9" name="Slide Number Placeholder 2"/>
          <p:cNvSpPr>
            <a:spLocks noGrp="1"/>
          </p:cNvSpPr>
          <p:nvPr>
            <p:ph type="sldNum" sz="quarter" idx="16"/>
          </p:nvPr>
        </p:nvSpPr>
        <p:spPr/>
        <p:txBody>
          <a:bodyPr/>
          <a:lstStyle>
            <a:lvl1pPr>
              <a:defRPr smtClean="0"/>
            </a:lvl1pPr>
          </a:lstStyle>
          <a:p>
            <a:pPr>
              <a:defRPr/>
            </a:pPr>
            <a:fld id="{7926DC2F-DE00-4FC7-9D7F-8B4408EEE110}" type="slidenum">
              <a:rPr lang="en-US">
                <a:solidFill>
                  <a:prstClr val="black">
                    <a:lumMod val="75000"/>
                    <a:lumOff val="25000"/>
                  </a:prstClr>
                </a:solidFill>
              </a:rPr>
              <a:pPr>
                <a:defRPr/>
              </a:pPr>
              <a:t>‹#›</a:t>
            </a:fld>
            <a:endParaRPr lang="en-US" dirty="0">
              <a:solidFill>
                <a:prstClr val="black">
                  <a:lumMod val="75000"/>
                  <a:lumOff val="25000"/>
                </a:prstClr>
              </a:solidFill>
            </a:endParaRPr>
          </a:p>
        </p:txBody>
      </p:sp>
    </p:spTree>
    <p:extLst>
      <p:ext uri="{BB962C8B-B14F-4D97-AF65-F5344CB8AC3E}">
        <p14:creationId xmlns:p14="http://schemas.microsoft.com/office/powerpoint/2010/main" val="1472852550"/>
      </p:ext>
    </p:extLst>
  </p:cSld>
  <p:clrMapOvr>
    <a:masterClrMapping/>
  </p:clrMapOvr>
  <p:timing>
    <p:tnLst>
      <p:par>
        <p:cTn id="1" dur="indefinite" restart="never" nodeType="tmRoot"/>
      </p:par>
    </p:tnLst>
  </p:timing>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B1EE4F11-3532-48BA-891E-615F5969CC7E}"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881861264"/>
      </p:ext>
    </p:extLst>
  </p:cSld>
  <p:clrMapOvr>
    <a:overrideClrMapping bg1="dk1" tx1="lt1" bg2="dk2" tx2="lt2" accent1="accent1" accent2="accent2" accent3="accent3" accent4="accent4" accent5="accent5" accent6="accent6" hlink="hlink" folHlink="folHlink"/>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90F527E-E5B9-456F-8488-AD5073A1429A}"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393255267"/>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8275838F-F397-4F3E-8B31-68C767A66D5D}"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408495838"/>
      </p:ext>
    </p:extLst>
  </p:cSld>
  <p:clrMapOvr>
    <a:overrideClrMapping bg1="dk1" tx1="lt1" bg2="dk2" tx2="lt2" accent1="accent1" accent2="accent2" accent3="accent3" accent4="accent4" accent5="accent5" accent6="accent6" hlink="hlink" folHlink="folHlink"/>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B86C6C0F-2F8A-4CA0-A85C-6AA896FCDDF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533034514"/>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79EBBCCF-EBE8-40B3-A89D-44C5907ABA3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435560758"/>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preserve="1" userDrawn="1">
  <p:cSld name="Table of Contents">
    <p:spTree>
      <p:nvGrpSpPr>
        <p:cNvPr id="1" name=""/>
        <p:cNvGrpSpPr/>
        <p:nvPr/>
      </p:nvGrpSpPr>
      <p:grpSpPr>
        <a:xfrm>
          <a:off x="0" y="0"/>
          <a:ext cx="0" cy="0"/>
          <a:chOff x="0" y="0"/>
          <a:chExt cx="0" cy="0"/>
        </a:xfrm>
      </p:grpSpPr>
      <p:sp>
        <p:nvSpPr>
          <p:cNvPr id="4" name="Rectangle 9"/>
          <p:cNvSpPr>
            <a:spLocks noChangeArrowheads="1"/>
          </p:cNvSpPr>
          <p:nvPr/>
        </p:nvSpPr>
        <p:spPr bwMode="auto">
          <a:xfrm>
            <a:off x="0" y="1100138"/>
            <a:ext cx="9144000" cy="176212"/>
          </a:xfrm>
          <a:prstGeom prst="rect">
            <a:avLst/>
          </a:prstGeom>
          <a:solidFill>
            <a:schemeClr val="bg2"/>
          </a:solidFill>
          <a:ln>
            <a:noFill/>
          </a:ln>
          <a:extLst>
            <a:ext uri="{91240B29-F687-4F45-9708-019B960494DF}">
              <a14:hiddenLine xmlns:a14="http://schemas.microsoft.com/office/drawing/2010/main" w="9525">
                <a:solidFill>
                  <a:srgbClr val="000000"/>
                </a:solidFill>
                <a:round/>
                <a:headEnd/>
                <a:tailEnd/>
              </a14:hiddenLine>
            </a:ext>
          </a:extLst>
        </p:spPr>
        <p:txBody>
          <a:bodyPr/>
          <a:lstStyle/>
          <a:p>
            <a:pPr marL="115888" indent="-115888">
              <a:spcBef>
                <a:spcPct val="50000"/>
              </a:spcBef>
              <a:buFontTx/>
              <a:buChar char="•"/>
            </a:pPr>
            <a:endParaRPr lang="en-US" sz="1300" b="0" dirty="0">
              <a:solidFill>
                <a:schemeClr val="bg1"/>
              </a:solidFill>
            </a:endParaRPr>
          </a:p>
        </p:txBody>
      </p:sp>
      <p:sp>
        <p:nvSpPr>
          <p:cNvPr id="2" name="Title 1"/>
          <p:cNvSpPr>
            <a:spLocks noGrp="1"/>
          </p:cNvSpPr>
          <p:nvPr>
            <p:ph type="title"/>
          </p:nvPr>
        </p:nvSpPr>
        <p:spPr>
          <a:xfrm>
            <a:off x="356934" y="301626"/>
            <a:ext cx="8462029" cy="756707"/>
          </a:xfrm>
        </p:spPr>
        <p:txBody>
          <a:bodyPr anchor="b"/>
          <a:lstStyle>
            <a:lvl1pPr>
              <a:defRPr sz="2200" b="0" i="0">
                <a:solidFill>
                  <a:schemeClr val="tx1"/>
                </a:solidFill>
              </a:defRPr>
            </a:lvl1pPr>
          </a:lstStyle>
          <a:p>
            <a:r>
              <a:rPr lang="en-US" smtClean="0"/>
              <a:t>Click to edit Master title style</a:t>
            </a:r>
            <a:endParaRPr lang="en-US" dirty="0"/>
          </a:p>
        </p:txBody>
      </p:sp>
      <p:sp>
        <p:nvSpPr>
          <p:cNvPr id="7" name="Text Placeholder 6"/>
          <p:cNvSpPr>
            <a:spLocks noGrp="1"/>
          </p:cNvSpPr>
          <p:nvPr>
            <p:ph type="body" sz="quarter" idx="13"/>
          </p:nvPr>
        </p:nvSpPr>
        <p:spPr>
          <a:xfrm>
            <a:off x="349250" y="1598613"/>
            <a:ext cx="8477250" cy="4613804"/>
          </a:xfrm>
        </p:spPr>
        <p:txBody>
          <a:bodyPr>
            <a:normAutofit/>
          </a:bodyPr>
          <a:lstStyle>
            <a:lvl1pPr>
              <a:lnSpc>
                <a:spcPct val="100000"/>
              </a:lnSpc>
              <a:spcBef>
                <a:spcPts val="2400"/>
              </a:spcBef>
              <a:tabLst>
                <a:tab pos="8402638" algn="r"/>
              </a:tabLst>
              <a:defRPr lang="en-US" sz="1600" smtClean="0"/>
            </a:lvl1pPr>
          </a:lstStyle>
          <a:p>
            <a:pPr lvl="0"/>
            <a:r>
              <a:rPr lang="en-US" smtClean="0"/>
              <a:t>Click to edit Master text styles</a:t>
            </a:r>
          </a:p>
          <a:p>
            <a:pPr lvl="1"/>
            <a:r>
              <a:rPr lang="en-US" smtClean="0"/>
              <a:t>Second level</a:t>
            </a:r>
          </a:p>
          <a:p>
            <a:pPr lvl="2"/>
            <a:r>
              <a:rPr lang="en-US" smtClean="0"/>
              <a:t>Third level</a:t>
            </a:r>
          </a:p>
        </p:txBody>
      </p:sp>
      <p:sp>
        <p:nvSpPr>
          <p:cNvPr id="5" name="Footer Placeholder 5"/>
          <p:cNvSpPr>
            <a:spLocks noGrp="1"/>
          </p:cNvSpPr>
          <p:nvPr>
            <p:ph type="ftr" sz="quarter" idx="14"/>
          </p:nvPr>
        </p:nvSpPr>
        <p:spPr/>
        <p:txBody>
          <a:bodyPr/>
          <a:lstStyle>
            <a:lvl1pPr>
              <a:defRPr/>
            </a:lvl1pPr>
          </a:lstStyle>
          <a:p>
            <a:pPr>
              <a:defRPr/>
            </a:pPr>
            <a:r>
              <a:rPr lang="en-US" dirty="0"/>
              <a:t>Presentation Title</a:t>
            </a:r>
          </a:p>
        </p:txBody>
      </p:sp>
      <p:sp>
        <p:nvSpPr>
          <p:cNvPr id="6" name="Slide Number Placeholder 7"/>
          <p:cNvSpPr>
            <a:spLocks noGrp="1"/>
          </p:cNvSpPr>
          <p:nvPr>
            <p:ph type="sldNum" sz="quarter" idx="15"/>
          </p:nvPr>
        </p:nvSpPr>
        <p:spPr/>
        <p:txBody>
          <a:bodyPr/>
          <a:lstStyle>
            <a:lvl1pPr>
              <a:defRPr smtClean="0"/>
            </a:lvl1pPr>
          </a:lstStyle>
          <a:p>
            <a:pPr>
              <a:defRPr/>
            </a:pPr>
            <a:fld id="{7C505A8E-F6FA-4478-92C9-D27F96A6F72C}" type="slidenum">
              <a:rPr lang="en-US"/>
              <a:pPr>
                <a:defRPr/>
              </a:pPr>
              <a:t>‹#›</a:t>
            </a:fld>
            <a:endParaRPr lang="en-US" dirty="0"/>
          </a:p>
        </p:txBody>
      </p:sp>
    </p:spTree>
    <p:extLst>
      <p:ext uri="{BB962C8B-B14F-4D97-AF65-F5344CB8AC3E}">
        <p14:creationId xmlns:p14="http://schemas.microsoft.com/office/powerpoint/2010/main" val="3100394086"/>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6D81567-CCAE-41A5-BDA7-87AF8D3A861A}"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451269195"/>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1E2D4F71-CAFB-4990-A336-59180AA39373}"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451524615"/>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8494DBB6-5D60-4821-8E1E-209621E45C4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909083016"/>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8DD5752-7523-4F8F-BB3C-2C8D1DF2B18E}"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2400" dirty="0">
              <a:solidFill>
                <a:prstClr val="black"/>
              </a:solidFill>
              <a:latin typeface="Constantia"/>
              <a:ea typeface="+mn-ea"/>
              <a:cs typeface="Times New Roman" pitchFamily="18" charset="0"/>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2400" dirty="0">
              <a:solidFill>
                <a:prstClr val="black"/>
              </a:solidFill>
              <a:latin typeface="Constantia"/>
              <a:ea typeface="+mn-ea"/>
              <a:cs typeface="Times New Roman" pitchFamily="18" charset="0"/>
            </a:endParaRPr>
          </a:p>
        </p:txBody>
      </p:sp>
    </p:spTree>
    <p:extLst>
      <p:ext uri="{BB962C8B-B14F-4D97-AF65-F5344CB8AC3E}">
        <p14:creationId xmlns:p14="http://schemas.microsoft.com/office/powerpoint/2010/main" val="163358202"/>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4153046-646B-41FB-BDDE-2E30AEB97C7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453521713"/>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63340BFD-3BD1-4ABF-BEEB-765046D61507}"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412849918"/>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3943288369"/>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3126560661"/>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2187977794"/>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23351532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preserve="1" userDrawn="1">
  <p:cSld name="Full Page">
    <p:spTree>
      <p:nvGrpSpPr>
        <p:cNvPr id="1" name=""/>
        <p:cNvGrpSpPr/>
        <p:nvPr/>
      </p:nvGrpSpPr>
      <p:grpSpPr>
        <a:xfrm>
          <a:off x="0" y="0"/>
          <a:ext cx="0" cy="0"/>
          <a:chOff x="0" y="0"/>
          <a:chExt cx="0" cy="0"/>
        </a:xfrm>
      </p:grpSpPr>
      <p:sp>
        <p:nvSpPr>
          <p:cNvPr id="4"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5"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6" name="Line 1086"/>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7" name="Line 1087"/>
          <p:cNvSpPr>
            <a:spLocks noChangeShapeType="1"/>
          </p:cNvSpPr>
          <p:nvPr/>
        </p:nvSpPr>
        <p:spPr bwMode="auto">
          <a:xfrm>
            <a:off x="484188" y="617538"/>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8" name="Rectangle 1088"/>
          <p:cNvSpPr>
            <a:spLocks noChangeArrowheads="1"/>
          </p:cNvSpPr>
          <p:nvPr/>
        </p:nvSpPr>
        <p:spPr bwMode="auto">
          <a:xfrm>
            <a:off x="484188" y="617538"/>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9" name="Rectangle 1089"/>
          <p:cNvSpPr>
            <a:spLocks noChangeArrowheads="1"/>
          </p:cNvSpPr>
          <p:nvPr/>
        </p:nvSpPr>
        <p:spPr bwMode="auto">
          <a:xfrm>
            <a:off x="484188" y="617538"/>
            <a:ext cx="1587" cy="158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10" name="Freeform 1098"/>
          <p:cNvSpPr>
            <a:spLocks/>
          </p:cNvSpPr>
          <p:nvPr/>
        </p:nvSpPr>
        <p:spPr bwMode="auto">
          <a:xfrm>
            <a:off x="487363" y="617538"/>
            <a:ext cx="3175" cy="1587"/>
          </a:xfrm>
          <a:custGeom>
            <a:avLst/>
            <a:gdLst>
              <a:gd name="T0" fmla="*/ 0 w 2"/>
              <a:gd name="T1" fmla="*/ 0 h 1587"/>
              <a:gd name="T2" fmla="*/ 3175 w 2"/>
              <a:gd name="T3" fmla="*/ 0 h 1587"/>
              <a:gd name="T4" fmla="*/ 3175 w 2"/>
              <a:gd name="T5" fmla="*/ 0 h 1587"/>
              <a:gd name="T6" fmla="*/ 3175 w 2"/>
              <a:gd name="T7" fmla="*/ 0 h 1587"/>
              <a:gd name="T8" fmla="*/ 0 w 2"/>
              <a:gd name="T9" fmla="*/ 0 h 1587"/>
              <a:gd name="T10" fmla="*/ 0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0 w 2"/>
              <a:gd name="T25" fmla="*/ 0 h 1587"/>
              <a:gd name="T26" fmla="*/ 0 w 2"/>
              <a:gd name="T27" fmla="*/ 0 h 1587"/>
              <a:gd name="T28" fmla="*/ 0 w 2"/>
              <a:gd name="T29" fmla="*/ 0 h 1587"/>
              <a:gd name="T30" fmla="*/ 0 w 2"/>
              <a:gd name="T31" fmla="*/ 0 h 1587"/>
              <a:gd name="T32" fmla="*/ 0 w 2"/>
              <a:gd name="T33" fmla="*/ 0 h 1587"/>
              <a:gd name="T34" fmla="*/ 3175 w 2"/>
              <a:gd name="T35" fmla="*/ 0 h 1587"/>
              <a:gd name="T36" fmla="*/ 3175 w 2"/>
              <a:gd name="T37" fmla="*/ 0 h 1587"/>
              <a:gd name="T38" fmla="*/ 3175 w 2"/>
              <a:gd name="T39" fmla="*/ 0 h 1587"/>
              <a:gd name="T40" fmla="*/ 0 w 2"/>
              <a:gd name="T41" fmla="*/ 0 h 1587"/>
              <a:gd name="T42" fmla="*/ 0 w 2"/>
              <a:gd name="T43" fmla="*/ 0 h 1587"/>
              <a:gd name="T44" fmla="*/ 0 w 2"/>
              <a:gd name="T45" fmla="*/ 0 h 1587"/>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Lst>
            <a:ahLst/>
            <a:cxnLst>
              <a:cxn ang="T46">
                <a:pos x="T0" y="T1"/>
              </a:cxn>
              <a:cxn ang="T47">
                <a:pos x="T2" y="T3"/>
              </a:cxn>
              <a:cxn ang="T48">
                <a:pos x="T4" y="T5"/>
              </a:cxn>
              <a:cxn ang="T49">
                <a:pos x="T6" y="T7"/>
              </a:cxn>
              <a:cxn ang="T50">
                <a:pos x="T8" y="T9"/>
              </a:cxn>
              <a:cxn ang="T51">
                <a:pos x="T10" y="T11"/>
              </a:cxn>
              <a:cxn ang="T52">
                <a:pos x="T12" y="T13"/>
              </a:cxn>
              <a:cxn ang="T53">
                <a:pos x="T14" y="T15"/>
              </a:cxn>
              <a:cxn ang="T54">
                <a:pos x="T16" y="T17"/>
              </a:cxn>
              <a:cxn ang="T55">
                <a:pos x="T18" y="T19"/>
              </a:cxn>
              <a:cxn ang="T56">
                <a:pos x="T20" y="T21"/>
              </a:cxn>
              <a:cxn ang="T57">
                <a:pos x="T22" y="T23"/>
              </a:cxn>
              <a:cxn ang="T58">
                <a:pos x="T24" y="T25"/>
              </a:cxn>
              <a:cxn ang="T59">
                <a:pos x="T26" y="T27"/>
              </a:cxn>
              <a:cxn ang="T60">
                <a:pos x="T28" y="T29"/>
              </a:cxn>
              <a:cxn ang="T61">
                <a:pos x="T30" y="T31"/>
              </a:cxn>
              <a:cxn ang="T62">
                <a:pos x="T32" y="T33"/>
              </a:cxn>
              <a:cxn ang="T63">
                <a:pos x="T34" y="T35"/>
              </a:cxn>
              <a:cxn ang="T64">
                <a:pos x="T36" y="T37"/>
              </a:cxn>
              <a:cxn ang="T65">
                <a:pos x="T38" y="T39"/>
              </a:cxn>
              <a:cxn ang="T66">
                <a:pos x="T40" y="T41"/>
              </a:cxn>
              <a:cxn ang="T67">
                <a:pos x="T42" y="T43"/>
              </a:cxn>
              <a:cxn ang="T68">
                <a:pos x="T44" y="T45"/>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1" name="Freeform 1115"/>
          <p:cNvSpPr>
            <a:spLocks/>
          </p:cNvSpPr>
          <p:nvPr/>
        </p:nvSpPr>
        <p:spPr bwMode="auto">
          <a:xfrm>
            <a:off x="458788" y="473075"/>
            <a:ext cx="3175" cy="3175"/>
          </a:xfrm>
          <a:custGeom>
            <a:avLst/>
            <a:gdLst>
              <a:gd name="T0" fmla="*/ 0 w 2"/>
              <a:gd name="T1" fmla="*/ 3175 h 2"/>
              <a:gd name="T2" fmla="*/ 0 w 2"/>
              <a:gd name="T3" fmla="*/ 3175 h 2"/>
              <a:gd name="T4" fmla="*/ 0 w 2"/>
              <a:gd name="T5" fmla="*/ 3175 h 2"/>
              <a:gd name="T6" fmla="*/ 0 w 2"/>
              <a:gd name="T7" fmla="*/ 3175 h 2"/>
              <a:gd name="T8" fmla="*/ 0 w 2"/>
              <a:gd name="T9" fmla="*/ 3175 h 2"/>
              <a:gd name="T10" fmla="*/ 0 w 2"/>
              <a:gd name="T11" fmla="*/ 3175 h 2"/>
              <a:gd name="T12" fmla="*/ 3175 w 2"/>
              <a:gd name="T13" fmla="*/ 3175 h 2"/>
              <a:gd name="T14" fmla="*/ 3175 w 2"/>
              <a:gd name="T15" fmla="*/ 3175 h 2"/>
              <a:gd name="T16" fmla="*/ 3175 w 2"/>
              <a:gd name="T17" fmla="*/ 0 h 2"/>
              <a:gd name="T18" fmla="*/ 0 w 2"/>
              <a:gd name="T19" fmla="*/ 3175 h 2"/>
              <a:gd name="T20" fmla="*/ 0 w 2"/>
              <a:gd name="T21" fmla="*/ 3175 h 2"/>
              <a:gd name="T22" fmla="*/ 0 w 2"/>
              <a:gd name="T23" fmla="*/ 3175 h 2"/>
              <a:gd name="T24" fmla="*/ 0 w 2"/>
              <a:gd name="T25" fmla="*/ 3175 h 2"/>
              <a:gd name="T26" fmla="*/ 0 w 2"/>
              <a:gd name="T27" fmla="*/ 3175 h 2"/>
              <a:gd name="T28" fmla="*/ 3175 w 2"/>
              <a:gd name="T29" fmla="*/ 3175 h 2"/>
              <a:gd name="T30" fmla="*/ 3175 w 2"/>
              <a:gd name="T31" fmla="*/ 3175 h 2"/>
              <a:gd name="T32" fmla="*/ 3175 w 2"/>
              <a:gd name="T33" fmla="*/ 3175 h 2"/>
              <a:gd name="T34" fmla="*/ 3175 w 2"/>
              <a:gd name="T35" fmla="*/ 3175 h 2"/>
              <a:gd name="T36" fmla="*/ 3175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3175 w 2"/>
              <a:gd name="T55" fmla="*/ 3175 h 2"/>
              <a:gd name="T56" fmla="*/ 0 w 2"/>
              <a:gd name="T57" fmla="*/ 3175 h 2"/>
              <a:gd name="T58" fmla="*/ 3175 w 2"/>
              <a:gd name="T59" fmla="*/ 3175 h 2"/>
              <a:gd name="T60" fmla="*/ 3175 w 2"/>
              <a:gd name="T61" fmla="*/ 3175 h 2"/>
              <a:gd name="T62" fmla="*/ 3175 w 2"/>
              <a:gd name="T63" fmla="*/ 3175 h 2"/>
              <a:gd name="T64" fmla="*/ 0 w 2"/>
              <a:gd name="T65" fmla="*/ 3175 h 2"/>
              <a:gd name="T66" fmla="*/ 0 w 2"/>
              <a:gd name="T67" fmla="*/ 3175 h 2"/>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Lst>
            <a:ahLst/>
            <a:cxnLst>
              <a:cxn ang="T68">
                <a:pos x="T0" y="T1"/>
              </a:cxn>
              <a:cxn ang="T69">
                <a:pos x="T2" y="T3"/>
              </a:cxn>
              <a:cxn ang="T70">
                <a:pos x="T4" y="T5"/>
              </a:cxn>
              <a:cxn ang="T71">
                <a:pos x="T6" y="T7"/>
              </a:cxn>
              <a:cxn ang="T72">
                <a:pos x="T8" y="T9"/>
              </a:cxn>
              <a:cxn ang="T73">
                <a:pos x="T10" y="T11"/>
              </a:cxn>
              <a:cxn ang="T74">
                <a:pos x="T12" y="T13"/>
              </a:cxn>
              <a:cxn ang="T75">
                <a:pos x="T14" y="T15"/>
              </a:cxn>
              <a:cxn ang="T76">
                <a:pos x="T16" y="T17"/>
              </a:cxn>
              <a:cxn ang="T77">
                <a:pos x="T18" y="T19"/>
              </a:cxn>
              <a:cxn ang="T78">
                <a:pos x="T20" y="T21"/>
              </a:cxn>
              <a:cxn ang="T79">
                <a:pos x="T22" y="T23"/>
              </a:cxn>
              <a:cxn ang="T80">
                <a:pos x="T24" y="T25"/>
              </a:cxn>
              <a:cxn ang="T81">
                <a:pos x="T26" y="T27"/>
              </a:cxn>
              <a:cxn ang="T82">
                <a:pos x="T28" y="T29"/>
              </a:cxn>
              <a:cxn ang="T83">
                <a:pos x="T30" y="T31"/>
              </a:cxn>
              <a:cxn ang="T84">
                <a:pos x="T32" y="T33"/>
              </a:cxn>
              <a:cxn ang="T85">
                <a:pos x="T34" y="T35"/>
              </a:cxn>
              <a:cxn ang="T86">
                <a:pos x="T36" y="T37"/>
              </a:cxn>
              <a:cxn ang="T87">
                <a:pos x="T38" y="T39"/>
              </a:cxn>
              <a:cxn ang="T88">
                <a:pos x="T40" y="T41"/>
              </a:cxn>
              <a:cxn ang="T89">
                <a:pos x="T42" y="T43"/>
              </a:cxn>
              <a:cxn ang="T90">
                <a:pos x="T44" y="T45"/>
              </a:cxn>
              <a:cxn ang="T91">
                <a:pos x="T46" y="T47"/>
              </a:cxn>
              <a:cxn ang="T92">
                <a:pos x="T48" y="T49"/>
              </a:cxn>
              <a:cxn ang="T93">
                <a:pos x="T50" y="T51"/>
              </a:cxn>
              <a:cxn ang="T94">
                <a:pos x="T52" y="T53"/>
              </a:cxn>
              <a:cxn ang="T95">
                <a:pos x="T54" y="T55"/>
              </a:cxn>
              <a:cxn ang="T96">
                <a:pos x="T56" y="T57"/>
              </a:cxn>
              <a:cxn ang="T97">
                <a:pos x="T58" y="T59"/>
              </a:cxn>
              <a:cxn ang="T98">
                <a:pos x="T60" y="T61"/>
              </a:cxn>
              <a:cxn ang="T99">
                <a:pos x="T62" y="T63"/>
              </a:cxn>
              <a:cxn ang="T100">
                <a:pos x="T64" y="T65"/>
              </a:cxn>
              <a:cxn ang="T101">
                <a:pos x="T66" y="T67"/>
              </a:cxn>
            </a:cxnLst>
            <a:rect l="0" t="0" r="r" b="b"/>
            <a:pathLst>
              <a:path w="2" h="2">
                <a:moveTo>
                  <a:pt x="0" y="2"/>
                </a:moveTo>
                <a:lnTo>
                  <a:pt x="0" y="2"/>
                </a:lnTo>
                <a:lnTo>
                  <a:pt x="2" y="2"/>
                </a:lnTo>
                <a:lnTo>
                  <a:pt x="2" y="0"/>
                </a:lnTo>
                <a:lnTo>
                  <a:pt x="0" y="2"/>
                </a:lnTo>
                <a:lnTo>
                  <a:pt x="2" y="2"/>
                </a:lnTo>
                <a:lnTo>
                  <a:pt x="0" y="2"/>
                </a:lnTo>
                <a:lnTo>
                  <a:pt x="2" y="2"/>
                </a:lnTo>
                <a:lnTo>
                  <a:pt x="0" y="2"/>
                </a:lnTo>
                <a:lnTo>
                  <a:pt x="2" y="2"/>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2" name="Freeform 1120"/>
          <p:cNvSpPr>
            <a:spLocks/>
          </p:cNvSpPr>
          <p:nvPr/>
        </p:nvSpPr>
        <p:spPr bwMode="auto">
          <a:xfrm>
            <a:off x="458788" y="463550"/>
            <a:ext cx="3175" cy="3175"/>
          </a:xfrm>
          <a:custGeom>
            <a:avLst/>
            <a:gdLst>
              <a:gd name="T0" fmla="*/ 0 w 2"/>
              <a:gd name="T1" fmla="*/ 0 h 2"/>
              <a:gd name="T2" fmla="*/ 0 w 2"/>
              <a:gd name="T3" fmla="*/ 3175 h 2"/>
              <a:gd name="T4" fmla="*/ 0 w 2"/>
              <a:gd name="T5" fmla="*/ 3175 h 2"/>
              <a:gd name="T6" fmla="*/ 0 w 2"/>
              <a:gd name="T7" fmla="*/ 3175 h 2"/>
              <a:gd name="T8" fmla="*/ 3175 w 2"/>
              <a:gd name="T9" fmla="*/ 3175 h 2"/>
              <a:gd name="T10" fmla="*/ 3175 w 2"/>
              <a:gd name="T11" fmla="*/ 0 h 2"/>
              <a:gd name="T12" fmla="*/ 3175 w 2"/>
              <a:gd name="T13" fmla="*/ 0 h 2"/>
              <a:gd name="T14" fmla="*/ 3175 w 2"/>
              <a:gd name="T15" fmla="*/ 0 h 2"/>
              <a:gd name="T16" fmla="*/ 0 w 2"/>
              <a:gd name="T17" fmla="*/ 0 h 2"/>
              <a:gd name="T18" fmla="*/ 0 w 2"/>
              <a:gd name="T19" fmla="*/ 3175 h 2"/>
              <a:gd name="T20" fmla="*/ 0 w 2"/>
              <a:gd name="T21" fmla="*/ 3175 h 2"/>
              <a:gd name="T22" fmla="*/ 3175 w 2"/>
              <a:gd name="T23" fmla="*/ 0 h 2"/>
              <a:gd name="T24" fmla="*/ 3175 w 2"/>
              <a:gd name="T25" fmla="*/ 0 h 2"/>
              <a:gd name="T26" fmla="*/ 3175 w 2"/>
              <a:gd name="T27" fmla="*/ 0 h 2"/>
              <a:gd name="T28" fmla="*/ 3175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3175 w 2"/>
              <a:gd name="T47" fmla="*/ 3175 h 2"/>
              <a:gd name="T48" fmla="*/ 0 w 2"/>
              <a:gd name="T49" fmla="*/ 3175 h 2"/>
              <a:gd name="T50" fmla="*/ 0 w 2"/>
              <a:gd name="T51" fmla="*/ 3175 h 2"/>
              <a:gd name="T52" fmla="*/ 3175 w 2"/>
              <a:gd name="T53" fmla="*/ 3175 h 2"/>
              <a:gd name="T54" fmla="*/ 3175 w 2"/>
              <a:gd name="T55" fmla="*/ 3175 h 2"/>
              <a:gd name="T56" fmla="*/ 3175 w 2"/>
              <a:gd name="T57" fmla="*/ 0 h 2"/>
              <a:gd name="T58" fmla="*/ 0 w 2"/>
              <a:gd name="T59" fmla="*/ 0 h 2"/>
              <a:gd name="T60" fmla="*/ 0 w 2"/>
              <a:gd name="T61" fmla="*/ 0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0" y="0"/>
                </a:moveTo>
                <a:lnTo>
                  <a:pt x="0" y="2"/>
                </a:lnTo>
                <a:lnTo>
                  <a:pt x="2" y="2"/>
                </a:lnTo>
                <a:lnTo>
                  <a:pt x="2" y="0"/>
                </a:lnTo>
                <a:lnTo>
                  <a:pt x="0" y="0"/>
                </a:lnTo>
                <a:lnTo>
                  <a:pt x="0" y="2"/>
                </a:lnTo>
                <a:lnTo>
                  <a:pt x="2" y="0"/>
                </a:lnTo>
                <a:lnTo>
                  <a:pt x="2" y="2"/>
                </a:lnTo>
                <a:lnTo>
                  <a:pt x="0" y="2"/>
                </a:lnTo>
                <a:lnTo>
                  <a:pt x="2" y="2"/>
                </a:lnTo>
                <a:lnTo>
                  <a:pt x="0" y="2"/>
                </a:lnTo>
                <a:lnTo>
                  <a:pt x="2" y="2"/>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3" name="Freeform 1134"/>
          <p:cNvSpPr>
            <a:spLocks/>
          </p:cNvSpPr>
          <p:nvPr/>
        </p:nvSpPr>
        <p:spPr bwMode="auto">
          <a:xfrm>
            <a:off x="703263" y="514350"/>
            <a:ext cx="3175" cy="6350"/>
          </a:xfrm>
          <a:custGeom>
            <a:avLst/>
            <a:gdLst>
              <a:gd name="T0" fmla="*/ 3175 w 2"/>
              <a:gd name="T1" fmla="*/ 6350 h 4"/>
              <a:gd name="T2" fmla="*/ 3175 w 2"/>
              <a:gd name="T3" fmla="*/ 6350 h 4"/>
              <a:gd name="T4" fmla="*/ 3175 w 2"/>
              <a:gd name="T5" fmla="*/ 6350 h 4"/>
              <a:gd name="T6" fmla="*/ 3175 w 2"/>
              <a:gd name="T7" fmla="*/ 3175 h 4"/>
              <a:gd name="T8" fmla="*/ 3175 w 2"/>
              <a:gd name="T9" fmla="*/ 0 h 4"/>
              <a:gd name="T10" fmla="*/ 3175 w 2"/>
              <a:gd name="T11" fmla="*/ 0 h 4"/>
              <a:gd name="T12" fmla="*/ 3175 w 2"/>
              <a:gd name="T13" fmla="*/ 0 h 4"/>
              <a:gd name="T14" fmla="*/ 0 w 2"/>
              <a:gd name="T15" fmla="*/ 3175 h 4"/>
              <a:gd name="T16" fmla="*/ 3175 w 2"/>
              <a:gd name="T17" fmla="*/ 6350 h 4"/>
              <a:gd name="T18" fmla="*/ 3175 w 2"/>
              <a:gd name="T19" fmla="*/ 3175 h 4"/>
              <a:gd name="T20" fmla="*/ 3175 w 2"/>
              <a:gd name="T21" fmla="*/ 3175 h 4"/>
              <a:gd name="T22" fmla="*/ 3175 w 2"/>
              <a:gd name="T23" fmla="*/ 0 h 4"/>
              <a:gd name="T24" fmla="*/ 3175 w 2"/>
              <a:gd name="T25" fmla="*/ 3175 h 4"/>
              <a:gd name="T26" fmla="*/ 3175 w 2"/>
              <a:gd name="T27" fmla="*/ 3175 h 4"/>
              <a:gd name="T28" fmla="*/ 3175 w 2"/>
              <a:gd name="T29" fmla="*/ 3175 h 4"/>
              <a:gd name="T30" fmla="*/ 3175 w 2"/>
              <a:gd name="T31" fmla="*/ 3175 h 4"/>
              <a:gd name="T32" fmla="*/ 3175 w 2"/>
              <a:gd name="T33" fmla="*/ 3175 h 4"/>
              <a:gd name="T34" fmla="*/ 3175 w 2"/>
              <a:gd name="T35" fmla="*/ 3175 h 4"/>
              <a:gd name="T36" fmla="*/ 3175 w 2"/>
              <a:gd name="T37" fmla="*/ 3175 h 4"/>
              <a:gd name="T38" fmla="*/ 3175 w 2"/>
              <a:gd name="T39" fmla="*/ 3175 h 4"/>
              <a:gd name="T40" fmla="*/ 3175 w 2"/>
              <a:gd name="T41" fmla="*/ 3175 h 4"/>
              <a:gd name="T42" fmla="*/ 3175 w 2"/>
              <a:gd name="T43" fmla="*/ 3175 h 4"/>
              <a:gd name="T44" fmla="*/ 3175 w 2"/>
              <a:gd name="T45" fmla="*/ 3175 h 4"/>
              <a:gd name="T46" fmla="*/ 3175 w 2"/>
              <a:gd name="T47" fmla="*/ 3175 h 4"/>
              <a:gd name="T48" fmla="*/ 3175 w 2"/>
              <a:gd name="T49" fmla="*/ 3175 h 4"/>
              <a:gd name="T50" fmla="*/ 3175 w 2"/>
              <a:gd name="T51" fmla="*/ 3175 h 4"/>
              <a:gd name="T52" fmla="*/ 0 w 2"/>
              <a:gd name="T53" fmla="*/ 3175 h 4"/>
              <a:gd name="T54" fmla="*/ 3175 w 2"/>
              <a:gd name="T55" fmla="*/ 6350 h 4"/>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Lst>
            <a:ahLst/>
            <a:cxnLst>
              <a:cxn ang="T56">
                <a:pos x="T0" y="T1"/>
              </a:cxn>
              <a:cxn ang="T57">
                <a:pos x="T2" y="T3"/>
              </a:cxn>
              <a:cxn ang="T58">
                <a:pos x="T4" y="T5"/>
              </a:cxn>
              <a:cxn ang="T59">
                <a:pos x="T6" y="T7"/>
              </a:cxn>
              <a:cxn ang="T60">
                <a:pos x="T8" y="T9"/>
              </a:cxn>
              <a:cxn ang="T61">
                <a:pos x="T10" y="T11"/>
              </a:cxn>
              <a:cxn ang="T62">
                <a:pos x="T12" y="T13"/>
              </a:cxn>
              <a:cxn ang="T63">
                <a:pos x="T14" y="T15"/>
              </a:cxn>
              <a:cxn ang="T64">
                <a:pos x="T16" y="T17"/>
              </a:cxn>
              <a:cxn ang="T65">
                <a:pos x="T18" y="T19"/>
              </a:cxn>
              <a:cxn ang="T66">
                <a:pos x="T20" y="T21"/>
              </a:cxn>
              <a:cxn ang="T67">
                <a:pos x="T22" y="T23"/>
              </a:cxn>
              <a:cxn ang="T68">
                <a:pos x="T24" y="T25"/>
              </a:cxn>
              <a:cxn ang="T69">
                <a:pos x="T26" y="T27"/>
              </a:cxn>
              <a:cxn ang="T70">
                <a:pos x="T28" y="T29"/>
              </a:cxn>
              <a:cxn ang="T71">
                <a:pos x="T30" y="T31"/>
              </a:cxn>
              <a:cxn ang="T72">
                <a:pos x="T32" y="T33"/>
              </a:cxn>
              <a:cxn ang="T73">
                <a:pos x="T34" y="T35"/>
              </a:cxn>
              <a:cxn ang="T74">
                <a:pos x="T36" y="T37"/>
              </a:cxn>
              <a:cxn ang="T75">
                <a:pos x="T38" y="T39"/>
              </a:cxn>
              <a:cxn ang="T76">
                <a:pos x="T40" y="T41"/>
              </a:cxn>
              <a:cxn ang="T77">
                <a:pos x="T42" y="T43"/>
              </a:cxn>
              <a:cxn ang="T78">
                <a:pos x="T44" y="T45"/>
              </a:cxn>
              <a:cxn ang="T79">
                <a:pos x="T46" y="T47"/>
              </a:cxn>
              <a:cxn ang="T80">
                <a:pos x="T48" y="T49"/>
              </a:cxn>
              <a:cxn ang="T81">
                <a:pos x="T50" y="T51"/>
              </a:cxn>
              <a:cxn ang="T82">
                <a:pos x="T52" y="T53"/>
              </a:cxn>
              <a:cxn ang="T83">
                <a:pos x="T54" y="T55"/>
              </a:cxn>
            </a:cxnLst>
            <a:rect l="0" t="0" r="r" b="b"/>
            <a:pathLst>
              <a:path w="2" h="4">
                <a:moveTo>
                  <a:pt x="2" y="4"/>
                </a:moveTo>
                <a:lnTo>
                  <a:pt x="2" y="4"/>
                </a:lnTo>
                <a:lnTo>
                  <a:pt x="2" y="2"/>
                </a:lnTo>
                <a:lnTo>
                  <a:pt x="2" y="0"/>
                </a:lnTo>
                <a:lnTo>
                  <a:pt x="0" y="2"/>
                </a:lnTo>
                <a:lnTo>
                  <a:pt x="2" y="4"/>
                </a:lnTo>
                <a:lnTo>
                  <a:pt x="2" y="2"/>
                </a:lnTo>
                <a:lnTo>
                  <a:pt x="2" y="0"/>
                </a:lnTo>
                <a:lnTo>
                  <a:pt x="2" y="2"/>
                </a:lnTo>
                <a:lnTo>
                  <a:pt x="0" y="2"/>
                </a:lnTo>
                <a:lnTo>
                  <a:pt x="2"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4" name="Freeform 1141"/>
          <p:cNvSpPr>
            <a:spLocks/>
          </p:cNvSpPr>
          <p:nvPr/>
        </p:nvSpPr>
        <p:spPr bwMode="auto">
          <a:xfrm>
            <a:off x="706438" y="479425"/>
            <a:ext cx="1587" cy="6350"/>
          </a:xfrm>
          <a:custGeom>
            <a:avLst/>
            <a:gdLst>
              <a:gd name="T0" fmla="*/ 0 w 1587"/>
              <a:gd name="T1" fmla="*/ 6350 h 4"/>
              <a:gd name="T2" fmla="*/ 0 w 1587"/>
              <a:gd name="T3" fmla="*/ 3175 h 4"/>
              <a:gd name="T4" fmla="*/ 0 w 1587"/>
              <a:gd name="T5" fmla="*/ 0 h 4"/>
              <a:gd name="T6" fmla="*/ 0 w 1587"/>
              <a:gd name="T7" fmla="*/ 0 h 4"/>
              <a:gd name="T8" fmla="*/ 0 w 1587"/>
              <a:gd name="T9" fmla="*/ 3175 h 4"/>
              <a:gd name="T10" fmla="*/ 0 w 1587"/>
              <a:gd name="T11" fmla="*/ 3175 h 4"/>
              <a:gd name="T12" fmla="*/ 0 w 1587"/>
              <a:gd name="T13" fmla="*/ 6350 h 4"/>
              <a:gd name="T14" fmla="*/ 0 w 1587"/>
              <a:gd name="T15" fmla="*/ 3175 h 4"/>
              <a:gd name="T16" fmla="*/ 0 w 1587"/>
              <a:gd name="T17" fmla="*/ 3175 h 4"/>
              <a:gd name="T18" fmla="*/ 0 w 1587"/>
              <a:gd name="T19" fmla="*/ 3175 h 4"/>
              <a:gd name="T20" fmla="*/ 0 w 1587"/>
              <a:gd name="T21" fmla="*/ 3175 h 4"/>
              <a:gd name="T22" fmla="*/ 0 w 1587"/>
              <a:gd name="T23" fmla="*/ 3175 h 4"/>
              <a:gd name="T24" fmla="*/ 0 w 1587"/>
              <a:gd name="T25" fmla="*/ 3175 h 4"/>
              <a:gd name="T26" fmla="*/ 0 w 1587"/>
              <a:gd name="T27" fmla="*/ 3175 h 4"/>
              <a:gd name="T28" fmla="*/ 0 w 1587"/>
              <a:gd name="T29" fmla="*/ 6350 h 4"/>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1587" h="4">
                <a:moveTo>
                  <a:pt x="0" y="4"/>
                </a:moveTo>
                <a:lnTo>
                  <a:pt x="0" y="2"/>
                </a:lnTo>
                <a:lnTo>
                  <a:pt x="0" y="0"/>
                </a:lnTo>
                <a:lnTo>
                  <a:pt x="0" y="2"/>
                </a:lnTo>
                <a:lnTo>
                  <a:pt x="0" y="4"/>
                </a:lnTo>
                <a:lnTo>
                  <a:pt x="0" y="2"/>
                </a:lnTo>
                <a:lnTo>
                  <a:pt x="0" y="4"/>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5" name="Freeform 1148"/>
          <p:cNvSpPr>
            <a:spLocks/>
          </p:cNvSpPr>
          <p:nvPr/>
        </p:nvSpPr>
        <p:spPr bwMode="auto">
          <a:xfrm>
            <a:off x="693738" y="460375"/>
            <a:ext cx="3175" cy="3175"/>
          </a:xfrm>
          <a:custGeom>
            <a:avLst/>
            <a:gdLst>
              <a:gd name="T0" fmla="*/ 3175 w 2"/>
              <a:gd name="T1" fmla="*/ 3175 h 2"/>
              <a:gd name="T2" fmla="*/ 3175 w 2"/>
              <a:gd name="T3" fmla="*/ 0 h 2"/>
              <a:gd name="T4" fmla="*/ 3175 w 2"/>
              <a:gd name="T5" fmla="*/ 0 h 2"/>
              <a:gd name="T6" fmla="*/ 3175 w 2"/>
              <a:gd name="T7" fmla="*/ 0 h 2"/>
              <a:gd name="T8" fmla="*/ 3175 w 2"/>
              <a:gd name="T9" fmla="*/ 0 h 2"/>
              <a:gd name="T10" fmla="*/ 0 w 2"/>
              <a:gd name="T11" fmla="*/ 0 h 2"/>
              <a:gd name="T12" fmla="*/ 0 w 2"/>
              <a:gd name="T13" fmla="*/ 0 h 2"/>
              <a:gd name="T14" fmla="*/ 0 w 2"/>
              <a:gd name="T15" fmla="*/ 3175 h 2"/>
              <a:gd name="T16" fmla="*/ 0 w 2"/>
              <a:gd name="T17" fmla="*/ 3175 h 2"/>
              <a:gd name="T18" fmla="*/ 0 w 2"/>
              <a:gd name="T19" fmla="*/ 3175 h 2"/>
              <a:gd name="T20" fmla="*/ 3175 w 2"/>
              <a:gd name="T21" fmla="*/ 3175 h 2"/>
              <a:gd name="T22" fmla="*/ 3175 w 2"/>
              <a:gd name="T23" fmla="*/ 3175 h 2"/>
              <a:gd name="T24" fmla="*/ 3175 w 2"/>
              <a:gd name="T25" fmla="*/ 0 h 2"/>
              <a:gd name="T26" fmla="*/ 3175 w 2"/>
              <a:gd name="T27" fmla="*/ 0 h 2"/>
              <a:gd name="T28" fmla="*/ 3175 w 2"/>
              <a:gd name="T29" fmla="*/ 0 h 2"/>
              <a:gd name="T30" fmla="*/ 0 w 2"/>
              <a:gd name="T31" fmla="*/ 3175 h 2"/>
              <a:gd name="T32" fmla="*/ 3175 w 2"/>
              <a:gd name="T33" fmla="*/ 3175 h 2"/>
              <a:gd name="T34" fmla="*/ 3175 w 2"/>
              <a:gd name="T35" fmla="*/ 0 h 2"/>
              <a:gd name="T36" fmla="*/ 0 w 2"/>
              <a:gd name="T37" fmla="*/ 3175 h 2"/>
              <a:gd name="T38" fmla="*/ 3175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3175 w 2"/>
              <a:gd name="T59" fmla="*/ 3175 h 2"/>
              <a:gd name="T60" fmla="*/ 3175 w 2"/>
              <a:gd name="T61" fmla="*/ 3175 h 2"/>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2">
                <a:moveTo>
                  <a:pt x="2" y="2"/>
                </a:moveTo>
                <a:lnTo>
                  <a:pt x="2" y="0"/>
                </a:lnTo>
                <a:lnTo>
                  <a:pt x="0" y="0"/>
                </a:lnTo>
                <a:lnTo>
                  <a:pt x="0" y="2"/>
                </a:lnTo>
                <a:lnTo>
                  <a:pt x="2" y="2"/>
                </a:lnTo>
                <a:lnTo>
                  <a:pt x="2" y="0"/>
                </a:lnTo>
                <a:lnTo>
                  <a:pt x="0" y="2"/>
                </a:lnTo>
                <a:lnTo>
                  <a:pt x="2" y="2"/>
                </a:lnTo>
                <a:lnTo>
                  <a:pt x="2" y="0"/>
                </a:lnTo>
                <a:lnTo>
                  <a:pt x="0" y="2"/>
                </a:lnTo>
                <a:lnTo>
                  <a:pt x="2" y="2"/>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6" name="Freeform 1150"/>
          <p:cNvSpPr>
            <a:spLocks/>
          </p:cNvSpPr>
          <p:nvPr/>
        </p:nvSpPr>
        <p:spPr bwMode="auto">
          <a:xfrm>
            <a:off x="684213" y="447675"/>
            <a:ext cx="1587" cy="3175"/>
          </a:xfrm>
          <a:custGeom>
            <a:avLst/>
            <a:gdLst>
              <a:gd name="T0" fmla="*/ 0 w 1587"/>
              <a:gd name="T1" fmla="*/ 3175 h 2"/>
              <a:gd name="T2" fmla="*/ 0 w 1587"/>
              <a:gd name="T3" fmla="*/ 0 h 2"/>
              <a:gd name="T4" fmla="*/ 0 w 1587"/>
              <a:gd name="T5" fmla="*/ 3175 h 2"/>
              <a:gd name="T6" fmla="*/ 0 60000 65536"/>
              <a:gd name="T7" fmla="*/ 0 60000 65536"/>
              <a:gd name="T8" fmla="*/ 0 60000 65536"/>
            </a:gdLst>
            <a:ahLst/>
            <a:cxnLst>
              <a:cxn ang="T6">
                <a:pos x="T0" y="T1"/>
              </a:cxn>
              <a:cxn ang="T7">
                <a:pos x="T2" y="T3"/>
              </a:cxn>
              <a:cxn ang="T8">
                <a:pos x="T4" y="T5"/>
              </a:cxn>
            </a:cxnLst>
            <a:rect l="0" t="0" r="r" b="b"/>
            <a:pathLst>
              <a:path w="1587" h="2">
                <a:moveTo>
                  <a:pt x="0" y="2"/>
                </a:move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7" name="Freeform 1152"/>
          <p:cNvSpPr>
            <a:spLocks/>
          </p:cNvSpPr>
          <p:nvPr/>
        </p:nvSpPr>
        <p:spPr bwMode="auto">
          <a:xfrm>
            <a:off x="684213" y="447675"/>
            <a:ext cx="3175" cy="3175"/>
          </a:xfrm>
          <a:custGeom>
            <a:avLst/>
            <a:gdLst>
              <a:gd name="T0" fmla="*/ 3175 w 2"/>
              <a:gd name="T1" fmla="*/ 0 h 2"/>
              <a:gd name="T2" fmla="*/ 0 w 2"/>
              <a:gd name="T3" fmla="*/ 0 h 2"/>
              <a:gd name="T4" fmla="*/ 0 w 2"/>
              <a:gd name="T5" fmla="*/ 0 h 2"/>
              <a:gd name="T6" fmla="*/ 0 w 2"/>
              <a:gd name="T7" fmla="*/ 0 h 2"/>
              <a:gd name="T8" fmla="*/ 0 w 2"/>
              <a:gd name="T9" fmla="*/ 3175 h 2"/>
              <a:gd name="T10" fmla="*/ 3175 w 2"/>
              <a:gd name="T11" fmla="*/ 3175 h 2"/>
              <a:gd name="T12" fmla="*/ 3175 w 2"/>
              <a:gd name="T13" fmla="*/ 0 h 2"/>
              <a:gd name="T14" fmla="*/ 0 w 2"/>
              <a:gd name="T15" fmla="*/ 0 h 2"/>
              <a:gd name="T16" fmla="*/ 0 w 2"/>
              <a:gd name="T17" fmla="*/ 0 h 2"/>
              <a:gd name="T18" fmla="*/ 0 w 2"/>
              <a:gd name="T19" fmla="*/ 0 h 2"/>
              <a:gd name="T20" fmla="*/ 0 w 2"/>
              <a:gd name="T21" fmla="*/ 3175 h 2"/>
              <a:gd name="T22" fmla="*/ 3175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0" y="0"/>
                </a:lnTo>
                <a:lnTo>
                  <a:pt x="0" y="2"/>
                </a:lnTo>
                <a:lnTo>
                  <a:pt x="2" y="2"/>
                </a:lnTo>
                <a:lnTo>
                  <a:pt x="2" y="0"/>
                </a:lnTo>
                <a:lnTo>
                  <a:pt x="0" y="0"/>
                </a:lnTo>
                <a:lnTo>
                  <a:pt x="0" y="2"/>
                </a:lnTo>
                <a:lnTo>
                  <a:pt x="2"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8" name="Freeform 1154"/>
          <p:cNvSpPr>
            <a:spLocks/>
          </p:cNvSpPr>
          <p:nvPr/>
        </p:nvSpPr>
        <p:spPr bwMode="auto">
          <a:xfrm>
            <a:off x="665163" y="43497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19" name="Freeform 1156"/>
          <p:cNvSpPr>
            <a:spLocks/>
          </p:cNvSpPr>
          <p:nvPr/>
        </p:nvSpPr>
        <p:spPr bwMode="auto">
          <a:xfrm>
            <a:off x="665163" y="431800"/>
            <a:ext cx="3175" cy="3175"/>
          </a:xfrm>
          <a:custGeom>
            <a:avLst/>
            <a:gdLst>
              <a:gd name="T0" fmla="*/ 3175 w 2"/>
              <a:gd name="T1" fmla="*/ 3175 h 2"/>
              <a:gd name="T2" fmla="*/ 0 w 2"/>
              <a:gd name="T3" fmla="*/ 0 h 2"/>
              <a:gd name="T4" fmla="*/ 0 w 2"/>
              <a:gd name="T5" fmla="*/ 0 h 2"/>
              <a:gd name="T6" fmla="*/ 0 w 2"/>
              <a:gd name="T7" fmla="*/ 3175 h 2"/>
              <a:gd name="T8" fmla="*/ 3175 w 2"/>
              <a:gd name="T9" fmla="*/ 3175 h 2"/>
              <a:gd name="T10" fmla="*/ 3175 w 2"/>
              <a:gd name="T11" fmla="*/ 3175 h 2"/>
              <a:gd name="T12" fmla="*/ 3175 w 2"/>
              <a:gd name="T13" fmla="*/ 3175 h 2"/>
              <a:gd name="T14" fmla="*/ 0 w 2"/>
              <a:gd name="T15" fmla="*/ 0 h 2"/>
              <a:gd name="T16" fmla="*/ 0 w 2"/>
              <a:gd name="T17" fmla="*/ 0 h 2"/>
              <a:gd name="T18" fmla="*/ 0 w 2"/>
              <a:gd name="T19" fmla="*/ 3175 h 2"/>
              <a:gd name="T20" fmla="*/ 3175 w 2"/>
              <a:gd name="T21" fmla="*/ 3175 h 2"/>
              <a:gd name="T22" fmla="*/ 3175 w 2"/>
              <a:gd name="T23" fmla="*/ 3175 h 2"/>
              <a:gd name="T24" fmla="*/ 3175 w 2"/>
              <a:gd name="T25" fmla="*/ 3175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2"/>
                </a:moveTo>
                <a:lnTo>
                  <a:pt x="0" y="0"/>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0" name="Freeform 1163"/>
          <p:cNvSpPr>
            <a:spLocks/>
          </p:cNvSpPr>
          <p:nvPr/>
        </p:nvSpPr>
        <p:spPr bwMode="auto">
          <a:xfrm>
            <a:off x="611188" y="415925"/>
            <a:ext cx="6350" cy="3175"/>
          </a:xfrm>
          <a:custGeom>
            <a:avLst/>
            <a:gdLst>
              <a:gd name="T0" fmla="*/ 3175 w 4"/>
              <a:gd name="T1" fmla="*/ 3175 h 2"/>
              <a:gd name="T2" fmla="*/ 3175 w 4"/>
              <a:gd name="T3" fmla="*/ 3175 h 2"/>
              <a:gd name="T4" fmla="*/ 6350 w 4"/>
              <a:gd name="T5" fmla="*/ 3175 h 2"/>
              <a:gd name="T6" fmla="*/ 6350 w 4"/>
              <a:gd name="T7" fmla="*/ 0 h 2"/>
              <a:gd name="T8" fmla="*/ 6350 w 4"/>
              <a:gd name="T9" fmla="*/ 0 h 2"/>
              <a:gd name="T10" fmla="*/ 3175 w 4"/>
              <a:gd name="T11" fmla="*/ 0 h 2"/>
              <a:gd name="T12" fmla="*/ 3175 w 4"/>
              <a:gd name="T13" fmla="*/ 0 h 2"/>
              <a:gd name="T14" fmla="*/ 0 w 4"/>
              <a:gd name="T15" fmla="*/ 3175 h 2"/>
              <a:gd name="T16" fmla="*/ 3175 w 4"/>
              <a:gd name="T17" fmla="*/ 3175 h 2"/>
              <a:gd name="T18" fmla="*/ 3175 w 4"/>
              <a:gd name="T19" fmla="*/ 0 h 2"/>
              <a:gd name="T20" fmla="*/ 6350 w 4"/>
              <a:gd name="T21" fmla="*/ 3175 h 2"/>
              <a:gd name="T22" fmla="*/ 6350 w 4"/>
              <a:gd name="T23" fmla="*/ 0 h 2"/>
              <a:gd name="T24" fmla="*/ 6350 w 4"/>
              <a:gd name="T25" fmla="*/ 0 h 2"/>
              <a:gd name="T26" fmla="*/ 3175 w 4"/>
              <a:gd name="T27" fmla="*/ 0 h 2"/>
              <a:gd name="T28" fmla="*/ 3175 w 4"/>
              <a:gd name="T29" fmla="*/ 0 h 2"/>
              <a:gd name="T30" fmla="*/ 0 w 4"/>
              <a:gd name="T31" fmla="*/ 0 h 2"/>
              <a:gd name="T32" fmla="*/ 3175 w 4"/>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4" h="2">
                <a:moveTo>
                  <a:pt x="2" y="2"/>
                </a:moveTo>
                <a:lnTo>
                  <a:pt x="2" y="2"/>
                </a:lnTo>
                <a:lnTo>
                  <a:pt x="4" y="2"/>
                </a:lnTo>
                <a:lnTo>
                  <a:pt x="4" y="0"/>
                </a:lnTo>
                <a:lnTo>
                  <a:pt x="2" y="0"/>
                </a:lnTo>
                <a:lnTo>
                  <a:pt x="0" y="2"/>
                </a:lnTo>
                <a:lnTo>
                  <a:pt x="2" y="2"/>
                </a:lnTo>
                <a:lnTo>
                  <a:pt x="2" y="0"/>
                </a:lnTo>
                <a:lnTo>
                  <a:pt x="4" y="2"/>
                </a:lnTo>
                <a:lnTo>
                  <a:pt x="4" y="0"/>
                </a:lnTo>
                <a:lnTo>
                  <a:pt x="2" y="0"/>
                </a:lnTo>
                <a:lnTo>
                  <a:pt x="0" y="0"/>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1" name="Freeform 1172"/>
          <p:cNvSpPr>
            <a:spLocks/>
          </p:cNvSpPr>
          <p:nvPr/>
        </p:nvSpPr>
        <p:spPr bwMode="auto">
          <a:xfrm>
            <a:off x="582613" y="476250"/>
            <a:ext cx="3175" cy="3175"/>
          </a:xfrm>
          <a:custGeom>
            <a:avLst/>
            <a:gdLst>
              <a:gd name="T0" fmla="*/ 0 w 2"/>
              <a:gd name="T1" fmla="*/ 3175 h 2"/>
              <a:gd name="T2" fmla="*/ 0 w 2"/>
              <a:gd name="T3" fmla="*/ 3175 h 2"/>
              <a:gd name="T4" fmla="*/ 3175 w 2"/>
              <a:gd name="T5" fmla="*/ 3175 h 2"/>
              <a:gd name="T6" fmla="*/ 0 w 2"/>
              <a:gd name="T7" fmla="*/ 0 h 2"/>
              <a:gd name="T8" fmla="*/ 0 w 2"/>
              <a:gd name="T9" fmla="*/ 0 h 2"/>
              <a:gd name="T10" fmla="*/ 0 w 2"/>
              <a:gd name="T11" fmla="*/ 0 h 2"/>
              <a:gd name="T12" fmla="*/ 0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0 w 2"/>
              <a:gd name="T39" fmla="*/ 3175 h 2"/>
              <a:gd name="T40" fmla="*/ 0 w 2"/>
              <a:gd name="T41" fmla="*/ 3175 h 2"/>
              <a:gd name="T42" fmla="*/ 0 w 2"/>
              <a:gd name="T43" fmla="*/ 3175 h 2"/>
              <a:gd name="T44" fmla="*/ 0 w 2"/>
              <a:gd name="T45" fmla="*/ 3175 h 2"/>
              <a:gd name="T46" fmla="*/ 0 w 2"/>
              <a:gd name="T47" fmla="*/ 3175 h 2"/>
              <a:gd name="T48" fmla="*/ 0 w 2"/>
              <a:gd name="T49" fmla="*/ 3175 h 2"/>
              <a:gd name="T50" fmla="*/ 0 w 2"/>
              <a:gd name="T51" fmla="*/ 3175 h 2"/>
              <a:gd name="T52" fmla="*/ 0 w 2"/>
              <a:gd name="T53" fmla="*/ 3175 h 2"/>
              <a:gd name="T54" fmla="*/ 0 w 2"/>
              <a:gd name="T55" fmla="*/ 3175 h 2"/>
              <a:gd name="T56" fmla="*/ 0 w 2"/>
              <a:gd name="T57" fmla="*/ 3175 h 2"/>
              <a:gd name="T58" fmla="*/ 0 w 2"/>
              <a:gd name="T59" fmla="*/ 3175 h 2"/>
              <a:gd name="T60" fmla="*/ 0 w 2"/>
              <a:gd name="T61" fmla="*/ 3175 h 2"/>
              <a:gd name="T62" fmla="*/ 0 w 2"/>
              <a:gd name="T63" fmla="*/ 3175 h 2"/>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2">
                <a:moveTo>
                  <a:pt x="0" y="2"/>
                </a:moveTo>
                <a:lnTo>
                  <a:pt x="0" y="2"/>
                </a:ln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2" name="Freeform 1177"/>
          <p:cNvSpPr>
            <a:spLocks/>
          </p:cNvSpPr>
          <p:nvPr/>
        </p:nvSpPr>
        <p:spPr bwMode="auto">
          <a:xfrm>
            <a:off x="557213" y="534988"/>
            <a:ext cx="3175" cy="3175"/>
          </a:xfrm>
          <a:custGeom>
            <a:avLst/>
            <a:gdLst>
              <a:gd name="T0" fmla="*/ 0 w 2"/>
              <a:gd name="T1" fmla="*/ 3175 h 2"/>
              <a:gd name="T2" fmla="*/ 3175 w 2"/>
              <a:gd name="T3" fmla="*/ 3175 h 2"/>
              <a:gd name="T4" fmla="*/ 3175 w 2"/>
              <a:gd name="T5" fmla="*/ 3175 h 2"/>
              <a:gd name="T6" fmla="*/ 3175 w 2"/>
              <a:gd name="T7" fmla="*/ 0 h 2"/>
              <a:gd name="T8" fmla="*/ 3175 w 2"/>
              <a:gd name="T9" fmla="*/ 0 h 2"/>
              <a:gd name="T10" fmla="*/ 3175 w 2"/>
              <a:gd name="T11" fmla="*/ 0 h 2"/>
              <a:gd name="T12" fmla="*/ 0 w 2"/>
              <a:gd name="T13" fmla="*/ 0 h 2"/>
              <a:gd name="T14" fmla="*/ 0 w 2"/>
              <a:gd name="T15" fmla="*/ 0 h 2"/>
              <a:gd name="T16" fmla="*/ 0 w 2"/>
              <a:gd name="T17" fmla="*/ 0 h 2"/>
              <a:gd name="T18" fmla="*/ 0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3175 h 2"/>
              <a:gd name="T40" fmla="*/ 0 w 2"/>
              <a:gd name="T41" fmla="*/ 3175 h 2"/>
              <a:gd name="T42" fmla="*/ 3175 w 2"/>
              <a:gd name="T43" fmla="*/ 3175 h 2"/>
              <a:gd name="T44" fmla="*/ 3175 w 2"/>
              <a:gd name="T45" fmla="*/ 0 h 2"/>
              <a:gd name="T46" fmla="*/ 3175 w 2"/>
              <a:gd name="T47" fmla="*/ 0 h 2"/>
              <a:gd name="T48" fmla="*/ 3175 w 2"/>
              <a:gd name="T49" fmla="*/ 0 h 2"/>
              <a:gd name="T50" fmla="*/ 3175 w 2"/>
              <a:gd name="T51" fmla="*/ 0 h 2"/>
              <a:gd name="T52" fmla="*/ 3175 w 2"/>
              <a:gd name="T53" fmla="*/ 0 h 2"/>
              <a:gd name="T54" fmla="*/ 3175 w 2"/>
              <a:gd name="T55" fmla="*/ 0 h 2"/>
              <a:gd name="T56" fmla="*/ 3175 w 2"/>
              <a:gd name="T57" fmla="*/ 0 h 2"/>
              <a:gd name="T58" fmla="*/ 3175 w 2"/>
              <a:gd name="T59" fmla="*/ 0 h 2"/>
              <a:gd name="T60" fmla="*/ 3175 w 2"/>
              <a:gd name="T61" fmla="*/ 0 h 2"/>
              <a:gd name="T62" fmla="*/ 3175 w 2"/>
              <a:gd name="T63" fmla="*/ 0 h 2"/>
              <a:gd name="T64" fmla="*/ 3175 w 2"/>
              <a:gd name="T65" fmla="*/ 0 h 2"/>
              <a:gd name="T66" fmla="*/ 3175 w 2"/>
              <a:gd name="T67" fmla="*/ 3175 h 2"/>
              <a:gd name="T68" fmla="*/ 3175 w 2"/>
              <a:gd name="T69" fmla="*/ 0 h 2"/>
              <a:gd name="T70" fmla="*/ 3175 w 2"/>
              <a:gd name="T71" fmla="*/ 0 h 2"/>
              <a:gd name="T72" fmla="*/ 0 w 2"/>
              <a:gd name="T73" fmla="*/ 0 h 2"/>
              <a:gd name="T74" fmla="*/ 0 w 2"/>
              <a:gd name="T75" fmla="*/ 0 h 2"/>
              <a:gd name="T76" fmla="*/ 0 w 2"/>
              <a:gd name="T77" fmla="*/ 3175 h 2"/>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Lst>
            <a:ahLst/>
            <a:cxnLst>
              <a:cxn ang="T78">
                <a:pos x="T0" y="T1"/>
              </a:cxn>
              <a:cxn ang="T79">
                <a:pos x="T2" y="T3"/>
              </a:cxn>
              <a:cxn ang="T80">
                <a:pos x="T4" y="T5"/>
              </a:cxn>
              <a:cxn ang="T81">
                <a:pos x="T6" y="T7"/>
              </a:cxn>
              <a:cxn ang="T82">
                <a:pos x="T8" y="T9"/>
              </a:cxn>
              <a:cxn ang="T83">
                <a:pos x="T10" y="T11"/>
              </a:cxn>
              <a:cxn ang="T84">
                <a:pos x="T12" y="T13"/>
              </a:cxn>
              <a:cxn ang="T85">
                <a:pos x="T14" y="T15"/>
              </a:cxn>
              <a:cxn ang="T86">
                <a:pos x="T16" y="T17"/>
              </a:cxn>
              <a:cxn ang="T87">
                <a:pos x="T18" y="T19"/>
              </a:cxn>
              <a:cxn ang="T88">
                <a:pos x="T20" y="T21"/>
              </a:cxn>
              <a:cxn ang="T89">
                <a:pos x="T22" y="T23"/>
              </a:cxn>
              <a:cxn ang="T90">
                <a:pos x="T24" y="T25"/>
              </a:cxn>
              <a:cxn ang="T91">
                <a:pos x="T26" y="T27"/>
              </a:cxn>
              <a:cxn ang="T92">
                <a:pos x="T28" y="T29"/>
              </a:cxn>
              <a:cxn ang="T93">
                <a:pos x="T30" y="T31"/>
              </a:cxn>
              <a:cxn ang="T94">
                <a:pos x="T32" y="T33"/>
              </a:cxn>
              <a:cxn ang="T95">
                <a:pos x="T34" y="T35"/>
              </a:cxn>
              <a:cxn ang="T96">
                <a:pos x="T36" y="T37"/>
              </a:cxn>
              <a:cxn ang="T97">
                <a:pos x="T38" y="T39"/>
              </a:cxn>
              <a:cxn ang="T98">
                <a:pos x="T40" y="T41"/>
              </a:cxn>
              <a:cxn ang="T99">
                <a:pos x="T42" y="T43"/>
              </a:cxn>
              <a:cxn ang="T100">
                <a:pos x="T44" y="T45"/>
              </a:cxn>
              <a:cxn ang="T101">
                <a:pos x="T46" y="T47"/>
              </a:cxn>
              <a:cxn ang="T102">
                <a:pos x="T48" y="T49"/>
              </a:cxn>
              <a:cxn ang="T103">
                <a:pos x="T50" y="T51"/>
              </a:cxn>
              <a:cxn ang="T104">
                <a:pos x="T52" y="T53"/>
              </a:cxn>
              <a:cxn ang="T105">
                <a:pos x="T54" y="T55"/>
              </a:cxn>
              <a:cxn ang="T106">
                <a:pos x="T56" y="T57"/>
              </a:cxn>
              <a:cxn ang="T107">
                <a:pos x="T58" y="T59"/>
              </a:cxn>
              <a:cxn ang="T108">
                <a:pos x="T60" y="T61"/>
              </a:cxn>
              <a:cxn ang="T109">
                <a:pos x="T62" y="T63"/>
              </a:cxn>
              <a:cxn ang="T110">
                <a:pos x="T64" y="T65"/>
              </a:cxn>
              <a:cxn ang="T111">
                <a:pos x="T66" y="T67"/>
              </a:cxn>
              <a:cxn ang="T112">
                <a:pos x="T68" y="T69"/>
              </a:cxn>
              <a:cxn ang="T113">
                <a:pos x="T70" y="T71"/>
              </a:cxn>
              <a:cxn ang="T114">
                <a:pos x="T72" y="T73"/>
              </a:cxn>
              <a:cxn ang="T115">
                <a:pos x="T74" y="T75"/>
              </a:cxn>
              <a:cxn ang="T116">
                <a:pos x="T76" y="T77"/>
              </a:cxn>
            </a:cxnLst>
            <a:rect l="0" t="0" r="r" b="b"/>
            <a:pathLst>
              <a:path w="2" h="2">
                <a:moveTo>
                  <a:pt x="0" y="2"/>
                </a:moveTo>
                <a:lnTo>
                  <a:pt x="2" y="2"/>
                </a:lnTo>
                <a:lnTo>
                  <a:pt x="2" y="0"/>
                </a:lnTo>
                <a:lnTo>
                  <a:pt x="0" y="0"/>
                </a:lnTo>
                <a:lnTo>
                  <a:pt x="0" y="2"/>
                </a:lnTo>
                <a:lnTo>
                  <a:pt x="2" y="2"/>
                </a:lnTo>
                <a:lnTo>
                  <a:pt x="2" y="0"/>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3" name="Freeform 1180"/>
          <p:cNvSpPr>
            <a:spLocks/>
          </p:cNvSpPr>
          <p:nvPr/>
        </p:nvSpPr>
        <p:spPr bwMode="auto">
          <a:xfrm>
            <a:off x="560388" y="530225"/>
            <a:ext cx="3175" cy="4763"/>
          </a:xfrm>
          <a:custGeom>
            <a:avLst/>
            <a:gdLst>
              <a:gd name="T0" fmla="*/ 0 w 2"/>
              <a:gd name="T1" fmla="*/ 4763 h 3"/>
              <a:gd name="T2" fmla="*/ 0 w 2"/>
              <a:gd name="T3" fmla="*/ 4763 h 3"/>
              <a:gd name="T4" fmla="*/ 3175 w 2"/>
              <a:gd name="T5" fmla="*/ 4763 h 3"/>
              <a:gd name="T6" fmla="*/ 3175 w 2"/>
              <a:gd name="T7" fmla="*/ 4763 h 3"/>
              <a:gd name="T8" fmla="*/ 0 w 2"/>
              <a:gd name="T9" fmla="*/ 0 h 3"/>
              <a:gd name="T10" fmla="*/ 0 w 2"/>
              <a:gd name="T11" fmla="*/ 0 h 3"/>
              <a:gd name="T12" fmla="*/ 0 w 2"/>
              <a:gd name="T13" fmla="*/ 0 h 3"/>
              <a:gd name="T14" fmla="*/ 0 w 2"/>
              <a:gd name="T15" fmla="*/ 4763 h 3"/>
              <a:gd name="T16" fmla="*/ 0 w 2"/>
              <a:gd name="T17" fmla="*/ 4763 h 3"/>
              <a:gd name="T18" fmla="*/ 0 w 2"/>
              <a:gd name="T19" fmla="*/ 4763 h 3"/>
              <a:gd name="T20" fmla="*/ 0 w 2"/>
              <a:gd name="T21" fmla="*/ 4763 h 3"/>
              <a:gd name="T22" fmla="*/ 0 w 2"/>
              <a:gd name="T23" fmla="*/ 0 h 3"/>
              <a:gd name="T24" fmla="*/ 0 w 2"/>
              <a:gd name="T25" fmla="*/ 4763 h 3"/>
              <a:gd name="T26" fmla="*/ 0 w 2"/>
              <a:gd name="T27" fmla="*/ 4763 h 3"/>
              <a:gd name="T28" fmla="*/ 0 w 2"/>
              <a:gd name="T29" fmla="*/ 4763 h 3"/>
              <a:gd name="T30" fmla="*/ 0 w 2"/>
              <a:gd name="T31" fmla="*/ 4763 h 3"/>
              <a:gd name="T32" fmla="*/ 0 w 2"/>
              <a:gd name="T33" fmla="*/ 4763 h 3"/>
              <a:gd name="T34" fmla="*/ 0 w 2"/>
              <a:gd name="T35" fmla="*/ 4763 h 3"/>
              <a:gd name="T36" fmla="*/ 0 w 2"/>
              <a:gd name="T37" fmla="*/ 4763 h 3"/>
              <a:gd name="T38" fmla="*/ 0 w 2"/>
              <a:gd name="T39" fmla="*/ 4763 h 3"/>
              <a:gd name="T40" fmla="*/ 0 w 2"/>
              <a:gd name="T41" fmla="*/ 4763 h 3"/>
              <a:gd name="T42" fmla="*/ 0 w 2"/>
              <a:gd name="T43" fmla="*/ 4763 h 3"/>
              <a:gd name="T44" fmla="*/ 0 w 2"/>
              <a:gd name="T45" fmla="*/ 4763 h 3"/>
              <a:gd name="T46" fmla="*/ 0 w 2"/>
              <a:gd name="T47" fmla="*/ 4763 h 3"/>
              <a:gd name="T48" fmla="*/ 0 w 2"/>
              <a:gd name="T49" fmla="*/ 4763 h 3"/>
              <a:gd name="T50" fmla="*/ 0 w 2"/>
              <a:gd name="T51" fmla="*/ 4763 h 3"/>
              <a:gd name="T52" fmla="*/ 0 w 2"/>
              <a:gd name="T53" fmla="*/ 4763 h 3"/>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Lst>
            <a:ahLst/>
            <a:cxnLst>
              <a:cxn ang="T54">
                <a:pos x="T0" y="T1"/>
              </a:cxn>
              <a:cxn ang="T55">
                <a:pos x="T2" y="T3"/>
              </a:cxn>
              <a:cxn ang="T56">
                <a:pos x="T4" y="T5"/>
              </a:cxn>
              <a:cxn ang="T57">
                <a:pos x="T6" y="T7"/>
              </a:cxn>
              <a:cxn ang="T58">
                <a:pos x="T8" y="T9"/>
              </a:cxn>
              <a:cxn ang="T59">
                <a:pos x="T10" y="T11"/>
              </a:cxn>
              <a:cxn ang="T60">
                <a:pos x="T12" y="T13"/>
              </a:cxn>
              <a:cxn ang="T61">
                <a:pos x="T14" y="T15"/>
              </a:cxn>
              <a:cxn ang="T62">
                <a:pos x="T16" y="T17"/>
              </a:cxn>
              <a:cxn ang="T63">
                <a:pos x="T18" y="T19"/>
              </a:cxn>
              <a:cxn ang="T64">
                <a:pos x="T20" y="T21"/>
              </a:cxn>
              <a:cxn ang="T65">
                <a:pos x="T22" y="T23"/>
              </a:cxn>
              <a:cxn ang="T66">
                <a:pos x="T24" y="T25"/>
              </a:cxn>
              <a:cxn ang="T67">
                <a:pos x="T26" y="T27"/>
              </a:cxn>
              <a:cxn ang="T68">
                <a:pos x="T28" y="T29"/>
              </a:cxn>
              <a:cxn ang="T69">
                <a:pos x="T30" y="T31"/>
              </a:cxn>
              <a:cxn ang="T70">
                <a:pos x="T32" y="T33"/>
              </a:cxn>
              <a:cxn ang="T71">
                <a:pos x="T34" y="T35"/>
              </a:cxn>
              <a:cxn ang="T72">
                <a:pos x="T36" y="T37"/>
              </a:cxn>
              <a:cxn ang="T73">
                <a:pos x="T38" y="T39"/>
              </a:cxn>
              <a:cxn ang="T74">
                <a:pos x="T40" y="T41"/>
              </a:cxn>
              <a:cxn ang="T75">
                <a:pos x="T42" y="T43"/>
              </a:cxn>
              <a:cxn ang="T76">
                <a:pos x="T44" y="T45"/>
              </a:cxn>
              <a:cxn ang="T77">
                <a:pos x="T46" y="T47"/>
              </a:cxn>
              <a:cxn ang="T78">
                <a:pos x="T48" y="T49"/>
              </a:cxn>
              <a:cxn ang="T79">
                <a:pos x="T50" y="T51"/>
              </a:cxn>
              <a:cxn ang="T80">
                <a:pos x="T52" y="T53"/>
              </a:cxn>
            </a:cxnLst>
            <a:rect l="0" t="0" r="r" b="b"/>
            <a:pathLst>
              <a:path w="2" h="3">
                <a:moveTo>
                  <a:pt x="0" y="3"/>
                </a:moveTo>
                <a:lnTo>
                  <a:pt x="0" y="3"/>
                </a:lnTo>
                <a:lnTo>
                  <a:pt x="2" y="3"/>
                </a:lnTo>
                <a:lnTo>
                  <a:pt x="0" y="0"/>
                </a:lnTo>
                <a:lnTo>
                  <a:pt x="0" y="3"/>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4" name="Line 1187"/>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5" name="Line 1188"/>
          <p:cNvSpPr>
            <a:spLocks noChangeShapeType="1"/>
          </p:cNvSpPr>
          <p:nvPr/>
        </p:nvSpPr>
        <p:spPr bwMode="auto">
          <a:xfrm>
            <a:off x="569913" y="52070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6" name="Freeform 1208"/>
          <p:cNvSpPr>
            <a:spLocks/>
          </p:cNvSpPr>
          <p:nvPr/>
        </p:nvSpPr>
        <p:spPr bwMode="auto">
          <a:xfrm>
            <a:off x="595313" y="557213"/>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7" name="Freeform 1210"/>
          <p:cNvSpPr>
            <a:spLocks/>
          </p:cNvSpPr>
          <p:nvPr/>
        </p:nvSpPr>
        <p:spPr bwMode="auto">
          <a:xfrm>
            <a:off x="595313" y="557213"/>
            <a:ext cx="3175" cy="3175"/>
          </a:xfrm>
          <a:custGeom>
            <a:avLst/>
            <a:gdLst>
              <a:gd name="T0" fmla="*/ 0 w 2"/>
              <a:gd name="T1" fmla="*/ 3175 h 2"/>
              <a:gd name="T2" fmla="*/ 0 w 2"/>
              <a:gd name="T3" fmla="*/ 3175 h 2"/>
              <a:gd name="T4" fmla="*/ 3175 w 2"/>
              <a:gd name="T5" fmla="*/ 3175 h 2"/>
              <a:gd name="T6" fmla="*/ 3175 w 2"/>
              <a:gd name="T7" fmla="*/ 0 h 2"/>
              <a:gd name="T8" fmla="*/ 3175 w 2"/>
              <a:gd name="T9" fmla="*/ 0 h 2"/>
              <a:gd name="T10" fmla="*/ 0 w 2"/>
              <a:gd name="T11" fmla="*/ 0 h 2"/>
              <a:gd name="T12" fmla="*/ 0 w 2"/>
              <a:gd name="T13" fmla="*/ 0 h 2"/>
              <a:gd name="T14" fmla="*/ 0 w 2"/>
              <a:gd name="T15" fmla="*/ 0 h 2"/>
              <a:gd name="T16" fmla="*/ 0 w 2"/>
              <a:gd name="T17" fmla="*/ 3175 h 2"/>
              <a:gd name="T18" fmla="*/ 0 w 2"/>
              <a:gd name="T19" fmla="*/ 3175 h 2"/>
              <a:gd name="T20" fmla="*/ 3175 w 2"/>
              <a:gd name="T21" fmla="*/ 3175 h 2"/>
              <a:gd name="T22" fmla="*/ 3175 w 2"/>
              <a:gd name="T23" fmla="*/ 0 h 2"/>
              <a:gd name="T24" fmla="*/ 3175 w 2"/>
              <a:gd name="T25" fmla="*/ 0 h 2"/>
              <a:gd name="T26" fmla="*/ 0 w 2"/>
              <a:gd name="T27" fmla="*/ 0 h 2"/>
              <a:gd name="T28" fmla="*/ 0 w 2"/>
              <a:gd name="T29" fmla="*/ 0 h 2"/>
              <a:gd name="T30" fmla="*/ 0 w 2"/>
              <a:gd name="T31" fmla="*/ 0 h 2"/>
              <a:gd name="T32" fmla="*/ 0 w 2"/>
              <a:gd name="T33" fmla="*/ 3175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2"/>
                </a:moveTo>
                <a:lnTo>
                  <a:pt x="0" y="2"/>
                </a:lnTo>
                <a:lnTo>
                  <a:pt x="2" y="2"/>
                </a:lnTo>
                <a:lnTo>
                  <a:pt x="2" y="0"/>
                </a:lnTo>
                <a:lnTo>
                  <a:pt x="0" y="0"/>
                </a:lnTo>
                <a:lnTo>
                  <a:pt x="0" y="2"/>
                </a:lnTo>
                <a:lnTo>
                  <a:pt x="2"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8" name="Freeform 1214"/>
          <p:cNvSpPr>
            <a:spLocks/>
          </p:cNvSpPr>
          <p:nvPr/>
        </p:nvSpPr>
        <p:spPr bwMode="auto">
          <a:xfrm>
            <a:off x="595313" y="557213"/>
            <a:ext cx="3175" cy="3175"/>
          </a:xfrm>
          <a:custGeom>
            <a:avLst/>
            <a:gdLst>
              <a:gd name="T0" fmla="*/ 0 w 2"/>
              <a:gd name="T1" fmla="*/ 3175 h 2"/>
              <a:gd name="T2" fmla="*/ 3175 w 2"/>
              <a:gd name="T3" fmla="*/ 3175 h 2"/>
              <a:gd name="T4" fmla="*/ 0 w 2"/>
              <a:gd name="T5" fmla="*/ 0 h 2"/>
              <a:gd name="T6" fmla="*/ 0 w 2"/>
              <a:gd name="T7" fmla="*/ 3175 h 2"/>
              <a:gd name="T8" fmla="*/ 0 w 2"/>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2" h="2">
                <a:moveTo>
                  <a:pt x="0" y="2"/>
                </a:moveTo>
                <a:lnTo>
                  <a:pt x="2"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29" name="Rectangle 1215"/>
          <p:cNvSpPr>
            <a:spLocks noChangeArrowheads="1"/>
          </p:cNvSpPr>
          <p:nvPr/>
        </p:nvSpPr>
        <p:spPr bwMode="auto">
          <a:xfrm>
            <a:off x="595313" y="627063"/>
            <a:ext cx="1587" cy="1587"/>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0" name="Freeform 1217"/>
          <p:cNvSpPr>
            <a:spLocks/>
          </p:cNvSpPr>
          <p:nvPr/>
        </p:nvSpPr>
        <p:spPr bwMode="auto">
          <a:xfrm>
            <a:off x="595313" y="6270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Lst>
            <a:ahLst/>
            <a:cxnLst>
              <a:cxn ang="T60">
                <a:pos x="T0" y="T1"/>
              </a:cxn>
              <a:cxn ang="T61">
                <a:pos x="T2" y="T3"/>
              </a:cxn>
              <a:cxn ang="T62">
                <a:pos x="T4" y="T5"/>
              </a:cxn>
              <a:cxn ang="T63">
                <a:pos x="T6" y="T7"/>
              </a:cxn>
              <a:cxn ang="T64">
                <a:pos x="T8" y="T9"/>
              </a:cxn>
              <a:cxn ang="T65">
                <a:pos x="T10" y="T11"/>
              </a:cxn>
              <a:cxn ang="T66">
                <a:pos x="T12" y="T13"/>
              </a:cxn>
              <a:cxn ang="T67">
                <a:pos x="T14" y="T15"/>
              </a:cxn>
              <a:cxn ang="T68">
                <a:pos x="T16" y="T17"/>
              </a:cxn>
              <a:cxn ang="T69">
                <a:pos x="T18" y="T19"/>
              </a:cxn>
              <a:cxn ang="T70">
                <a:pos x="T20" y="T21"/>
              </a:cxn>
              <a:cxn ang="T71">
                <a:pos x="T22" y="T23"/>
              </a:cxn>
              <a:cxn ang="T72">
                <a:pos x="T24" y="T25"/>
              </a:cxn>
              <a:cxn ang="T73">
                <a:pos x="T26" y="T27"/>
              </a:cxn>
              <a:cxn ang="T74">
                <a:pos x="T28" y="T29"/>
              </a:cxn>
              <a:cxn ang="T75">
                <a:pos x="T30" y="T31"/>
              </a:cxn>
              <a:cxn ang="T76">
                <a:pos x="T32" y="T33"/>
              </a:cxn>
              <a:cxn ang="T77">
                <a:pos x="T34" y="T35"/>
              </a:cxn>
              <a:cxn ang="T78">
                <a:pos x="T36" y="T37"/>
              </a:cxn>
              <a:cxn ang="T79">
                <a:pos x="T38" y="T39"/>
              </a:cxn>
              <a:cxn ang="T80">
                <a:pos x="T40" y="T41"/>
              </a:cxn>
              <a:cxn ang="T81">
                <a:pos x="T42" y="T43"/>
              </a:cxn>
              <a:cxn ang="T82">
                <a:pos x="T44" y="T45"/>
              </a:cxn>
              <a:cxn ang="T83">
                <a:pos x="T46" y="T47"/>
              </a:cxn>
              <a:cxn ang="T84">
                <a:pos x="T48" y="T49"/>
              </a:cxn>
              <a:cxn ang="T85">
                <a:pos x="T50" y="T51"/>
              </a:cxn>
              <a:cxn ang="T86">
                <a:pos x="T52" y="T53"/>
              </a:cxn>
              <a:cxn ang="T87">
                <a:pos x="T54" y="T55"/>
              </a:cxn>
              <a:cxn ang="T88">
                <a:pos x="T56" y="T57"/>
              </a:cxn>
              <a:cxn ang="T89">
                <a:pos x="T58" y="T59"/>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1" name="Freeform 1219"/>
          <p:cNvSpPr>
            <a:spLocks/>
          </p:cNvSpPr>
          <p:nvPr/>
        </p:nvSpPr>
        <p:spPr bwMode="auto">
          <a:xfrm>
            <a:off x="731838" y="541338"/>
            <a:ext cx="1587" cy="1587"/>
          </a:xfrm>
          <a:custGeom>
            <a:avLst/>
            <a:gdLst>
              <a:gd name="T0" fmla="*/ 0 w 1587"/>
              <a:gd name="T1" fmla="*/ 0 h 1587"/>
              <a:gd name="T2" fmla="*/ 0 w 1587"/>
              <a:gd name="T3" fmla="*/ 0 h 1587"/>
              <a:gd name="T4" fmla="*/ 0 w 1587"/>
              <a:gd name="T5" fmla="*/ 0 h 1587"/>
              <a:gd name="T6" fmla="*/ 0 60000 65536"/>
              <a:gd name="T7" fmla="*/ 0 60000 65536"/>
              <a:gd name="T8" fmla="*/ 0 60000 65536"/>
            </a:gdLst>
            <a:ahLst/>
            <a:cxnLst>
              <a:cxn ang="T6">
                <a:pos x="T0" y="T1"/>
              </a:cxn>
              <a:cxn ang="T7">
                <a:pos x="T2" y="T3"/>
              </a:cxn>
              <a:cxn ang="T8">
                <a:pos x="T4" y="T5"/>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2" name="Freeform 1221"/>
          <p:cNvSpPr>
            <a:spLocks/>
          </p:cNvSpPr>
          <p:nvPr/>
        </p:nvSpPr>
        <p:spPr bwMode="auto">
          <a:xfrm>
            <a:off x="731838" y="541338"/>
            <a:ext cx="3175" cy="3175"/>
          </a:xfrm>
          <a:custGeom>
            <a:avLst/>
            <a:gdLst>
              <a:gd name="T0" fmla="*/ 3175 w 2"/>
              <a:gd name="T1" fmla="*/ 0 h 2"/>
              <a:gd name="T2" fmla="*/ 3175 w 2"/>
              <a:gd name="T3" fmla="*/ 0 h 2"/>
              <a:gd name="T4" fmla="*/ 3175 w 2"/>
              <a:gd name="T5" fmla="*/ 0 h 2"/>
              <a:gd name="T6" fmla="*/ 0 w 2"/>
              <a:gd name="T7" fmla="*/ 0 h 2"/>
              <a:gd name="T8" fmla="*/ 0 w 2"/>
              <a:gd name="T9" fmla="*/ 0 h 2"/>
              <a:gd name="T10" fmla="*/ 0 w 2"/>
              <a:gd name="T11" fmla="*/ 3175 h 2"/>
              <a:gd name="T12" fmla="*/ 3175 w 2"/>
              <a:gd name="T13" fmla="*/ 0 h 2"/>
              <a:gd name="T14" fmla="*/ 3175 w 2"/>
              <a:gd name="T15" fmla="*/ 0 h 2"/>
              <a:gd name="T16" fmla="*/ 3175 w 2"/>
              <a:gd name="T17" fmla="*/ 0 h 2"/>
              <a:gd name="T18" fmla="*/ 0 w 2"/>
              <a:gd name="T19" fmla="*/ 0 h 2"/>
              <a:gd name="T20" fmla="*/ 0 w 2"/>
              <a:gd name="T21" fmla="*/ 0 h 2"/>
              <a:gd name="T22" fmla="*/ 0 w 2"/>
              <a:gd name="T23" fmla="*/ 3175 h 2"/>
              <a:gd name="T24" fmla="*/ 3175 w 2"/>
              <a:gd name="T25" fmla="*/ 0 h 2"/>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2">
                <a:moveTo>
                  <a:pt x="2" y="0"/>
                </a:moveTo>
                <a:lnTo>
                  <a:pt x="2" y="0"/>
                </a:lnTo>
                <a:lnTo>
                  <a:pt x="0" y="0"/>
                </a:lnTo>
                <a:lnTo>
                  <a:pt x="0" y="2"/>
                </a:lnTo>
                <a:lnTo>
                  <a:pt x="2" y="0"/>
                </a:lnTo>
                <a:lnTo>
                  <a:pt x="0" y="0"/>
                </a:lnTo>
                <a:lnTo>
                  <a:pt x="0" y="2"/>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3" name="Freeform 1234"/>
          <p:cNvSpPr>
            <a:spLocks/>
          </p:cNvSpPr>
          <p:nvPr/>
        </p:nvSpPr>
        <p:spPr bwMode="auto">
          <a:xfrm>
            <a:off x="722313" y="550863"/>
            <a:ext cx="3175" cy="1587"/>
          </a:xfrm>
          <a:custGeom>
            <a:avLst/>
            <a:gdLst>
              <a:gd name="T0" fmla="*/ 0 w 2"/>
              <a:gd name="T1" fmla="*/ 0 h 1587"/>
              <a:gd name="T2" fmla="*/ 0 w 2"/>
              <a:gd name="T3" fmla="*/ 0 h 1587"/>
              <a:gd name="T4" fmla="*/ 3175 w 2"/>
              <a:gd name="T5" fmla="*/ 0 h 1587"/>
              <a:gd name="T6" fmla="*/ 3175 w 2"/>
              <a:gd name="T7" fmla="*/ 0 h 1587"/>
              <a:gd name="T8" fmla="*/ 3175 w 2"/>
              <a:gd name="T9" fmla="*/ 0 h 1587"/>
              <a:gd name="T10" fmla="*/ 3175 w 2"/>
              <a:gd name="T11" fmla="*/ 0 h 1587"/>
              <a:gd name="T12" fmla="*/ 0 w 2"/>
              <a:gd name="T13" fmla="*/ 0 h 1587"/>
              <a:gd name="T14" fmla="*/ 0 w 2"/>
              <a:gd name="T15" fmla="*/ 0 h 1587"/>
              <a:gd name="T16" fmla="*/ 0 w 2"/>
              <a:gd name="T17" fmla="*/ 0 h 1587"/>
              <a:gd name="T18" fmla="*/ 0 w 2"/>
              <a:gd name="T19" fmla="*/ 0 h 1587"/>
              <a:gd name="T20" fmla="*/ 0 w 2"/>
              <a:gd name="T21" fmla="*/ 0 h 1587"/>
              <a:gd name="T22" fmla="*/ 0 w 2"/>
              <a:gd name="T23" fmla="*/ 0 h 1587"/>
              <a:gd name="T24" fmla="*/ 3175 w 2"/>
              <a:gd name="T25" fmla="*/ 0 h 1587"/>
              <a:gd name="T26" fmla="*/ 3175 w 2"/>
              <a:gd name="T27" fmla="*/ 0 h 1587"/>
              <a:gd name="T28" fmla="*/ 3175 w 2"/>
              <a:gd name="T29" fmla="*/ 0 h 1587"/>
              <a:gd name="T30" fmla="*/ 0 w 2"/>
              <a:gd name="T31" fmla="*/ 0 h 1587"/>
              <a:gd name="T32" fmla="*/ 0 w 2"/>
              <a:gd name="T33" fmla="*/ 0 h 1587"/>
              <a:gd name="T34" fmla="*/ 3175 w 2"/>
              <a:gd name="T35" fmla="*/ 0 h 1587"/>
              <a:gd name="T36" fmla="*/ 0 w 2"/>
              <a:gd name="T37" fmla="*/ 0 h 1587"/>
              <a:gd name="T38" fmla="*/ 0 w 2"/>
              <a:gd name="T39" fmla="*/ 0 h 1587"/>
              <a:gd name="T40" fmla="*/ 0 w 2"/>
              <a:gd name="T41" fmla="*/ 0 h 1587"/>
              <a:gd name="T42" fmla="*/ 0 w 2"/>
              <a:gd name="T43" fmla="*/ 0 h 1587"/>
              <a:gd name="T44" fmla="*/ 0 w 2"/>
              <a:gd name="T45" fmla="*/ 0 h 1587"/>
              <a:gd name="T46" fmla="*/ 0 w 2"/>
              <a:gd name="T47" fmla="*/ 0 h 1587"/>
              <a:gd name="T48" fmla="*/ 0 w 2"/>
              <a:gd name="T49" fmla="*/ 0 h 1587"/>
              <a:gd name="T50" fmla="*/ 0 w 2"/>
              <a:gd name="T51" fmla="*/ 0 h 1587"/>
              <a:gd name="T52" fmla="*/ 0 w 2"/>
              <a:gd name="T53" fmla="*/ 0 h 1587"/>
              <a:gd name="T54" fmla="*/ 0 w 2"/>
              <a:gd name="T55" fmla="*/ 0 h 1587"/>
              <a:gd name="T56" fmla="*/ 0 w 2"/>
              <a:gd name="T57" fmla="*/ 0 h 1587"/>
              <a:gd name="T58" fmla="*/ 0 w 2"/>
              <a:gd name="T59" fmla="*/ 0 h 1587"/>
              <a:gd name="T60" fmla="*/ 0 w 2"/>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2" h="1587">
                <a:moveTo>
                  <a:pt x="0" y="0"/>
                </a:moveTo>
                <a:lnTo>
                  <a:pt x="0" y="0"/>
                </a:lnTo>
                <a:lnTo>
                  <a:pt x="2" y="0"/>
                </a:lnTo>
                <a:lnTo>
                  <a:pt x="0" y="0"/>
                </a:ln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4" name="Line 1237"/>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5" name="Line 1238"/>
          <p:cNvSpPr>
            <a:spLocks noChangeShapeType="1"/>
          </p:cNvSpPr>
          <p:nvPr/>
        </p:nvSpPr>
        <p:spPr bwMode="auto">
          <a:xfrm>
            <a:off x="728663" y="544513"/>
            <a:ext cx="1587" cy="1587"/>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6" name="Freeform 1240"/>
          <p:cNvSpPr>
            <a:spLocks/>
          </p:cNvSpPr>
          <p:nvPr/>
        </p:nvSpPr>
        <p:spPr bwMode="auto">
          <a:xfrm>
            <a:off x="728663" y="541338"/>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7" name="Freeform 1243"/>
          <p:cNvSpPr>
            <a:spLocks/>
          </p:cNvSpPr>
          <p:nvPr/>
        </p:nvSpPr>
        <p:spPr bwMode="auto">
          <a:xfrm>
            <a:off x="728663" y="538163"/>
            <a:ext cx="3175" cy="3175"/>
          </a:xfrm>
          <a:custGeom>
            <a:avLst/>
            <a:gdLst>
              <a:gd name="T0" fmla="*/ 3175 w 2"/>
              <a:gd name="T1" fmla="*/ 3175 h 2"/>
              <a:gd name="T2" fmla="*/ 3175 w 2"/>
              <a:gd name="T3" fmla="*/ 3175 h 2"/>
              <a:gd name="T4" fmla="*/ 3175 w 2"/>
              <a:gd name="T5" fmla="*/ 3175 h 2"/>
              <a:gd name="T6" fmla="*/ 3175 w 2"/>
              <a:gd name="T7" fmla="*/ 3175 h 2"/>
              <a:gd name="T8" fmla="*/ 0 w 2"/>
              <a:gd name="T9" fmla="*/ 3175 h 2"/>
              <a:gd name="T10" fmla="*/ 0 w 2"/>
              <a:gd name="T11" fmla="*/ 3175 h 2"/>
              <a:gd name="T12" fmla="*/ 3175 w 2"/>
              <a:gd name="T13" fmla="*/ 3175 h 2"/>
              <a:gd name="T14" fmla="*/ 0 w 2"/>
              <a:gd name="T15" fmla="*/ 3175 h 2"/>
              <a:gd name="T16" fmla="*/ 0 w 2"/>
              <a:gd name="T17" fmla="*/ 3175 h 2"/>
              <a:gd name="T18" fmla="*/ 0 w 2"/>
              <a:gd name="T19" fmla="*/ 3175 h 2"/>
              <a:gd name="T20" fmla="*/ 0 w 2"/>
              <a:gd name="T21" fmla="*/ 3175 h 2"/>
              <a:gd name="T22" fmla="*/ 0 w 2"/>
              <a:gd name="T23" fmla="*/ 3175 h 2"/>
              <a:gd name="T24" fmla="*/ 0 w 2"/>
              <a:gd name="T25" fmla="*/ 3175 h 2"/>
              <a:gd name="T26" fmla="*/ 0 w 2"/>
              <a:gd name="T27" fmla="*/ 3175 h 2"/>
              <a:gd name="T28" fmla="*/ 0 w 2"/>
              <a:gd name="T29" fmla="*/ 3175 h 2"/>
              <a:gd name="T30" fmla="*/ 0 w 2"/>
              <a:gd name="T31" fmla="*/ 3175 h 2"/>
              <a:gd name="T32" fmla="*/ 0 w 2"/>
              <a:gd name="T33" fmla="*/ 3175 h 2"/>
              <a:gd name="T34" fmla="*/ 0 w 2"/>
              <a:gd name="T35" fmla="*/ 3175 h 2"/>
              <a:gd name="T36" fmla="*/ 0 w 2"/>
              <a:gd name="T37" fmla="*/ 3175 h 2"/>
              <a:gd name="T38" fmla="*/ 3175 w 2"/>
              <a:gd name="T39" fmla="*/ 3175 h 2"/>
              <a:gd name="T40" fmla="*/ 3175 w 2"/>
              <a:gd name="T41" fmla="*/ 3175 h 2"/>
              <a:gd name="T42" fmla="*/ 3175 w 2"/>
              <a:gd name="T43" fmla="*/ 3175 h 2"/>
              <a:gd name="T44" fmla="*/ 3175 w 2"/>
              <a:gd name="T45" fmla="*/ 3175 h 2"/>
              <a:gd name="T46" fmla="*/ 3175 w 2"/>
              <a:gd name="T47" fmla="*/ 3175 h 2"/>
              <a:gd name="T48" fmla="*/ 0 w 2"/>
              <a:gd name="T49" fmla="*/ 0 h 2"/>
              <a:gd name="T50" fmla="*/ 0 w 2"/>
              <a:gd name="T51" fmla="*/ 3175 h 2"/>
              <a:gd name="T52" fmla="*/ 0 w 2"/>
              <a:gd name="T53" fmla="*/ 3175 h 2"/>
              <a:gd name="T54" fmla="*/ 0 w 2"/>
              <a:gd name="T55" fmla="*/ 3175 h 2"/>
              <a:gd name="T56" fmla="*/ 3175 w 2"/>
              <a:gd name="T57" fmla="*/ 3175 h 2"/>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2" h="2">
                <a:moveTo>
                  <a:pt x="2" y="2"/>
                </a:moveTo>
                <a:lnTo>
                  <a:pt x="2" y="2"/>
                </a:lnTo>
                <a:lnTo>
                  <a:pt x="0" y="2"/>
                </a:lnTo>
                <a:lnTo>
                  <a:pt x="2" y="2"/>
                </a:lnTo>
                <a:lnTo>
                  <a:pt x="0" y="2"/>
                </a:lnTo>
                <a:lnTo>
                  <a:pt x="2" y="2"/>
                </a:lnTo>
                <a:lnTo>
                  <a:pt x="0" y="0"/>
                </a:lnTo>
                <a:lnTo>
                  <a:pt x="0" y="2"/>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8" name="Freeform 1246"/>
          <p:cNvSpPr>
            <a:spLocks/>
          </p:cNvSpPr>
          <p:nvPr/>
        </p:nvSpPr>
        <p:spPr bwMode="auto">
          <a:xfrm>
            <a:off x="725488" y="547688"/>
            <a:ext cx="3175" cy="3175"/>
          </a:xfrm>
          <a:custGeom>
            <a:avLst/>
            <a:gdLst>
              <a:gd name="T0" fmla="*/ 0 w 2"/>
              <a:gd name="T1" fmla="*/ 3175 h 2"/>
              <a:gd name="T2" fmla="*/ 0 w 2"/>
              <a:gd name="T3" fmla="*/ 3175 h 2"/>
              <a:gd name="T4" fmla="*/ 3175 w 2"/>
              <a:gd name="T5" fmla="*/ 0 h 2"/>
              <a:gd name="T6" fmla="*/ 3175 w 2"/>
              <a:gd name="T7" fmla="*/ 0 h 2"/>
              <a:gd name="T8" fmla="*/ 0 w 2"/>
              <a:gd name="T9" fmla="*/ 0 h 2"/>
              <a:gd name="T10" fmla="*/ 0 w 2"/>
              <a:gd name="T11" fmla="*/ 0 h 2"/>
              <a:gd name="T12" fmla="*/ 0 w 2"/>
              <a:gd name="T13" fmla="*/ 3175 h 2"/>
              <a:gd name="T14" fmla="*/ 0 w 2"/>
              <a:gd name="T15" fmla="*/ 3175 h 2"/>
              <a:gd name="T16" fmla="*/ 3175 w 2"/>
              <a:gd name="T17" fmla="*/ 0 h 2"/>
              <a:gd name="T18" fmla="*/ 3175 w 2"/>
              <a:gd name="T19" fmla="*/ 0 h 2"/>
              <a:gd name="T20" fmla="*/ 0 w 2"/>
              <a:gd name="T21" fmla="*/ 0 h 2"/>
              <a:gd name="T22" fmla="*/ 0 w 2"/>
              <a:gd name="T23" fmla="*/ 0 h 2"/>
              <a:gd name="T24" fmla="*/ 0 w 2"/>
              <a:gd name="T25" fmla="*/ 0 h 2"/>
              <a:gd name="T26" fmla="*/ 0 w 2"/>
              <a:gd name="T27" fmla="*/ 0 h 2"/>
              <a:gd name="T28" fmla="*/ 0 w 2"/>
              <a:gd name="T29" fmla="*/ 0 h 2"/>
              <a:gd name="T30" fmla="*/ 0 w 2"/>
              <a:gd name="T31" fmla="*/ 0 h 2"/>
              <a:gd name="T32" fmla="*/ 0 w 2"/>
              <a:gd name="T33" fmla="*/ 0 h 2"/>
              <a:gd name="T34" fmla="*/ 0 w 2"/>
              <a:gd name="T35" fmla="*/ 0 h 2"/>
              <a:gd name="T36" fmla="*/ 0 w 2"/>
              <a:gd name="T37" fmla="*/ 0 h 2"/>
              <a:gd name="T38" fmla="*/ 0 w 2"/>
              <a:gd name="T39" fmla="*/ 0 h 2"/>
              <a:gd name="T40" fmla="*/ 0 w 2"/>
              <a:gd name="T41" fmla="*/ 0 h 2"/>
              <a:gd name="T42" fmla="*/ 0 w 2"/>
              <a:gd name="T43" fmla="*/ 0 h 2"/>
              <a:gd name="T44" fmla="*/ 0 w 2"/>
              <a:gd name="T45" fmla="*/ 0 h 2"/>
              <a:gd name="T46" fmla="*/ 0 w 2"/>
              <a:gd name="T47" fmla="*/ 3175 h 2"/>
              <a:gd name="T48" fmla="*/ 0 w 2"/>
              <a:gd name="T49" fmla="*/ 3175 h 2"/>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Lst>
            <a:ahLst/>
            <a:cxnLst>
              <a:cxn ang="T50">
                <a:pos x="T0" y="T1"/>
              </a:cxn>
              <a:cxn ang="T51">
                <a:pos x="T2" y="T3"/>
              </a:cxn>
              <a:cxn ang="T52">
                <a:pos x="T4" y="T5"/>
              </a:cxn>
              <a:cxn ang="T53">
                <a:pos x="T6" y="T7"/>
              </a:cxn>
              <a:cxn ang="T54">
                <a:pos x="T8" y="T9"/>
              </a:cxn>
              <a:cxn ang="T55">
                <a:pos x="T10" y="T11"/>
              </a:cxn>
              <a:cxn ang="T56">
                <a:pos x="T12" y="T13"/>
              </a:cxn>
              <a:cxn ang="T57">
                <a:pos x="T14" y="T15"/>
              </a:cxn>
              <a:cxn ang="T58">
                <a:pos x="T16" y="T17"/>
              </a:cxn>
              <a:cxn ang="T59">
                <a:pos x="T18" y="T19"/>
              </a:cxn>
              <a:cxn ang="T60">
                <a:pos x="T20" y="T21"/>
              </a:cxn>
              <a:cxn ang="T61">
                <a:pos x="T22" y="T23"/>
              </a:cxn>
              <a:cxn ang="T62">
                <a:pos x="T24" y="T25"/>
              </a:cxn>
              <a:cxn ang="T63">
                <a:pos x="T26" y="T27"/>
              </a:cxn>
              <a:cxn ang="T64">
                <a:pos x="T28" y="T29"/>
              </a:cxn>
              <a:cxn ang="T65">
                <a:pos x="T30" y="T31"/>
              </a:cxn>
              <a:cxn ang="T66">
                <a:pos x="T32" y="T33"/>
              </a:cxn>
              <a:cxn ang="T67">
                <a:pos x="T34" y="T35"/>
              </a:cxn>
              <a:cxn ang="T68">
                <a:pos x="T36" y="T37"/>
              </a:cxn>
              <a:cxn ang="T69">
                <a:pos x="T38" y="T39"/>
              </a:cxn>
              <a:cxn ang="T70">
                <a:pos x="T40" y="T41"/>
              </a:cxn>
              <a:cxn ang="T71">
                <a:pos x="T42" y="T43"/>
              </a:cxn>
              <a:cxn ang="T72">
                <a:pos x="T44" y="T45"/>
              </a:cxn>
              <a:cxn ang="T73">
                <a:pos x="T46" y="T47"/>
              </a:cxn>
              <a:cxn ang="T74">
                <a:pos x="T48" y="T49"/>
              </a:cxn>
            </a:cxnLst>
            <a:rect l="0" t="0" r="r" b="b"/>
            <a:pathLst>
              <a:path w="2" h="2">
                <a:moveTo>
                  <a:pt x="0" y="2"/>
                </a:moveTo>
                <a:lnTo>
                  <a:pt x="0" y="2"/>
                </a:lnTo>
                <a:lnTo>
                  <a:pt x="2" y="0"/>
                </a:lnTo>
                <a:lnTo>
                  <a:pt x="0" y="0"/>
                </a:lnTo>
                <a:lnTo>
                  <a:pt x="0" y="2"/>
                </a:lnTo>
                <a:lnTo>
                  <a:pt x="2" y="0"/>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39" name="Freeform 1250"/>
          <p:cNvSpPr>
            <a:spLocks/>
          </p:cNvSpPr>
          <p:nvPr/>
        </p:nvSpPr>
        <p:spPr bwMode="auto">
          <a:xfrm>
            <a:off x="731838" y="530225"/>
            <a:ext cx="3175" cy="1588"/>
          </a:xfrm>
          <a:custGeom>
            <a:avLst/>
            <a:gdLst>
              <a:gd name="T0" fmla="*/ 3175 w 2"/>
              <a:gd name="T1" fmla="*/ 0 h 1588"/>
              <a:gd name="T2" fmla="*/ 0 w 2"/>
              <a:gd name="T3" fmla="*/ 0 h 1588"/>
              <a:gd name="T4" fmla="*/ 3175 w 2"/>
              <a:gd name="T5" fmla="*/ 0 h 1588"/>
              <a:gd name="T6" fmla="*/ 0 60000 65536"/>
              <a:gd name="T7" fmla="*/ 0 60000 65536"/>
              <a:gd name="T8" fmla="*/ 0 60000 65536"/>
            </a:gdLst>
            <a:ahLst/>
            <a:cxnLst>
              <a:cxn ang="T6">
                <a:pos x="T0" y="T1"/>
              </a:cxn>
              <a:cxn ang="T7">
                <a:pos x="T2" y="T3"/>
              </a:cxn>
              <a:cxn ang="T8">
                <a:pos x="T4" y="T5"/>
              </a:cxn>
            </a:cxnLst>
            <a:rect l="0" t="0" r="r" b="b"/>
            <a:pathLst>
              <a:path w="2" h="1588">
                <a:moveTo>
                  <a:pt x="2" y="0"/>
                </a:moveTo>
                <a:lnTo>
                  <a:pt x="0" y="0"/>
                </a:lnTo>
                <a:lnTo>
                  <a:pt x="2"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0" name="Freeform 1252"/>
          <p:cNvSpPr>
            <a:spLocks/>
          </p:cNvSpPr>
          <p:nvPr/>
        </p:nvSpPr>
        <p:spPr bwMode="auto">
          <a:xfrm>
            <a:off x="731838" y="527050"/>
            <a:ext cx="3175" cy="7938"/>
          </a:xfrm>
          <a:custGeom>
            <a:avLst/>
            <a:gdLst>
              <a:gd name="T0" fmla="*/ 3175 w 2"/>
              <a:gd name="T1" fmla="*/ 3175 h 5"/>
              <a:gd name="T2" fmla="*/ 3175 w 2"/>
              <a:gd name="T3" fmla="*/ 3175 h 5"/>
              <a:gd name="T4" fmla="*/ 0 w 2"/>
              <a:gd name="T5" fmla="*/ 0 h 5"/>
              <a:gd name="T6" fmla="*/ 0 w 2"/>
              <a:gd name="T7" fmla="*/ 3175 h 5"/>
              <a:gd name="T8" fmla="*/ 0 w 2"/>
              <a:gd name="T9" fmla="*/ 3175 h 5"/>
              <a:gd name="T10" fmla="*/ 3175 w 2"/>
              <a:gd name="T11" fmla="*/ 7938 h 5"/>
              <a:gd name="T12" fmla="*/ 3175 w 2"/>
              <a:gd name="T13" fmla="*/ 3175 h 5"/>
              <a:gd name="T14" fmla="*/ 3175 w 2"/>
              <a:gd name="T15" fmla="*/ 3175 h 5"/>
              <a:gd name="T16" fmla="*/ 0 w 2"/>
              <a:gd name="T17" fmla="*/ 0 h 5"/>
              <a:gd name="T18" fmla="*/ 0 w 2"/>
              <a:gd name="T19" fmla="*/ 3175 h 5"/>
              <a:gd name="T20" fmla="*/ 0 w 2"/>
              <a:gd name="T21" fmla="*/ 3175 h 5"/>
              <a:gd name="T22" fmla="*/ 3175 w 2"/>
              <a:gd name="T23" fmla="*/ 7938 h 5"/>
              <a:gd name="T24" fmla="*/ 3175 w 2"/>
              <a:gd name="T25" fmla="*/ 3175 h 5"/>
              <a:gd name="T26" fmla="*/ 0 60000 65536"/>
              <a:gd name="T27" fmla="*/ 0 60000 65536"/>
              <a:gd name="T28" fmla="*/ 0 60000 65536"/>
              <a:gd name="T29" fmla="*/ 0 60000 65536"/>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Lst>
            <a:ahLst/>
            <a:cxnLst>
              <a:cxn ang="T26">
                <a:pos x="T0" y="T1"/>
              </a:cxn>
              <a:cxn ang="T27">
                <a:pos x="T2" y="T3"/>
              </a:cxn>
              <a:cxn ang="T28">
                <a:pos x="T4" y="T5"/>
              </a:cxn>
              <a:cxn ang="T29">
                <a:pos x="T6" y="T7"/>
              </a:cxn>
              <a:cxn ang="T30">
                <a:pos x="T8" y="T9"/>
              </a:cxn>
              <a:cxn ang="T31">
                <a:pos x="T10" y="T11"/>
              </a:cxn>
              <a:cxn ang="T32">
                <a:pos x="T12" y="T13"/>
              </a:cxn>
              <a:cxn ang="T33">
                <a:pos x="T14" y="T15"/>
              </a:cxn>
              <a:cxn ang="T34">
                <a:pos x="T16" y="T17"/>
              </a:cxn>
              <a:cxn ang="T35">
                <a:pos x="T18" y="T19"/>
              </a:cxn>
              <a:cxn ang="T36">
                <a:pos x="T20" y="T21"/>
              </a:cxn>
              <a:cxn ang="T37">
                <a:pos x="T22" y="T23"/>
              </a:cxn>
              <a:cxn ang="T38">
                <a:pos x="T24" y="T25"/>
              </a:cxn>
            </a:cxnLst>
            <a:rect l="0" t="0" r="r" b="b"/>
            <a:pathLst>
              <a:path w="2" h="5">
                <a:moveTo>
                  <a:pt x="2" y="2"/>
                </a:moveTo>
                <a:lnTo>
                  <a:pt x="2" y="2"/>
                </a:lnTo>
                <a:lnTo>
                  <a:pt x="0" y="0"/>
                </a:lnTo>
                <a:lnTo>
                  <a:pt x="0" y="2"/>
                </a:lnTo>
                <a:lnTo>
                  <a:pt x="2" y="5"/>
                </a:lnTo>
                <a:lnTo>
                  <a:pt x="2" y="2"/>
                </a:lnTo>
                <a:lnTo>
                  <a:pt x="0" y="0"/>
                </a:lnTo>
                <a:lnTo>
                  <a:pt x="0" y="2"/>
                </a:lnTo>
                <a:lnTo>
                  <a:pt x="2" y="5"/>
                </a:lnTo>
                <a:lnTo>
                  <a:pt x="2"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1" name="Freeform 1255"/>
          <p:cNvSpPr>
            <a:spLocks/>
          </p:cNvSpPr>
          <p:nvPr/>
        </p:nvSpPr>
        <p:spPr bwMode="auto">
          <a:xfrm>
            <a:off x="712788" y="550863"/>
            <a:ext cx="3175" cy="1587"/>
          </a:xfrm>
          <a:custGeom>
            <a:avLst/>
            <a:gdLst>
              <a:gd name="T0" fmla="*/ 0 w 2"/>
              <a:gd name="T1" fmla="*/ 0 h 1587"/>
              <a:gd name="T2" fmla="*/ 3175 w 2"/>
              <a:gd name="T3" fmla="*/ 0 h 1587"/>
              <a:gd name="T4" fmla="*/ 3175 w 2"/>
              <a:gd name="T5" fmla="*/ 0 h 1587"/>
              <a:gd name="T6" fmla="*/ 3175 w 2"/>
              <a:gd name="T7" fmla="*/ 0 h 1587"/>
              <a:gd name="T8" fmla="*/ 3175 w 2"/>
              <a:gd name="T9" fmla="*/ 0 h 1587"/>
              <a:gd name="T10" fmla="*/ 0 w 2"/>
              <a:gd name="T11" fmla="*/ 0 h 1587"/>
              <a:gd name="T12" fmla="*/ 0 w 2"/>
              <a:gd name="T13" fmla="*/ 0 h 1587"/>
              <a:gd name="T14" fmla="*/ 0 w 2"/>
              <a:gd name="T15" fmla="*/ 0 h 1587"/>
              <a:gd name="T16" fmla="*/ 0 w 2"/>
              <a:gd name="T17" fmla="*/ 0 h 1587"/>
              <a:gd name="T18" fmla="*/ 3175 w 2"/>
              <a:gd name="T19" fmla="*/ 0 h 1587"/>
              <a:gd name="T20" fmla="*/ 3175 w 2"/>
              <a:gd name="T21" fmla="*/ 0 h 1587"/>
              <a:gd name="T22" fmla="*/ 3175 w 2"/>
              <a:gd name="T23" fmla="*/ 0 h 1587"/>
              <a:gd name="T24" fmla="*/ 3175 w 2"/>
              <a:gd name="T25" fmla="*/ 0 h 1587"/>
              <a:gd name="T26" fmla="*/ 3175 w 2"/>
              <a:gd name="T27" fmla="*/ 0 h 1587"/>
              <a:gd name="T28" fmla="*/ 3175 w 2"/>
              <a:gd name="T29" fmla="*/ 0 h 1587"/>
              <a:gd name="T30" fmla="*/ 3175 w 2"/>
              <a:gd name="T31" fmla="*/ 0 h 1587"/>
              <a:gd name="T32" fmla="*/ 3175 w 2"/>
              <a:gd name="T33" fmla="*/ 0 h 1587"/>
              <a:gd name="T34" fmla="*/ 3175 w 2"/>
              <a:gd name="T35" fmla="*/ 0 h 1587"/>
              <a:gd name="T36" fmla="*/ 3175 w 2"/>
              <a:gd name="T37" fmla="*/ 0 h 1587"/>
              <a:gd name="T38" fmla="*/ 3175 w 2"/>
              <a:gd name="T39" fmla="*/ 0 h 1587"/>
              <a:gd name="T40" fmla="*/ 3175 w 2"/>
              <a:gd name="T41" fmla="*/ 0 h 1587"/>
              <a:gd name="T42" fmla="*/ 3175 w 2"/>
              <a:gd name="T43" fmla="*/ 0 h 1587"/>
              <a:gd name="T44" fmla="*/ 3175 w 2"/>
              <a:gd name="T45" fmla="*/ 0 h 1587"/>
              <a:gd name="T46" fmla="*/ 3175 w 2"/>
              <a:gd name="T47" fmla="*/ 0 h 1587"/>
              <a:gd name="T48" fmla="*/ 3175 w 2"/>
              <a:gd name="T49" fmla="*/ 0 h 1587"/>
              <a:gd name="T50" fmla="*/ 3175 w 2"/>
              <a:gd name="T51" fmla="*/ 0 h 1587"/>
              <a:gd name="T52" fmla="*/ 3175 w 2"/>
              <a:gd name="T53" fmla="*/ 0 h 1587"/>
              <a:gd name="T54" fmla="*/ 3175 w 2"/>
              <a:gd name="T55" fmla="*/ 0 h 1587"/>
              <a:gd name="T56" fmla="*/ 3175 w 2"/>
              <a:gd name="T57" fmla="*/ 0 h 1587"/>
              <a:gd name="T58" fmla="*/ 0 w 2"/>
              <a:gd name="T59" fmla="*/ 0 h 1587"/>
              <a:gd name="T60" fmla="*/ 0 w 2"/>
              <a:gd name="T61" fmla="*/ 0 h 1587"/>
              <a:gd name="T62" fmla="*/ 0 w 2"/>
              <a:gd name="T63" fmla="*/ 0 h 1587"/>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Lst>
            <a:ahLst/>
            <a:cxnLst>
              <a:cxn ang="T64">
                <a:pos x="T0" y="T1"/>
              </a:cxn>
              <a:cxn ang="T65">
                <a:pos x="T2" y="T3"/>
              </a:cxn>
              <a:cxn ang="T66">
                <a:pos x="T4" y="T5"/>
              </a:cxn>
              <a:cxn ang="T67">
                <a:pos x="T6" y="T7"/>
              </a:cxn>
              <a:cxn ang="T68">
                <a:pos x="T8" y="T9"/>
              </a:cxn>
              <a:cxn ang="T69">
                <a:pos x="T10" y="T11"/>
              </a:cxn>
              <a:cxn ang="T70">
                <a:pos x="T12" y="T13"/>
              </a:cxn>
              <a:cxn ang="T71">
                <a:pos x="T14" y="T15"/>
              </a:cxn>
              <a:cxn ang="T72">
                <a:pos x="T16" y="T17"/>
              </a:cxn>
              <a:cxn ang="T73">
                <a:pos x="T18" y="T19"/>
              </a:cxn>
              <a:cxn ang="T74">
                <a:pos x="T20" y="T21"/>
              </a:cxn>
              <a:cxn ang="T75">
                <a:pos x="T22" y="T23"/>
              </a:cxn>
              <a:cxn ang="T76">
                <a:pos x="T24" y="T25"/>
              </a:cxn>
              <a:cxn ang="T77">
                <a:pos x="T26" y="T27"/>
              </a:cxn>
              <a:cxn ang="T78">
                <a:pos x="T28" y="T29"/>
              </a:cxn>
              <a:cxn ang="T79">
                <a:pos x="T30" y="T31"/>
              </a:cxn>
              <a:cxn ang="T80">
                <a:pos x="T32" y="T33"/>
              </a:cxn>
              <a:cxn ang="T81">
                <a:pos x="T34" y="T35"/>
              </a:cxn>
              <a:cxn ang="T82">
                <a:pos x="T36" y="T37"/>
              </a:cxn>
              <a:cxn ang="T83">
                <a:pos x="T38" y="T39"/>
              </a:cxn>
              <a:cxn ang="T84">
                <a:pos x="T40" y="T41"/>
              </a:cxn>
              <a:cxn ang="T85">
                <a:pos x="T42" y="T43"/>
              </a:cxn>
              <a:cxn ang="T86">
                <a:pos x="T44" y="T45"/>
              </a:cxn>
              <a:cxn ang="T87">
                <a:pos x="T46" y="T47"/>
              </a:cxn>
              <a:cxn ang="T88">
                <a:pos x="T48" y="T49"/>
              </a:cxn>
              <a:cxn ang="T89">
                <a:pos x="T50" y="T51"/>
              </a:cxn>
              <a:cxn ang="T90">
                <a:pos x="T52" y="T53"/>
              </a:cxn>
              <a:cxn ang="T91">
                <a:pos x="T54" y="T55"/>
              </a:cxn>
              <a:cxn ang="T92">
                <a:pos x="T56" y="T57"/>
              </a:cxn>
              <a:cxn ang="T93">
                <a:pos x="T58" y="T59"/>
              </a:cxn>
              <a:cxn ang="T94">
                <a:pos x="T60" y="T61"/>
              </a:cxn>
              <a:cxn ang="T95">
                <a:pos x="T62" y="T63"/>
              </a:cxn>
            </a:cxnLst>
            <a:rect l="0" t="0" r="r" b="b"/>
            <a:pathLst>
              <a:path w="2" h="1587">
                <a:moveTo>
                  <a:pt x="0" y="0"/>
                </a:moveTo>
                <a:lnTo>
                  <a:pt x="2" y="0"/>
                </a:lnTo>
                <a:lnTo>
                  <a:pt x="0" y="0"/>
                </a:lnTo>
                <a:lnTo>
                  <a:pt x="2" y="0"/>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2" name="Rectangle 1256"/>
          <p:cNvSpPr>
            <a:spLocks noChangeArrowheads="1"/>
          </p:cNvSpPr>
          <p:nvPr/>
        </p:nvSpPr>
        <p:spPr bwMode="auto">
          <a:xfrm>
            <a:off x="722313" y="550863"/>
            <a:ext cx="1587" cy="1587"/>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3" name="Freeform 1258"/>
          <p:cNvSpPr>
            <a:spLocks/>
          </p:cNvSpPr>
          <p:nvPr/>
        </p:nvSpPr>
        <p:spPr bwMode="auto">
          <a:xfrm>
            <a:off x="722313" y="550863"/>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Lst>
            <a:ahLst/>
            <a:cxnLst>
              <a:cxn ang="T62">
                <a:pos x="T0" y="T1"/>
              </a:cxn>
              <a:cxn ang="T63">
                <a:pos x="T2" y="T3"/>
              </a:cxn>
              <a:cxn ang="T64">
                <a:pos x="T4" y="T5"/>
              </a:cxn>
              <a:cxn ang="T65">
                <a:pos x="T6" y="T7"/>
              </a:cxn>
              <a:cxn ang="T66">
                <a:pos x="T8" y="T9"/>
              </a:cxn>
              <a:cxn ang="T67">
                <a:pos x="T10" y="T11"/>
              </a:cxn>
              <a:cxn ang="T68">
                <a:pos x="T12" y="T13"/>
              </a:cxn>
              <a:cxn ang="T69">
                <a:pos x="T14" y="T15"/>
              </a:cxn>
              <a:cxn ang="T70">
                <a:pos x="T16" y="T17"/>
              </a:cxn>
              <a:cxn ang="T71">
                <a:pos x="T18" y="T19"/>
              </a:cxn>
              <a:cxn ang="T72">
                <a:pos x="T20" y="T21"/>
              </a:cxn>
              <a:cxn ang="T73">
                <a:pos x="T22" y="T23"/>
              </a:cxn>
              <a:cxn ang="T74">
                <a:pos x="T24" y="T25"/>
              </a:cxn>
              <a:cxn ang="T75">
                <a:pos x="T26" y="T27"/>
              </a:cxn>
              <a:cxn ang="T76">
                <a:pos x="T28" y="T29"/>
              </a:cxn>
              <a:cxn ang="T77">
                <a:pos x="T30" y="T31"/>
              </a:cxn>
              <a:cxn ang="T78">
                <a:pos x="T32" y="T33"/>
              </a:cxn>
              <a:cxn ang="T79">
                <a:pos x="T34" y="T35"/>
              </a:cxn>
              <a:cxn ang="T80">
                <a:pos x="T36" y="T37"/>
              </a:cxn>
              <a:cxn ang="T81">
                <a:pos x="T38" y="T39"/>
              </a:cxn>
              <a:cxn ang="T82">
                <a:pos x="T40" y="T41"/>
              </a:cxn>
              <a:cxn ang="T83">
                <a:pos x="T42" y="T43"/>
              </a:cxn>
              <a:cxn ang="T84">
                <a:pos x="T44" y="T45"/>
              </a:cxn>
              <a:cxn ang="T85">
                <a:pos x="T46" y="T47"/>
              </a:cxn>
              <a:cxn ang="T86">
                <a:pos x="T48" y="T49"/>
              </a:cxn>
              <a:cxn ang="T87">
                <a:pos x="T50" y="T51"/>
              </a:cxn>
              <a:cxn ang="T88">
                <a:pos x="T52" y="T53"/>
              </a:cxn>
              <a:cxn ang="T89">
                <a:pos x="T54" y="T55"/>
              </a:cxn>
              <a:cxn ang="T90">
                <a:pos x="T56" y="T57"/>
              </a:cxn>
              <a:cxn ang="T91">
                <a:pos x="T58" y="T59"/>
              </a:cxn>
              <a:cxn ang="T92">
                <a:pos x="T60" y="T61"/>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4" name="Freeform 1266"/>
          <p:cNvSpPr>
            <a:spLocks/>
          </p:cNvSpPr>
          <p:nvPr/>
        </p:nvSpPr>
        <p:spPr bwMode="auto">
          <a:xfrm>
            <a:off x="728663" y="534988"/>
            <a:ext cx="1587" cy="1587"/>
          </a:xfrm>
          <a:custGeom>
            <a:avLst/>
            <a:gdLst>
              <a:gd name="T0" fmla="*/ 0 w 1587"/>
              <a:gd name="T1" fmla="*/ 0 h 1587"/>
              <a:gd name="T2" fmla="*/ 0 w 1587"/>
              <a:gd name="T3" fmla="*/ 0 h 1587"/>
              <a:gd name="T4" fmla="*/ 0 w 1587"/>
              <a:gd name="T5" fmla="*/ 0 h 1587"/>
              <a:gd name="T6" fmla="*/ 0 w 1587"/>
              <a:gd name="T7" fmla="*/ 0 h 1587"/>
              <a:gd name="T8" fmla="*/ 0 w 1587"/>
              <a:gd name="T9" fmla="*/ 0 h 1587"/>
              <a:gd name="T10" fmla="*/ 0 w 1587"/>
              <a:gd name="T11" fmla="*/ 0 h 1587"/>
              <a:gd name="T12" fmla="*/ 0 w 1587"/>
              <a:gd name="T13" fmla="*/ 0 h 1587"/>
              <a:gd name="T14" fmla="*/ 0 w 1587"/>
              <a:gd name="T15" fmla="*/ 0 h 1587"/>
              <a:gd name="T16" fmla="*/ 0 w 1587"/>
              <a:gd name="T17" fmla="*/ 0 h 1587"/>
              <a:gd name="T18" fmla="*/ 0 w 1587"/>
              <a:gd name="T19" fmla="*/ 0 h 1587"/>
              <a:gd name="T20" fmla="*/ 0 w 1587"/>
              <a:gd name="T21" fmla="*/ 0 h 1587"/>
              <a:gd name="T22" fmla="*/ 0 w 1587"/>
              <a:gd name="T23" fmla="*/ 0 h 1587"/>
              <a:gd name="T24" fmla="*/ 0 w 1587"/>
              <a:gd name="T25" fmla="*/ 0 h 1587"/>
              <a:gd name="T26" fmla="*/ 0 w 1587"/>
              <a:gd name="T27" fmla="*/ 0 h 1587"/>
              <a:gd name="T28" fmla="*/ 0 w 1587"/>
              <a:gd name="T29" fmla="*/ 0 h 1587"/>
              <a:gd name="T30" fmla="*/ 0 w 1587"/>
              <a:gd name="T31" fmla="*/ 0 h 1587"/>
              <a:gd name="T32" fmla="*/ 0 w 1587"/>
              <a:gd name="T33" fmla="*/ 0 h 1587"/>
              <a:gd name="T34" fmla="*/ 0 w 1587"/>
              <a:gd name="T35" fmla="*/ 0 h 1587"/>
              <a:gd name="T36" fmla="*/ 0 w 1587"/>
              <a:gd name="T37" fmla="*/ 0 h 1587"/>
              <a:gd name="T38" fmla="*/ 0 w 1587"/>
              <a:gd name="T39" fmla="*/ 0 h 1587"/>
              <a:gd name="T40" fmla="*/ 0 w 1587"/>
              <a:gd name="T41" fmla="*/ 0 h 1587"/>
              <a:gd name="T42" fmla="*/ 0 w 1587"/>
              <a:gd name="T43" fmla="*/ 0 h 1587"/>
              <a:gd name="T44" fmla="*/ 0 w 1587"/>
              <a:gd name="T45" fmla="*/ 0 h 1587"/>
              <a:gd name="T46" fmla="*/ 0 w 1587"/>
              <a:gd name="T47" fmla="*/ 0 h 1587"/>
              <a:gd name="T48" fmla="*/ 0 w 1587"/>
              <a:gd name="T49" fmla="*/ 0 h 1587"/>
              <a:gd name="T50" fmla="*/ 0 w 1587"/>
              <a:gd name="T51" fmla="*/ 0 h 1587"/>
              <a:gd name="T52" fmla="*/ 0 w 1587"/>
              <a:gd name="T53" fmla="*/ 0 h 1587"/>
              <a:gd name="T54" fmla="*/ 0 w 1587"/>
              <a:gd name="T55" fmla="*/ 0 h 1587"/>
              <a:gd name="T56" fmla="*/ 0 w 1587"/>
              <a:gd name="T57" fmla="*/ 0 h 1587"/>
              <a:gd name="T58" fmla="*/ 0 w 1587"/>
              <a:gd name="T59" fmla="*/ 0 h 1587"/>
              <a:gd name="T60" fmla="*/ 0 w 1587"/>
              <a:gd name="T61" fmla="*/ 0 h 1587"/>
              <a:gd name="T62" fmla="*/ 0 w 1587"/>
              <a:gd name="T63" fmla="*/ 0 h 1587"/>
              <a:gd name="T64" fmla="*/ 0 w 1587"/>
              <a:gd name="T65" fmla="*/ 0 h 1587"/>
              <a:gd name="T66" fmla="*/ 0 w 1587"/>
              <a:gd name="T67" fmla="*/ 0 h 1587"/>
              <a:gd name="T68" fmla="*/ 0 w 1587"/>
              <a:gd name="T69" fmla="*/ 0 h 1587"/>
              <a:gd name="T70" fmla="*/ 0 w 1587"/>
              <a:gd name="T71" fmla="*/ 0 h 1587"/>
              <a:gd name="T72" fmla="*/ 0 w 1587"/>
              <a:gd name="T73" fmla="*/ 0 h 1587"/>
              <a:gd name="T74" fmla="*/ 0 w 1587"/>
              <a:gd name="T75" fmla="*/ 0 h 1587"/>
              <a:gd name="T76" fmla="*/ 0 w 1587"/>
              <a:gd name="T77" fmla="*/ 0 h 1587"/>
              <a:gd name="T78" fmla="*/ 0 w 1587"/>
              <a:gd name="T79" fmla="*/ 0 h 1587"/>
              <a:gd name="T80" fmla="*/ 0 w 1587"/>
              <a:gd name="T81" fmla="*/ 0 h 1587"/>
              <a:gd name="T82" fmla="*/ 0 w 1587"/>
              <a:gd name="T83" fmla="*/ 0 h 1587"/>
              <a:gd name="T84" fmla="*/ 0 w 1587"/>
              <a:gd name="T85" fmla="*/ 0 h 1587"/>
              <a:gd name="T86" fmla="*/ 0 w 1587"/>
              <a:gd name="T87" fmla="*/ 0 h 1587"/>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 name="T111" fmla="*/ 0 60000 65536"/>
              <a:gd name="T112" fmla="*/ 0 60000 65536"/>
              <a:gd name="T113" fmla="*/ 0 60000 65536"/>
              <a:gd name="T114" fmla="*/ 0 60000 65536"/>
              <a:gd name="T115" fmla="*/ 0 60000 65536"/>
              <a:gd name="T116" fmla="*/ 0 60000 65536"/>
              <a:gd name="T117" fmla="*/ 0 60000 65536"/>
              <a:gd name="T118" fmla="*/ 0 60000 65536"/>
              <a:gd name="T119" fmla="*/ 0 60000 65536"/>
              <a:gd name="T120" fmla="*/ 0 60000 65536"/>
              <a:gd name="T121" fmla="*/ 0 60000 65536"/>
              <a:gd name="T122" fmla="*/ 0 60000 65536"/>
              <a:gd name="T123" fmla="*/ 0 60000 65536"/>
              <a:gd name="T124" fmla="*/ 0 60000 65536"/>
              <a:gd name="T125" fmla="*/ 0 60000 65536"/>
              <a:gd name="T126" fmla="*/ 0 60000 65536"/>
              <a:gd name="T127" fmla="*/ 0 60000 65536"/>
              <a:gd name="T128" fmla="*/ 0 60000 65536"/>
              <a:gd name="T129" fmla="*/ 0 60000 65536"/>
              <a:gd name="T130" fmla="*/ 0 60000 65536"/>
              <a:gd name="T131" fmla="*/ 0 60000 65536"/>
            </a:gdLst>
            <a:ahLst/>
            <a:cxnLst>
              <a:cxn ang="T88">
                <a:pos x="T0" y="T1"/>
              </a:cxn>
              <a:cxn ang="T89">
                <a:pos x="T2" y="T3"/>
              </a:cxn>
              <a:cxn ang="T90">
                <a:pos x="T4" y="T5"/>
              </a:cxn>
              <a:cxn ang="T91">
                <a:pos x="T6" y="T7"/>
              </a:cxn>
              <a:cxn ang="T92">
                <a:pos x="T8" y="T9"/>
              </a:cxn>
              <a:cxn ang="T93">
                <a:pos x="T10" y="T11"/>
              </a:cxn>
              <a:cxn ang="T94">
                <a:pos x="T12" y="T13"/>
              </a:cxn>
              <a:cxn ang="T95">
                <a:pos x="T14" y="T15"/>
              </a:cxn>
              <a:cxn ang="T96">
                <a:pos x="T16" y="T17"/>
              </a:cxn>
              <a:cxn ang="T97">
                <a:pos x="T18" y="T19"/>
              </a:cxn>
              <a:cxn ang="T98">
                <a:pos x="T20" y="T21"/>
              </a:cxn>
              <a:cxn ang="T99">
                <a:pos x="T22" y="T23"/>
              </a:cxn>
              <a:cxn ang="T100">
                <a:pos x="T24" y="T25"/>
              </a:cxn>
              <a:cxn ang="T101">
                <a:pos x="T26" y="T27"/>
              </a:cxn>
              <a:cxn ang="T102">
                <a:pos x="T28" y="T29"/>
              </a:cxn>
              <a:cxn ang="T103">
                <a:pos x="T30" y="T31"/>
              </a:cxn>
              <a:cxn ang="T104">
                <a:pos x="T32" y="T33"/>
              </a:cxn>
              <a:cxn ang="T105">
                <a:pos x="T34" y="T35"/>
              </a:cxn>
              <a:cxn ang="T106">
                <a:pos x="T36" y="T37"/>
              </a:cxn>
              <a:cxn ang="T107">
                <a:pos x="T38" y="T39"/>
              </a:cxn>
              <a:cxn ang="T108">
                <a:pos x="T40" y="T41"/>
              </a:cxn>
              <a:cxn ang="T109">
                <a:pos x="T42" y="T43"/>
              </a:cxn>
              <a:cxn ang="T110">
                <a:pos x="T44" y="T45"/>
              </a:cxn>
              <a:cxn ang="T111">
                <a:pos x="T46" y="T47"/>
              </a:cxn>
              <a:cxn ang="T112">
                <a:pos x="T48" y="T49"/>
              </a:cxn>
              <a:cxn ang="T113">
                <a:pos x="T50" y="T51"/>
              </a:cxn>
              <a:cxn ang="T114">
                <a:pos x="T52" y="T53"/>
              </a:cxn>
              <a:cxn ang="T115">
                <a:pos x="T54" y="T55"/>
              </a:cxn>
              <a:cxn ang="T116">
                <a:pos x="T56" y="T57"/>
              </a:cxn>
              <a:cxn ang="T117">
                <a:pos x="T58" y="T59"/>
              </a:cxn>
              <a:cxn ang="T118">
                <a:pos x="T60" y="T61"/>
              </a:cxn>
              <a:cxn ang="T119">
                <a:pos x="T62" y="T63"/>
              </a:cxn>
              <a:cxn ang="T120">
                <a:pos x="T64" y="T65"/>
              </a:cxn>
              <a:cxn ang="T121">
                <a:pos x="T66" y="T67"/>
              </a:cxn>
              <a:cxn ang="T122">
                <a:pos x="T68" y="T69"/>
              </a:cxn>
              <a:cxn ang="T123">
                <a:pos x="T70" y="T71"/>
              </a:cxn>
              <a:cxn ang="T124">
                <a:pos x="T72" y="T73"/>
              </a:cxn>
              <a:cxn ang="T125">
                <a:pos x="T74" y="T75"/>
              </a:cxn>
              <a:cxn ang="T126">
                <a:pos x="T76" y="T77"/>
              </a:cxn>
              <a:cxn ang="T127">
                <a:pos x="T78" y="T79"/>
              </a:cxn>
              <a:cxn ang="T128">
                <a:pos x="T80" y="T81"/>
              </a:cxn>
              <a:cxn ang="T129">
                <a:pos x="T82" y="T83"/>
              </a:cxn>
              <a:cxn ang="T130">
                <a:pos x="T84" y="T85"/>
              </a:cxn>
              <a:cxn ang="T131">
                <a:pos x="T86" y="T87"/>
              </a:cxn>
            </a:cxnLst>
            <a:rect l="0" t="0" r="r" b="b"/>
            <a:pathLst>
              <a:path w="1587" h="1587">
                <a:moveTo>
                  <a:pt x="0" y="0"/>
                </a:move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5" name="Freeform 1269"/>
          <p:cNvSpPr>
            <a:spLocks/>
          </p:cNvSpPr>
          <p:nvPr/>
        </p:nvSpPr>
        <p:spPr bwMode="auto">
          <a:xfrm>
            <a:off x="728663" y="530225"/>
            <a:ext cx="3175" cy="4763"/>
          </a:xfrm>
          <a:custGeom>
            <a:avLst/>
            <a:gdLst>
              <a:gd name="T0" fmla="*/ 0 w 2"/>
              <a:gd name="T1" fmla="*/ 4763 h 3"/>
              <a:gd name="T2" fmla="*/ 3175 w 2"/>
              <a:gd name="T3" fmla="*/ 0 h 3"/>
              <a:gd name="T4" fmla="*/ 3175 w 2"/>
              <a:gd name="T5" fmla="*/ 0 h 3"/>
              <a:gd name="T6" fmla="*/ 3175 w 2"/>
              <a:gd name="T7" fmla="*/ 0 h 3"/>
              <a:gd name="T8" fmla="*/ 3175 w 2"/>
              <a:gd name="T9" fmla="*/ 0 h 3"/>
              <a:gd name="T10" fmla="*/ 0 w 2"/>
              <a:gd name="T11" fmla="*/ 0 h 3"/>
              <a:gd name="T12" fmla="*/ 0 w 2"/>
              <a:gd name="T13" fmla="*/ 0 h 3"/>
              <a:gd name="T14" fmla="*/ 0 w 2"/>
              <a:gd name="T15" fmla="*/ 4763 h 3"/>
              <a:gd name="T16" fmla="*/ 0 w 2"/>
              <a:gd name="T17" fmla="*/ 4763 h 3"/>
              <a:gd name="T18" fmla="*/ 3175 w 2"/>
              <a:gd name="T19" fmla="*/ 0 h 3"/>
              <a:gd name="T20" fmla="*/ 3175 w 2"/>
              <a:gd name="T21" fmla="*/ 0 h 3"/>
              <a:gd name="T22" fmla="*/ 0 w 2"/>
              <a:gd name="T23" fmla="*/ 0 h 3"/>
              <a:gd name="T24" fmla="*/ 0 w 2"/>
              <a:gd name="T25" fmla="*/ 0 h 3"/>
              <a:gd name="T26" fmla="*/ 0 w 2"/>
              <a:gd name="T27" fmla="*/ 0 h 3"/>
              <a:gd name="T28" fmla="*/ 0 w 2"/>
              <a:gd name="T29" fmla="*/ 0 h 3"/>
              <a:gd name="T30" fmla="*/ 0 w 2"/>
              <a:gd name="T31" fmla="*/ 0 h 3"/>
              <a:gd name="T32" fmla="*/ 0 w 2"/>
              <a:gd name="T33" fmla="*/ 0 h 3"/>
              <a:gd name="T34" fmla="*/ 0 w 2"/>
              <a:gd name="T35" fmla="*/ 0 h 3"/>
              <a:gd name="T36" fmla="*/ 0 w 2"/>
              <a:gd name="T37" fmla="*/ 0 h 3"/>
              <a:gd name="T38" fmla="*/ 0 w 2"/>
              <a:gd name="T39" fmla="*/ 4763 h 3"/>
              <a:gd name="T40" fmla="*/ 0 w 2"/>
              <a:gd name="T41" fmla="*/ 4763 h 3"/>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 name="T51" fmla="*/ 0 60000 65536"/>
              <a:gd name="T52" fmla="*/ 0 60000 65536"/>
              <a:gd name="T53" fmla="*/ 0 60000 65536"/>
              <a:gd name="T54" fmla="*/ 0 60000 65536"/>
              <a:gd name="T55" fmla="*/ 0 60000 65536"/>
              <a:gd name="T56" fmla="*/ 0 60000 65536"/>
              <a:gd name="T57" fmla="*/ 0 60000 65536"/>
              <a:gd name="T58" fmla="*/ 0 60000 65536"/>
              <a:gd name="T59" fmla="*/ 0 60000 65536"/>
              <a:gd name="T60" fmla="*/ 0 60000 65536"/>
              <a:gd name="T61" fmla="*/ 0 60000 65536"/>
              <a:gd name="T62" fmla="*/ 0 60000 65536"/>
            </a:gdLst>
            <a:ahLst/>
            <a:cxnLst>
              <a:cxn ang="T42">
                <a:pos x="T0" y="T1"/>
              </a:cxn>
              <a:cxn ang="T43">
                <a:pos x="T2" y="T3"/>
              </a:cxn>
              <a:cxn ang="T44">
                <a:pos x="T4" y="T5"/>
              </a:cxn>
              <a:cxn ang="T45">
                <a:pos x="T6" y="T7"/>
              </a:cxn>
              <a:cxn ang="T46">
                <a:pos x="T8" y="T9"/>
              </a:cxn>
              <a:cxn ang="T47">
                <a:pos x="T10" y="T11"/>
              </a:cxn>
              <a:cxn ang="T48">
                <a:pos x="T12" y="T13"/>
              </a:cxn>
              <a:cxn ang="T49">
                <a:pos x="T14" y="T15"/>
              </a:cxn>
              <a:cxn ang="T50">
                <a:pos x="T16" y="T17"/>
              </a:cxn>
              <a:cxn ang="T51">
                <a:pos x="T18" y="T19"/>
              </a:cxn>
              <a:cxn ang="T52">
                <a:pos x="T20" y="T21"/>
              </a:cxn>
              <a:cxn ang="T53">
                <a:pos x="T22" y="T23"/>
              </a:cxn>
              <a:cxn ang="T54">
                <a:pos x="T24" y="T25"/>
              </a:cxn>
              <a:cxn ang="T55">
                <a:pos x="T26" y="T27"/>
              </a:cxn>
              <a:cxn ang="T56">
                <a:pos x="T28" y="T29"/>
              </a:cxn>
              <a:cxn ang="T57">
                <a:pos x="T30" y="T31"/>
              </a:cxn>
              <a:cxn ang="T58">
                <a:pos x="T32" y="T33"/>
              </a:cxn>
              <a:cxn ang="T59">
                <a:pos x="T34" y="T35"/>
              </a:cxn>
              <a:cxn ang="T60">
                <a:pos x="T36" y="T37"/>
              </a:cxn>
              <a:cxn ang="T61">
                <a:pos x="T38" y="T39"/>
              </a:cxn>
              <a:cxn ang="T62">
                <a:pos x="T40" y="T41"/>
              </a:cxn>
            </a:cxnLst>
            <a:rect l="0" t="0" r="r" b="b"/>
            <a:pathLst>
              <a:path w="2" h="3">
                <a:moveTo>
                  <a:pt x="0" y="3"/>
                </a:moveTo>
                <a:lnTo>
                  <a:pt x="2" y="0"/>
                </a:lnTo>
                <a:lnTo>
                  <a:pt x="0" y="0"/>
                </a:lnTo>
                <a:lnTo>
                  <a:pt x="0" y="3"/>
                </a:lnTo>
                <a:lnTo>
                  <a:pt x="2" y="0"/>
                </a:lnTo>
                <a:lnTo>
                  <a:pt x="0" y="0"/>
                </a:lnTo>
                <a:lnTo>
                  <a:pt x="0" y="3"/>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6" name="Line 1270"/>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7" name="Line 1271"/>
          <p:cNvSpPr>
            <a:spLocks noChangeShapeType="1"/>
          </p:cNvSpPr>
          <p:nvPr/>
        </p:nvSpPr>
        <p:spPr bwMode="auto">
          <a:xfrm>
            <a:off x="728663" y="530225"/>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48" name="Rectangle 1272"/>
          <p:cNvSpPr>
            <a:spLocks noChangeArrowheads="1"/>
          </p:cNvSpPr>
          <p:nvPr/>
        </p:nvSpPr>
        <p:spPr bwMode="auto">
          <a:xfrm>
            <a:off x="728663" y="530225"/>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49" name="Rectangle 1273"/>
          <p:cNvSpPr>
            <a:spLocks noChangeArrowheads="1"/>
          </p:cNvSpPr>
          <p:nvPr/>
        </p:nvSpPr>
        <p:spPr bwMode="auto">
          <a:xfrm>
            <a:off x="728663" y="530225"/>
            <a:ext cx="1587" cy="158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0" name="Line 1274"/>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1" name="Line 1275"/>
          <p:cNvSpPr>
            <a:spLocks noChangeShapeType="1"/>
          </p:cNvSpPr>
          <p:nvPr/>
        </p:nvSpPr>
        <p:spPr bwMode="auto">
          <a:xfrm>
            <a:off x="728663" y="527050"/>
            <a:ext cx="1587" cy="1588"/>
          </a:xfrm>
          <a:prstGeom prst="line">
            <a:avLst/>
          </a:prstGeom>
          <a:noFill/>
          <a:ln>
            <a:noFill/>
          </a:ln>
          <a:extLst>
            <a:ext uri="{909E8E84-426E-40DD-AFC4-6F175D3DCCD1}">
              <a14:hiddenFill xmlns:a14="http://schemas.microsoft.com/office/drawing/2010/main">
                <a:no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2" name="Freeform 1277"/>
          <p:cNvSpPr>
            <a:spLocks/>
          </p:cNvSpPr>
          <p:nvPr/>
        </p:nvSpPr>
        <p:spPr bwMode="auto">
          <a:xfrm>
            <a:off x="728663" y="523875"/>
            <a:ext cx="1587" cy="3175"/>
          </a:xfrm>
          <a:custGeom>
            <a:avLst/>
            <a:gdLst>
              <a:gd name="T0" fmla="*/ 0 w 1587"/>
              <a:gd name="T1" fmla="*/ 3175 h 2"/>
              <a:gd name="T2" fmla="*/ 0 w 1587"/>
              <a:gd name="T3" fmla="*/ 3175 h 2"/>
              <a:gd name="T4" fmla="*/ 0 w 1587"/>
              <a:gd name="T5" fmla="*/ 0 h 2"/>
              <a:gd name="T6" fmla="*/ 0 w 1587"/>
              <a:gd name="T7" fmla="*/ 3175 h 2"/>
              <a:gd name="T8" fmla="*/ 0 w 1587"/>
              <a:gd name="T9" fmla="*/ 3175 h 2"/>
              <a:gd name="T10" fmla="*/ 0 60000 65536"/>
              <a:gd name="T11" fmla="*/ 0 60000 65536"/>
              <a:gd name="T12" fmla="*/ 0 60000 65536"/>
              <a:gd name="T13" fmla="*/ 0 60000 65536"/>
              <a:gd name="T14" fmla="*/ 0 60000 65536"/>
            </a:gdLst>
            <a:ahLst/>
            <a:cxnLst>
              <a:cxn ang="T10">
                <a:pos x="T0" y="T1"/>
              </a:cxn>
              <a:cxn ang="T11">
                <a:pos x="T2" y="T3"/>
              </a:cxn>
              <a:cxn ang="T12">
                <a:pos x="T4" y="T5"/>
              </a:cxn>
              <a:cxn ang="T13">
                <a:pos x="T6" y="T7"/>
              </a:cxn>
              <a:cxn ang="T14">
                <a:pos x="T8" y="T9"/>
              </a:cxn>
            </a:cxnLst>
            <a:rect l="0" t="0" r="r" b="b"/>
            <a:pathLst>
              <a:path w="1587" h="2">
                <a:moveTo>
                  <a:pt x="0" y="2"/>
                </a:moveTo>
                <a:lnTo>
                  <a:pt x="0" y="2"/>
                </a:lnTo>
                <a:lnTo>
                  <a:pt x="0" y="0"/>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3" name="Freeform 1287"/>
          <p:cNvSpPr>
            <a:spLocks/>
          </p:cNvSpPr>
          <p:nvPr/>
        </p:nvSpPr>
        <p:spPr bwMode="auto">
          <a:xfrm>
            <a:off x="719138" y="514350"/>
            <a:ext cx="3175" cy="3175"/>
          </a:xfrm>
          <a:custGeom>
            <a:avLst/>
            <a:gdLst>
              <a:gd name="T0" fmla="*/ 0 w 2"/>
              <a:gd name="T1" fmla="*/ 0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3175 h 2"/>
              <a:gd name="T18" fmla="*/ 0 w 2"/>
              <a:gd name="T19" fmla="*/ 3175 h 2"/>
              <a:gd name="T20" fmla="*/ 0 w 2"/>
              <a:gd name="T21" fmla="*/ 3175 h 2"/>
              <a:gd name="T22" fmla="*/ 0 w 2"/>
              <a:gd name="T23" fmla="*/ 3175 h 2"/>
              <a:gd name="T24" fmla="*/ 3175 w 2"/>
              <a:gd name="T25" fmla="*/ 3175 h 2"/>
              <a:gd name="T26" fmla="*/ 3175 w 2"/>
              <a:gd name="T27" fmla="*/ 3175 h 2"/>
              <a:gd name="T28" fmla="*/ 0 w 2"/>
              <a:gd name="T29" fmla="*/ 0 h 2"/>
              <a:gd name="T30" fmla="*/ 0 w 2"/>
              <a:gd name="T31" fmla="*/ 0 h 2"/>
              <a:gd name="T32" fmla="*/ 0 w 2"/>
              <a:gd name="T33" fmla="*/ 0 h 2"/>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 name="T45" fmla="*/ 0 60000 65536"/>
              <a:gd name="T46" fmla="*/ 0 60000 65536"/>
              <a:gd name="T47" fmla="*/ 0 60000 65536"/>
              <a:gd name="T48" fmla="*/ 0 60000 65536"/>
              <a:gd name="T49" fmla="*/ 0 60000 65536"/>
              <a:gd name="T50" fmla="*/ 0 60000 65536"/>
            </a:gdLst>
            <a:ahLst/>
            <a:cxnLst>
              <a:cxn ang="T34">
                <a:pos x="T0" y="T1"/>
              </a:cxn>
              <a:cxn ang="T35">
                <a:pos x="T2" y="T3"/>
              </a:cxn>
              <a:cxn ang="T36">
                <a:pos x="T4" y="T5"/>
              </a:cxn>
              <a:cxn ang="T37">
                <a:pos x="T6" y="T7"/>
              </a:cxn>
              <a:cxn ang="T38">
                <a:pos x="T8" y="T9"/>
              </a:cxn>
              <a:cxn ang="T39">
                <a:pos x="T10" y="T11"/>
              </a:cxn>
              <a:cxn ang="T40">
                <a:pos x="T12" y="T13"/>
              </a:cxn>
              <a:cxn ang="T41">
                <a:pos x="T14" y="T15"/>
              </a:cxn>
              <a:cxn ang="T42">
                <a:pos x="T16" y="T17"/>
              </a:cxn>
              <a:cxn ang="T43">
                <a:pos x="T18" y="T19"/>
              </a:cxn>
              <a:cxn ang="T44">
                <a:pos x="T20" y="T21"/>
              </a:cxn>
              <a:cxn ang="T45">
                <a:pos x="T22" y="T23"/>
              </a:cxn>
              <a:cxn ang="T46">
                <a:pos x="T24" y="T25"/>
              </a:cxn>
              <a:cxn ang="T47">
                <a:pos x="T26" y="T27"/>
              </a:cxn>
              <a:cxn ang="T48">
                <a:pos x="T28" y="T29"/>
              </a:cxn>
              <a:cxn ang="T49">
                <a:pos x="T30" y="T31"/>
              </a:cxn>
              <a:cxn ang="T50">
                <a:pos x="T32" y="T33"/>
              </a:cxn>
            </a:cxnLst>
            <a:rect l="0" t="0" r="r" b="b"/>
            <a:pathLst>
              <a:path w="2" h="2">
                <a:moveTo>
                  <a:pt x="0" y="0"/>
                </a:moveTo>
                <a:lnTo>
                  <a:pt x="0" y="2"/>
                </a:lnTo>
                <a:lnTo>
                  <a:pt x="2" y="2"/>
                </a:lnTo>
                <a:lnTo>
                  <a:pt x="2" y="0"/>
                </a:lnTo>
                <a:lnTo>
                  <a:pt x="0" y="0"/>
                </a:lnTo>
                <a:lnTo>
                  <a:pt x="0" y="2"/>
                </a:lnTo>
                <a:lnTo>
                  <a:pt x="2" y="2"/>
                </a:lnTo>
                <a:lnTo>
                  <a:pt x="0" y="0"/>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4" name="Freeform 1290"/>
          <p:cNvSpPr>
            <a:spLocks/>
          </p:cNvSpPr>
          <p:nvPr/>
        </p:nvSpPr>
        <p:spPr bwMode="auto">
          <a:xfrm>
            <a:off x="719138" y="517525"/>
            <a:ext cx="3175" cy="3175"/>
          </a:xfrm>
          <a:custGeom>
            <a:avLst/>
            <a:gdLst>
              <a:gd name="T0" fmla="*/ 0 w 2"/>
              <a:gd name="T1" fmla="*/ 3175 h 2"/>
              <a:gd name="T2" fmla="*/ 0 w 2"/>
              <a:gd name="T3" fmla="*/ 3175 h 2"/>
              <a:gd name="T4" fmla="*/ 3175 w 2"/>
              <a:gd name="T5" fmla="*/ 3175 h 2"/>
              <a:gd name="T6" fmla="*/ 3175 w 2"/>
              <a:gd name="T7" fmla="*/ 3175 h 2"/>
              <a:gd name="T8" fmla="*/ 3175 w 2"/>
              <a:gd name="T9" fmla="*/ 3175 h 2"/>
              <a:gd name="T10" fmla="*/ 3175 w 2"/>
              <a:gd name="T11" fmla="*/ 0 h 2"/>
              <a:gd name="T12" fmla="*/ 0 w 2"/>
              <a:gd name="T13" fmla="*/ 0 h 2"/>
              <a:gd name="T14" fmla="*/ 0 w 2"/>
              <a:gd name="T15" fmla="*/ 0 h 2"/>
              <a:gd name="T16" fmla="*/ 0 w 2"/>
              <a:gd name="T17" fmla="*/ 0 h 2"/>
              <a:gd name="T18" fmla="*/ 0 w 2"/>
              <a:gd name="T19" fmla="*/ 0 h 2"/>
              <a:gd name="T20" fmla="*/ 3175 w 2"/>
              <a:gd name="T21" fmla="*/ 0 h 2"/>
              <a:gd name="T22" fmla="*/ 0 w 2"/>
              <a:gd name="T23" fmla="*/ 0 h 2"/>
              <a:gd name="T24" fmla="*/ 0 w 2"/>
              <a:gd name="T25" fmla="*/ 0 h 2"/>
              <a:gd name="T26" fmla="*/ 0 w 2"/>
              <a:gd name="T27" fmla="*/ 0 h 2"/>
              <a:gd name="T28" fmla="*/ 0 w 2"/>
              <a:gd name="T29" fmla="*/ 0 h 2"/>
              <a:gd name="T30" fmla="*/ 0 w 2"/>
              <a:gd name="T31" fmla="*/ 3175 h 2"/>
              <a:gd name="T32" fmla="*/ 0 w 2"/>
              <a:gd name="T33" fmla="*/ 3175 h 2"/>
              <a:gd name="T34" fmla="*/ 0 w 2"/>
              <a:gd name="T35" fmla="*/ 3175 h 2"/>
              <a:gd name="T36" fmla="*/ 0 w 2"/>
              <a:gd name="T37" fmla="*/ 0 h 2"/>
              <a:gd name="T38" fmla="*/ 0 w 2"/>
              <a:gd name="T39" fmla="*/ 0 h 2"/>
              <a:gd name="T40" fmla="*/ 0 w 2"/>
              <a:gd name="T41" fmla="*/ 0 h 2"/>
              <a:gd name="T42" fmla="*/ 0 w 2"/>
              <a:gd name="T43" fmla="*/ 0 h 2"/>
              <a:gd name="T44" fmla="*/ 0 w 2"/>
              <a:gd name="T45" fmla="*/ 0 h 2"/>
              <a:gd name="T46" fmla="*/ 0 w 2"/>
              <a:gd name="T47" fmla="*/ 0 h 2"/>
              <a:gd name="T48" fmla="*/ 0 w 2"/>
              <a:gd name="T49" fmla="*/ 3175 h 2"/>
              <a:gd name="T50" fmla="*/ 3175 w 2"/>
              <a:gd name="T51" fmla="*/ 3175 h 2"/>
              <a:gd name="T52" fmla="*/ 3175 w 2"/>
              <a:gd name="T53" fmla="*/ 0 h 2"/>
              <a:gd name="T54" fmla="*/ 3175 w 2"/>
              <a:gd name="T55" fmla="*/ 0 h 2"/>
              <a:gd name="T56" fmla="*/ 0 w 2"/>
              <a:gd name="T57" fmla="*/ 0 h 2"/>
              <a:gd name="T58" fmla="*/ 0 w 2"/>
              <a:gd name="T59" fmla="*/ 0 h 2"/>
              <a:gd name="T60" fmla="*/ 0 w 2"/>
              <a:gd name="T61" fmla="*/ 3175 h 2"/>
              <a:gd name="T62" fmla="*/ 0 w 2"/>
              <a:gd name="T63" fmla="*/ 3175 h 2"/>
              <a:gd name="T64" fmla="*/ 3175 w 2"/>
              <a:gd name="T65" fmla="*/ 3175 h 2"/>
              <a:gd name="T66" fmla="*/ 3175 w 2"/>
              <a:gd name="T67" fmla="*/ 3175 h 2"/>
              <a:gd name="T68" fmla="*/ 0 w 2"/>
              <a:gd name="T69" fmla="*/ 3175 h 2"/>
              <a:gd name="T70" fmla="*/ 0 w 2"/>
              <a:gd name="T71" fmla="*/ 3175 h 2"/>
              <a:gd name="T72" fmla="*/ 0 w 2"/>
              <a:gd name="T73" fmla="*/ 3175 h 2"/>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 name="T87" fmla="*/ 0 60000 65536"/>
              <a:gd name="T88" fmla="*/ 0 60000 65536"/>
              <a:gd name="T89" fmla="*/ 0 60000 65536"/>
              <a:gd name="T90" fmla="*/ 0 60000 65536"/>
              <a:gd name="T91" fmla="*/ 0 60000 65536"/>
              <a:gd name="T92" fmla="*/ 0 60000 65536"/>
              <a:gd name="T93" fmla="*/ 0 60000 65536"/>
              <a:gd name="T94" fmla="*/ 0 60000 65536"/>
              <a:gd name="T95" fmla="*/ 0 60000 65536"/>
              <a:gd name="T96" fmla="*/ 0 60000 65536"/>
              <a:gd name="T97" fmla="*/ 0 60000 65536"/>
              <a:gd name="T98" fmla="*/ 0 60000 65536"/>
              <a:gd name="T99" fmla="*/ 0 60000 65536"/>
              <a:gd name="T100" fmla="*/ 0 60000 65536"/>
              <a:gd name="T101" fmla="*/ 0 60000 65536"/>
              <a:gd name="T102" fmla="*/ 0 60000 65536"/>
              <a:gd name="T103" fmla="*/ 0 60000 65536"/>
              <a:gd name="T104" fmla="*/ 0 60000 65536"/>
              <a:gd name="T105" fmla="*/ 0 60000 65536"/>
              <a:gd name="T106" fmla="*/ 0 60000 65536"/>
              <a:gd name="T107" fmla="*/ 0 60000 65536"/>
              <a:gd name="T108" fmla="*/ 0 60000 65536"/>
              <a:gd name="T109" fmla="*/ 0 60000 65536"/>
              <a:gd name="T110" fmla="*/ 0 60000 65536"/>
            </a:gdLst>
            <a:ahLst/>
            <a:cxnLst>
              <a:cxn ang="T74">
                <a:pos x="T0" y="T1"/>
              </a:cxn>
              <a:cxn ang="T75">
                <a:pos x="T2" y="T3"/>
              </a:cxn>
              <a:cxn ang="T76">
                <a:pos x="T4" y="T5"/>
              </a:cxn>
              <a:cxn ang="T77">
                <a:pos x="T6" y="T7"/>
              </a:cxn>
              <a:cxn ang="T78">
                <a:pos x="T8" y="T9"/>
              </a:cxn>
              <a:cxn ang="T79">
                <a:pos x="T10" y="T11"/>
              </a:cxn>
              <a:cxn ang="T80">
                <a:pos x="T12" y="T13"/>
              </a:cxn>
              <a:cxn ang="T81">
                <a:pos x="T14" y="T15"/>
              </a:cxn>
              <a:cxn ang="T82">
                <a:pos x="T16" y="T17"/>
              </a:cxn>
              <a:cxn ang="T83">
                <a:pos x="T18" y="T19"/>
              </a:cxn>
              <a:cxn ang="T84">
                <a:pos x="T20" y="T21"/>
              </a:cxn>
              <a:cxn ang="T85">
                <a:pos x="T22" y="T23"/>
              </a:cxn>
              <a:cxn ang="T86">
                <a:pos x="T24" y="T25"/>
              </a:cxn>
              <a:cxn ang="T87">
                <a:pos x="T26" y="T27"/>
              </a:cxn>
              <a:cxn ang="T88">
                <a:pos x="T28" y="T29"/>
              </a:cxn>
              <a:cxn ang="T89">
                <a:pos x="T30" y="T31"/>
              </a:cxn>
              <a:cxn ang="T90">
                <a:pos x="T32" y="T33"/>
              </a:cxn>
              <a:cxn ang="T91">
                <a:pos x="T34" y="T35"/>
              </a:cxn>
              <a:cxn ang="T92">
                <a:pos x="T36" y="T37"/>
              </a:cxn>
              <a:cxn ang="T93">
                <a:pos x="T38" y="T39"/>
              </a:cxn>
              <a:cxn ang="T94">
                <a:pos x="T40" y="T41"/>
              </a:cxn>
              <a:cxn ang="T95">
                <a:pos x="T42" y="T43"/>
              </a:cxn>
              <a:cxn ang="T96">
                <a:pos x="T44" y="T45"/>
              </a:cxn>
              <a:cxn ang="T97">
                <a:pos x="T46" y="T47"/>
              </a:cxn>
              <a:cxn ang="T98">
                <a:pos x="T48" y="T49"/>
              </a:cxn>
              <a:cxn ang="T99">
                <a:pos x="T50" y="T51"/>
              </a:cxn>
              <a:cxn ang="T100">
                <a:pos x="T52" y="T53"/>
              </a:cxn>
              <a:cxn ang="T101">
                <a:pos x="T54" y="T55"/>
              </a:cxn>
              <a:cxn ang="T102">
                <a:pos x="T56" y="T57"/>
              </a:cxn>
              <a:cxn ang="T103">
                <a:pos x="T58" y="T59"/>
              </a:cxn>
              <a:cxn ang="T104">
                <a:pos x="T60" y="T61"/>
              </a:cxn>
              <a:cxn ang="T105">
                <a:pos x="T62" y="T63"/>
              </a:cxn>
              <a:cxn ang="T106">
                <a:pos x="T64" y="T65"/>
              </a:cxn>
              <a:cxn ang="T107">
                <a:pos x="T66" y="T67"/>
              </a:cxn>
              <a:cxn ang="T108">
                <a:pos x="T68" y="T69"/>
              </a:cxn>
              <a:cxn ang="T109">
                <a:pos x="T70" y="T71"/>
              </a:cxn>
              <a:cxn ang="T110">
                <a:pos x="T72" y="T73"/>
              </a:cxn>
            </a:cxnLst>
            <a:rect l="0" t="0" r="r" b="b"/>
            <a:pathLst>
              <a:path w="2" h="2">
                <a:moveTo>
                  <a:pt x="0" y="2"/>
                </a:moveTo>
                <a:lnTo>
                  <a:pt x="0" y="2"/>
                </a:lnTo>
                <a:lnTo>
                  <a:pt x="2" y="2"/>
                </a:lnTo>
                <a:lnTo>
                  <a:pt x="2" y="0"/>
                </a:lnTo>
                <a:lnTo>
                  <a:pt x="0" y="0"/>
                </a:lnTo>
                <a:lnTo>
                  <a:pt x="2" y="0"/>
                </a:lnTo>
                <a:lnTo>
                  <a:pt x="0" y="0"/>
                </a:lnTo>
                <a:lnTo>
                  <a:pt x="0" y="2"/>
                </a:lnTo>
                <a:lnTo>
                  <a:pt x="0" y="0"/>
                </a:lnTo>
                <a:lnTo>
                  <a:pt x="0" y="2"/>
                </a:lnTo>
                <a:lnTo>
                  <a:pt x="2" y="2"/>
                </a:lnTo>
                <a:lnTo>
                  <a:pt x="2" y="0"/>
                </a:lnTo>
                <a:lnTo>
                  <a:pt x="0" y="0"/>
                </a:lnTo>
                <a:lnTo>
                  <a:pt x="0" y="2"/>
                </a:lnTo>
                <a:lnTo>
                  <a:pt x="2" y="2"/>
                </a:lnTo>
                <a:lnTo>
                  <a:pt x="0" y="2"/>
                </a:lnTo>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Lst>
        </p:spPr>
        <p:txBody>
          <a:bodyPr/>
          <a:lstStyle/>
          <a:p>
            <a:endParaRPr lang="en-US" dirty="0"/>
          </a:p>
        </p:txBody>
      </p:sp>
      <p:sp>
        <p:nvSpPr>
          <p:cNvPr id="55" name="Rectangle 1335"/>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6" name="Rectangle 1336"/>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7" name="Rectangle 1337"/>
          <p:cNvSpPr>
            <a:spLocks noChangeArrowheads="1"/>
          </p:cNvSpPr>
          <p:nvPr/>
        </p:nvSpPr>
        <p:spPr bwMode="auto">
          <a:xfrm>
            <a:off x="474663" y="4953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8" name="Rectangle 1340"/>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59" name="Rectangle 1341"/>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0" name="Rectangle 1342"/>
          <p:cNvSpPr>
            <a:spLocks noChangeArrowheads="1"/>
          </p:cNvSpPr>
          <p:nvPr/>
        </p:nvSpPr>
        <p:spPr bwMode="auto">
          <a:xfrm>
            <a:off x="468313" y="508000"/>
            <a:ext cx="1587" cy="1588"/>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1" name="Rectangle 1343"/>
          <p:cNvSpPr>
            <a:spLocks noChangeArrowheads="1"/>
          </p:cNvSpPr>
          <p:nvPr/>
        </p:nvSpPr>
        <p:spPr bwMode="auto">
          <a:xfrm>
            <a:off x="468313" y="508000"/>
            <a:ext cx="1587" cy="1588"/>
          </a:xfrm>
          <a:prstGeom prst="rect">
            <a:avLst/>
          </a:prstGeom>
          <a:solidFill>
            <a:srgbClr val="000000"/>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62" name="Rectangle 1344"/>
          <p:cNvSpPr>
            <a:spLocks noChangeArrowheads="1"/>
          </p:cNvSpPr>
          <p:nvPr/>
        </p:nvSpPr>
        <p:spPr bwMode="auto">
          <a:xfrm>
            <a:off x="465138" y="485775"/>
            <a:ext cx="1587" cy="3175"/>
          </a:xfrm>
          <a:prstGeom prst="rect">
            <a:avLst/>
          </a:prstGeom>
          <a:solidFill>
            <a:srgbClr val="FFFFFF"/>
          </a:solidFill>
          <a:ln>
            <a:noFill/>
          </a:ln>
          <a:extLst>
            <a:ext uri="{91240B29-F687-4F45-9708-019B960494DF}">
              <a14:hiddenLine xmlns:a14="http://schemas.microsoft.com/office/drawing/2010/main" w="9525">
                <a:solidFill>
                  <a:srgbClr val="000000"/>
                </a:solidFill>
                <a:miter lim="800000"/>
                <a:headEnd/>
                <a:tailEnd/>
              </a14:hiddenLine>
            </a:ext>
          </a:extLst>
        </p:spPr>
        <p:txBody>
          <a:bodyPr/>
          <a:lstStyle/>
          <a:p>
            <a:pPr>
              <a:spcBef>
                <a:spcPct val="50000"/>
              </a:spcBef>
              <a:buFontTx/>
              <a:buChar char="•"/>
            </a:pPr>
            <a:endParaRPr lang="en-US" sz="1300" b="0" dirty="0"/>
          </a:p>
        </p:txBody>
      </p:sp>
      <p:sp>
        <p:nvSpPr>
          <p:cNvPr id="324" name="Title 323"/>
          <p:cNvSpPr>
            <a:spLocks noGrp="1"/>
          </p:cNvSpPr>
          <p:nvPr>
            <p:ph type="title"/>
          </p:nvPr>
        </p:nvSpPr>
        <p:spPr>
          <a:xfrm>
            <a:off x="343401" y="301625"/>
            <a:ext cx="8439652" cy="1031875"/>
          </a:xfrm>
        </p:spPr>
        <p:txBody>
          <a:bodyPr/>
          <a:lstStyle>
            <a:lvl1pPr>
              <a:defRPr b="0" i="0" cap="none" baseline="0">
                <a:solidFill>
                  <a:schemeClr val="tx1"/>
                </a:solidFill>
                <a:latin typeface="+mn-lt"/>
                <a:cs typeface="Andes ExtraLight"/>
              </a:defRPr>
            </a:lvl1pPr>
          </a:lstStyle>
          <a:p>
            <a:r>
              <a:rPr lang="en-US" smtClean="0"/>
              <a:t>Click to edit Master title style</a:t>
            </a:r>
            <a:endParaRPr lang="en-US" dirty="0"/>
          </a:p>
        </p:txBody>
      </p:sp>
      <p:sp>
        <p:nvSpPr>
          <p:cNvPr id="331" name="Content Placeholder 330"/>
          <p:cNvSpPr>
            <a:spLocks noGrp="1"/>
          </p:cNvSpPr>
          <p:nvPr>
            <p:ph sz="quarter" idx="10"/>
          </p:nvPr>
        </p:nvSpPr>
        <p:spPr>
          <a:xfrm>
            <a:off x="343401" y="1460500"/>
            <a:ext cx="8440305" cy="4600863"/>
          </a:xfrm>
        </p:spPr>
        <p:txBody>
          <a:bodyPr>
            <a:normAutofit/>
          </a:bodyPr>
          <a:lstStyle>
            <a:lvl1pPr>
              <a:lnSpc>
                <a:spcPct val="130000"/>
              </a:lnSpc>
              <a:spcBef>
                <a:spcPts val="1200"/>
              </a:spcBef>
              <a:defRPr>
                <a:solidFill>
                  <a:srgbClr val="7F7F7F"/>
                </a:solidFill>
              </a:defRPr>
            </a:lvl1pPr>
            <a:lvl2pPr>
              <a:lnSpc>
                <a:spcPct val="130000"/>
              </a:lnSpc>
              <a:spcBef>
                <a:spcPts val="1200"/>
              </a:spcBef>
              <a:buClr>
                <a:schemeClr val="tx2">
                  <a:lumMod val="50000"/>
                  <a:lumOff val="50000"/>
                </a:schemeClr>
              </a:buClr>
              <a:defRPr>
                <a:solidFill>
                  <a:srgbClr val="7F7F7F"/>
                </a:solidFill>
              </a:defRPr>
            </a:lvl2pPr>
            <a:lvl3pPr marL="557784">
              <a:lnSpc>
                <a:spcPct val="130000"/>
              </a:lnSpc>
              <a:spcBef>
                <a:spcPts val="0"/>
              </a:spcBef>
              <a:buClr>
                <a:schemeClr val="tx2">
                  <a:lumMod val="50000"/>
                  <a:lumOff val="50000"/>
                </a:schemeClr>
              </a:buClr>
              <a:defRPr>
                <a:solidFill>
                  <a:srgbClr val="7F7F7F"/>
                </a:solidFill>
              </a:defRPr>
            </a:lvl3pPr>
            <a:lvl4pPr>
              <a:lnSpc>
                <a:spcPct val="130000"/>
              </a:lnSpc>
              <a:spcBef>
                <a:spcPts val="0"/>
              </a:spcBef>
              <a:buClr>
                <a:schemeClr val="tx2">
                  <a:lumMod val="50000"/>
                  <a:lumOff val="50000"/>
                </a:schemeClr>
              </a:buClr>
              <a:defRPr>
                <a:solidFill>
                  <a:srgbClr val="7F7F7F"/>
                </a:solidFill>
              </a:defRPr>
            </a:lvl4pPr>
            <a:lvl5pPr>
              <a:lnSpc>
                <a:spcPct val="130000"/>
              </a:lnSpc>
              <a:spcBef>
                <a:spcPts val="0"/>
              </a:spcBef>
              <a:buClr>
                <a:schemeClr val="tx2">
                  <a:lumMod val="50000"/>
                  <a:lumOff val="50000"/>
                </a:schemeClr>
              </a:buCl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3" name="Footer Placeholder 8"/>
          <p:cNvSpPr>
            <a:spLocks noGrp="1"/>
          </p:cNvSpPr>
          <p:nvPr>
            <p:ph type="ftr" sz="quarter" idx="11"/>
          </p:nvPr>
        </p:nvSpPr>
        <p:spPr/>
        <p:txBody>
          <a:bodyPr/>
          <a:lstStyle>
            <a:lvl1pPr>
              <a:defRPr/>
            </a:lvl1pPr>
          </a:lstStyle>
          <a:p>
            <a:pPr>
              <a:defRPr/>
            </a:pPr>
            <a:r>
              <a:rPr lang="en-US" dirty="0"/>
              <a:t>Presentation Title</a:t>
            </a:r>
          </a:p>
        </p:txBody>
      </p:sp>
      <p:sp>
        <p:nvSpPr>
          <p:cNvPr id="64" name="Slide Number Placeholder 9"/>
          <p:cNvSpPr>
            <a:spLocks noGrp="1"/>
          </p:cNvSpPr>
          <p:nvPr>
            <p:ph type="sldNum" sz="quarter" idx="12"/>
          </p:nvPr>
        </p:nvSpPr>
        <p:spPr/>
        <p:txBody>
          <a:bodyPr/>
          <a:lstStyle>
            <a:lvl1pPr>
              <a:defRPr smtClean="0"/>
            </a:lvl1pPr>
          </a:lstStyle>
          <a:p>
            <a:pPr>
              <a:defRPr/>
            </a:pPr>
            <a:fld id="{6F49B432-AE81-4A26-98EE-5C4E4F4D88F8}" type="slidenum">
              <a:rPr lang="en-US"/>
              <a:pPr>
                <a:defRPr/>
              </a:pPr>
              <a:t>‹#›</a:t>
            </a:fld>
            <a:endParaRPr lang="en-US" dirty="0"/>
          </a:p>
        </p:txBody>
      </p:sp>
    </p:spTree>
    <p:extLst>
      <p:ext uri="{BB962C8B-B14F-4D97-AF65-F5344CB8AC3E}">
        <p14:creationId xmlns:p14="http://schemas.microsoft.com/office/powerpoint/2010/main" val="1229019925"/>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3509820555"/>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301134821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320490107"/>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3862589555"/>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637163515"/>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3330527165"/>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2608603648"/>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B1EE4F11-3532-48BA-891E-615F5969CC7E}"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477764988"/>
      </p:ext>
    </p:extLst>
  </p:cSld>
  <p:clrMapOvr>
    <a:overrideClrMapping bg1="dk1" tx1="lt1" bg2="dk2" tx2="lt2" accent1="accent1" accent2="accent2" accent3="accent3" accent4="accent4" accent5="accent5" accent6="accent6" hlink="hlink" folHlink="folHlink"/>
  </p:clrMapOvr>
</p:sldLayout>
</file>

<file path=ppt/slideLayouts/slideLayout58.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90F527E-E5B9-456F-8488-AD5073A1429A}"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730770338"/>
      </p:ext>
    </p:extLst>
  </p:cSld>
  <p:clrMapOvr>
    <a:masterClrMapping/>
  </p:clrMapOvr>
</p:sldLayout>
</file>

<file path=ppt/slideLayouts/slideLayout59.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8275838F-F397-4F3E-8B31-68C767A66D5D}"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3223531523"/>
      </p:ext>
    </p:extLst>
  </p:cSld>
  <p:clrMapOvr>
    <a:overrideClrMapping bg1="dk1" tx1="lt1" bg2="dk2" tx2="lt2" accent1="accent1" accent2="accent2" accent3="accent3" accent4="accent4" accent5="accent5" accent6="accent6" hlink="hlink" folHlink="folHlink"/>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preserve="1" userDrawn="1">
  <p:cSld name="Full Page with Sub-Title">
    <p:spTree>
      <p:nvGrpSpPr>
        <p:cNvPr id="1" name=""/>
        <p:cNvGrpSpPr/>
        <p:nvPr/>
      </p:nvGrpSpPr>
      <p:grpSpPr>
        <a:xfrm>
          <a:off x="0" y="0"/>
          <a:ext cx="0" cy="0"/>
          <a:chOff x="0" y="0"/>
          <a:chExt cx="0" cy="0"/>
        </a:xfrm>
      </p:grpSpPr>
      <p:sp>
        <p:nvSpPr>
          <p:cNvPr id="5" name="Freeform 1682"/>
          <p:cNvSpPr>
            <a:spLocks/>
          </p:cNvSpPr>
          <p:nvPr/>
        </p:nvSpPr>
        <p:spPr bwMode="auto">
          <a:xfrm flipH="1">
            <a:off x="6380163" y="615950"/>
            <a:ext cx="1014412" cy="1895475"/>
          </a:xfrm>
          <a:custGeom>
            <a:avLst/>
            <a:gdLst>
              <a:gd name="T0" fmla="*/ 0 w 638"/>
              <a:gd name="T1" fmla="*/ 0 h 1194"/>
              <a:gd name="T2" fmla="*/ 60420 w 638"/>
              <a:gd name="T3" fmla="*/ 174625 h 1194"/>
              <a:gd name="T4" fmla="*/ 124019 w 638"/>
              <a:gd name="T5" fmla="*/ 342900 h 1194"/>
              <a:gd name="T6" fmla="*/ 168539 w 638"/>
              <a:gd name="T7" fmla="*/ 482600 h 1194"/>
              <a:gd name="T8" fmla="*/ 216238 w 638"/>
              <a:gd name="T9" fmla="*/ 631825 h 1194"/>
              <a:gd name="T10" fmla="*/ 260758 w 638"/>
              <a:gd name="T11" fmla="*/ 803275 h 1194"/>
              <a:gd name="T12" fmla="*/ 327537 w 638"/>
              <a:gd name="T13" fmla="*/ 1066800 h 1194"/>
              <a:gd name="T14" fmla="*/ 375237 w 638"/>
              <a:gd name="T15" fmla="*/ 1250950 h 1194"/>
              <a:gd name="T16" fmla="*/ 432477 w 638"/>
              <a:gd name="T17" fmla="*/ 1571625 h 1194"/>
              <a:gd name="T18" fmla="*/ 454736 w 638"/>
              <a:gd name="T19" fmla="*/ 1724025 h 1194"/>
              <a:gd name="T20" fmla="*/ 480176 w 638"/>
              <a:gd name="T21" fmla="*/ 1895475 h 1194"/>
              <a:gd name="T22" fmla="*/ 1014412 w 638"/>
              <a:gd name="T23" fmla="*/ 1895475 h 1194"/>
              <a:gd name="T24" fmla="*/ 992152 w 638"/>
              <a:gd name="T25" fmla="*/ 1812925 h 1194"/>
              <a:gd name="T26" fmla="*/ 950813 w 638"/>
              <a:gd name="T27" fmla="*/ 1682750 h 1194"/>
              <a:gd name="T28" fmla="*/ 909473 w 638"/>
              <a:gd name="T29" fmla="*/ 1555750 h 1194"/>
              <a:gd name="T30" fmla="*/ 871313 w 638"/>
              <a:gd name="T31" fmla="*/ 1447800 h 1194"/>
              <a:gd name="T32" fmla="*/ 785454 w 638"/>
              <a:gd name="T33" fmla="*/ 1244600 h 1194"/>
              <a:gd name="T34" fmla="*/ 725034 w 638"/>
              <a:gd name="T35" fmla="*/ 1108075 h 1194"/>
              <a:gd name="T36" fmla="*/ 674155 w 638"/>
              <a:gd name="T37" fmla="*/ 993775 h 1194"/>
              <a:gd name="T38" fmla="*/ 601015 w 638"/>
              <a:gd name="T39" fmla="*/ 844550 h 1194"/>
              <a:gd name="T40" fmla="*/ 540596 w 638"/>
              <a:gd name="T41" fmla="*/ 746125 h 1194"/>
              <a:gd name="T42" fmla="*/ 486536 w 638"/>
              <a:gd name="T43" fmla="*/ 657225 h 1194"/>
              <a:gd name="T44" fmla="*/ 426117 w 638"/>
              <a:gd name="T45" fmla="*/ 542925 h 1194"/>
              <a:gd name="T46" fmla="*/ 362517 w 638"/>
              <a:gd name="T47" fmla="*/ 454025 h 1194"/>
              <a:gd name="T48" fmla="*/ 276658 w 638"/>
              <a:gd name="T49" fmla="*/ 333375 h 1194"/>
              <a:gd name="T50" fmla="*/ 193978 w 638"/>
              <a:gd name="T51" fmla="*/ 222250 h 1194"/>
              <a:gd name="T52" fmla="*/ 92219 w 638"/>
              <a:gd name="T53" fmla="*/ 82550 h 1194"/>
              <a:gd name="T54" fmla="*/ 47700 w 638"/>
              <a:gd name="T55" fmla="*/ 31750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7" name="Freeform 1683"/>
          <p:cNvSpPr>
            <a:spLocks/>
          </p:cNvSpPr>
          <p:nvPr/>
        </p:nvSpPr>
        <p:spPr bwMode="auto">
          <a:xfrm flipH="1">
            <a:off x="7410450" y="3175"/>
            <a:ext cx="712788" cy="584200"/>
          </a:xfrm>
          <a:custGeom>
            <a:avLst/>
            <a:gdLst>
              <a:gd name="T0" fmla="*/ 712788 w 448"/>
              <a:gd name="T1" fmla="*/ 584200 h 372"/>
              <a:gd name="T2" fmla="*/ 617325 w 448"/>
              <a:gd name="T3" fmla="*/ 474270 h 372"/>
              <a:gd name="T4" fmla="*/ 445493 w 448"/>
              <a:gd name="T5" fmla="*/ 326649 h 372"/>
              <a:gd name="T6" fmla="*/ 334119 w 448"/>
              <a:gd name="T7" fmla="*/ 223001 h 372"/>
              <a:gd name="T8" fmla="*/ 222746 w 448"/>
              <a:gd name="T9" fmla="*/ 147620 h 372"/>
              <a:gd name="T10" fmla="*/ 101827 w 448"/>
              <a:gd name="T11" fmla="*/ 69099 h 372"/>
              <a:gd name="T12" fmla="*/ 0 w 448"/>
              <a:gd name="T13" fmla="*/ 0 h 372"/>
              <a:gd name="T14" fmla="*/ 445493 w 448"/>
              <a:gd name="T15" fmla="*/ 0 h 372"/>
              <a:gd name="T16" fmla="*/ 477313 w 448"/>
              <a:gd name="T17" fmla="*/ 56535 h 372"/>
              <a:gd name="T18" fmla="*/ 515498 w 448"/>
              <a:gd name="T19" fmla="*/ 128775 h 372"/>
              <a:gd name="T20" fmla="*/ 550501 w 448"/>
              <a:gd name="T21" fmla="*/ 210438 h 372"/>
              <a:gd name="T22" fmla="*/ 601415 w 448"/>
              <a:gd name="T23" fmla="*/ 323509 h 372"/>
              <a:gd name="T24" fmla="*/ 649146 w 448"/>
              <a:gd name="T25" fmla="*/ 414594 h 372"/>
              <a:gd name="T26" fmla="*/ 690513 w 448"/>
              <a:gd name="T27" fmla="*/ 524524 h 372"/>
              <a:gd name="T28" fmla="*/ 712788 w 448"/>
              <a:gd name="T29" fmla="*/ 5842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anchor="ctr"/>
          <a:lstStyle/>
          <a:p>
            <a:endParaRPr lang="en-US" dirty="0"/>
          </a:p>
        </p:txBody>
      </p:sp>
      <p:sp>
        <p:nvSpPr>
          <p:cNvPr id="324" name="Title 323"/>
          <p:cNvSpPr>
            <a:spLocks noGrp="1"/>
          </p:cNvSpPr>
          <p:nvPr>
            <p:ph type="title"/>
          </p:nvPr>
        </p:nvSpPr>
        <p:spPr>
          <a:xfrm>
            <a:off x="356934" y="301625"/>
            <a:ext cx="8439487" cy="667338"/>
          </a:xfrm>
        </p:spPr>
        <p:txBody>
          <a:bodyPr/>
          <a:lstStyle>
            <a:lvl1pPr>
              <a:defRPr b="0" i="0" cap="none" baseline="0">
                <a:solidFill>
                  <a:srgbClr val="021F43"/>
                </a:solidFill>
                <a:latin typeface="+mn-lt"/>
                <a:cs typeface="Andes ExtraLight"/>
              </a:defRPr>
            </a:lvl1pPr>
          </a:lstStyle>
          <a:p>
            <a:r>
              <a:rPr lang="en-US" smtClean="0"/>
              <a:t>Click to edit Master title style</a:t>
            </a:r>
            <a:endParaRPr lang="en-US" dirty="0"/>
          </a:p>
        </p:txBody>
      </p:sp>
      <p:sp>
        <p:nvSpPr>
          <p:cNvPr id="331" name="Content Placeholder 330"/>
          <p:cNvSpPr>
            <a:spLocks noGrp="1"/>
          </p:cNvSpPr>
          <p:nvPr>
            <p:ph sz="quarter" idx="10"/>
          </p:nvPr>
        </p:nvSpPr>
        <p:spPr>
          <a:xfrm>
            <a:off x="356934" y="1599260"/>
            <a:ext cx="8440305" cy="4462104"/>
          </a:xfrm>
        </p:spPr>
        <p:txBody>
          <a:bodyPr/>
          <a:lstStyle>
            <a:lvl1pPr>
              <a:defRPr>
                <a:solidFill>
                  <a:srgbClr val="7F7F7F"/>
                </a:solidFill>
              </a:defRPr>
            </a:lvl1pPr>
            <a:lvl2pPr>
              <a:buClr>
                <a:schemeClr val="tx2">
                  <a:lumMod val="50000"/>
                  <a:lumOff val="50000"/>
                </a:schemeClr>
              </a:buClr>
              <a:defRPr>
                <a:solidFill>
                  <a:srgbClr val="7F7F7F"/>
                </a:solidFill>
              </a:defRPr>
            </a:lvl2pPr>
            <a:lvl3pPr marL="557784">
              <a:buClr>
                <a:schemeClr val="tx2">
                  <a:lumMod val="50000"/>
                  <a:lumOff val="50000"/>
                </a:schemeClr>
              </a:buClr>
              <a:defRPr>
                <a:solidFill>
                  <a:srgbClr val="7F7F7F"/>
                </a:solidFill>
              </a:defRPr>
            </a:lvl3pPr>
            <a:lvl4pPr>
              <a:buClr>
                <a:schemeClr val="tx2">
                  <a:lumMod val="50000"/>
                  <a:lumOff val="50000"/>
                </a:schemeClr>
              </a:buClr>
              <a:defRPr>
                <a:solidFill>
                  <a:srgbClr val="7F7F7F"/>
                </a:solidFill>
              </a:defRPr>
            </a:lvl4pPr>
            <a:lvl5pPr>
              <a:buClr>
                <a:schemeClr val="tx2">
                  <a:lumMod val="50000"/>
                  <a:lumOff val="50000"/>
                </a:schemeClr>
              </a:buClr>
              <a:defRPr>
                <a:solidFill>
                  <a:srgbClr val="7F7F7F"/>
                </a:solidFill>
              </a:defRPr>
            </a:lvl5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4"/>
          </p:nvPr>
        </p:nvSpPr>
        <p:spPr>
          <a:xfrm>
            <a:off x="356934" y="1025408"/>
            <a:ext cx="8435473" cy="517408"/>
          </a:xfrm>
        </p:spPr>
        <p:txBody>
          <a:bodyPr>
            <a:normAutofit/>
          </a:bodyPr>
          <a:lstStyle>
            <a:lvl1pPr algn="l">
              <a:lnSpc>
                <a:spcPct val="100000"/>
              </a:lnSpc>
              <a:spcBef>
                <a:spcPts val="0"/>
              </a:spcBef>
              <a:defRPr sz="1600" b="0" cap="none" baseline="0">
                <a:solidFill>
                  <a:schemeClr val="tx1"/>
                </a:solidFill>
              </a:defRPr>
            </a:lvl1pPr>
            <a:lvl2pPr>
              <a:defRPr sz="1600" cap="all">
                <a:solidFill>
                  <a:schemeClr val="tx2">
                    <a:lumMod val="50000"/>
                    <a:lumOff val="50000"/>
                  </a:schemeClr>
                </a:solidFill>
              </a:defRPr>
            </a:lvl2pPr>
            <a:lvl3pPr>
              <a:defRPr sz="1600" cap="all">
                <a:solidFill>
                  <a:schemeClr val="tx2">
                    <a:lumMod val="50000"/>
                    <a:lumOff val="50000"/>
                  </a:schemeClr>
                </a:solidFill>
              </a:defRPr>
            </a:lvl3pPr>
            <a:lvl4pPr>
              <a:defRPr sz="1600" cap="all">
                <a:solidFill>
                  <a:schemeClr val="tx2">
                    <a:lumMod val="50000"/>
                    <a:lumOff val="50000"/>
                  </a:schemeClr>
                </a:solidFill>
              </a:defRPr>
            </a:lvl4pPr>
            <a:lvl5pPr>
              <a:defRPr sz="1600" cap="all">
                <a:solidFill>
                  <a:schemeClr val="tx2">
                    <a:lumMod val="50000"/>
                    <a:lumOff val="50000"/>
                  </a:schemeClr>
                </a:solidFill>
              </a:defRPr>
            </a:lvl5pPr>
          </a:lstStyle>
          <a:p>
            <a:pPr lvl="0"/>
            <a:r>
              <a:rPr lang="en-US" smtClean="0"/>
              <a:t>Click to edit Master text styles</a:t>
            </a:r>
          </a:p>
        </p:txBody>
      </p:sp>
      <p:sp>
        <p:nvSpPr>
          <p:cNvPr id="8" name="Footer Placeholder 1"/>
          <p:cNvSpPr>
            <a:spLocks noGrp="1"/>
          </p:cNvSpPr>
          <p:nvPr>
            <p:ph type="ftr" sz="quarter" idx="15"/>
          </p:nvPr>
        </p:nvSpPr>
        <p:spPr/>
        <p:txBody>
          <a:bodyPr/>
          <a:lstStyle>
            <a:lvl1pPr>
              <a:defRPr/>
            </a:lvl1pPr>
          </a:lstStyle>
          <a:p>
            <a:pPr>
              <a:defRPr/>
            </a:pPr>
            <a:r>
              <a:rPr lang="en-US" dirty="0"/>
              <a:t>Presentation Title</a:t>
            </a:r>
          </a:p>
        </p:txBody>
      </p:sp>
      <p:sp>
        <p:nvSpPr>
          <p:cNvPr id="9" name="Slide Number Placeholder 2"/>
          <p:cNvSpPr>
            <a:spLocks noGrp="1"/>
          </p:cNvSpPr>
          <p:nvPr>
            <p:ph type="sldNum" sz="quarter" idx="16"/>
          </p:nvPr>
        </p:nvSpPr>
        <p:spPr/>
        <p:txBody>
          <a:bodyPr/>
          <a:lstStyle>
            <a:lvl1pPr>
              <a:defRPr smtClean="0"/>
            </a:lvl1pPr>
          </a:lstStyle>
          <a:p>
            <a:pPr>
              <a:defRPr/>
            </a:pPr>
            <a:fld id="{7926DC2F-DE00-4FC7-9D7F-8B4408EEE110}" type="slidenum">
              <a:rPr lang="en-US"/>
              <a:pPr>
                <a:defRPr/>
              </a:pPr>
              <a:t>‹#›</a:t>
            </a:fld>
            <a:endParaRPr lang="en-US" dirty="0"/>
          </a:p>
        </p:txBody>
      </p:sp>
    </p:spTree>
    <p:extLst>
      <p:ext uri="{BB962C8B-B14F-4D97-AF65-F5344CB8AC3E}">
        <p14:creationId xmlns:p14="http://schemas.microsoft.com/office/powerpoint/2010/main" val="2075244605"/>
      </p:ext>
    </p:extLst>
  </p:cSld>
  <p:clrMapOvr>
    <a:masterClrMapping/>
  </p:clrMapOvr>
</p:sldLayout>
</file>

<file path=ppt/slideLayouts/slideLayout60.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B86C6C0F-2F8A-4CA0-A85C-6AA896FCDDF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483089583"/>
      </p:ext>
    </p:extLst>
  </p:cSld>
  <p:clrMapOvr>
    <a:masterClrMapping/>
  </p:clrMapOvr>
</p:sldLayout>
</file>

<file path=ppt/slideLayouts/slideLayout61.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79EBBCCF-EBE8-40B3-A89D-44C5907ABA3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180946006"/>
      </p:ext>
    </p:extLst>
  </p:cSld>
  <p:clrMapOvr>
    <a:masterClrMapping/>
  </p:clrMapOvr>
</p:sldLayout>
</file>

<file path=ppt/slideLayouts/slideLayout62.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6D81567-CCAE-41A5-BDA7-87AF8D3A861A}"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713993164"/>
      </p:ext>
    </p:extLst>
  </p:cSld>
  <p:clrMapOvr>
    <a:masterClrMapping/>
  </p:clrMapOvr>
</p:sldLayout>
</file>

<file path=ppt/slideLayouts/slideLayout63.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1E2D4F71-CAFB-4990-A336-59180AA39373}"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578614811"/>
      </p:ext>
    </p:extLst>
  </p:cSld>
  <p:clrMapOvr>
    <a:masterClrMapping/>
  </p:clrMapOvr>
</p:sldLayout>
</file>

<file path=ppt/slideLayouts/slideLayout64.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8494DBB6-5D60-4821-8E1E-209621E45C4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415856339"/>
      </p:ext>
    </p:extLst>
  </p:cSld>
  <p:clrMapOvr>
    <a:masterClrMapping/>
  </p:clrMapOvr>
</p:sldLayout>
</file>

<file path=ppt/slideLayouts/slideLayout65.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8DD5752-7523-4F8F-BB3C-2C8D1DF2B18E}"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2400" dirty="0">
              <a:solidFill>
                <a:prstClr val="black"/>
              </a:solidFill>
              <a:latin typeface="Constantia"/>
              <a:ea typeface="+mn-ea"/>
              <a:cs typeface="Times New Roman" pitchFamily="18" charset="0"/>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2400" dirty="0">
              <a:solidFill>
                <a:prstClr val="black"/>
              </a:solidFill>
              <a:latin typeface="Constantia"/>
              <a:ea typeface="+mn-ea"/>
              <a:cs typeface="Times New Roman" pitchFamily="18" charset="0"/>
            </a:endParaRPr>
          </a:p>
        </p:txBody>
      </p:sp>
    </p:spTree>
    <p:extLst>
      <p:ext uri="{BB962C8B-B14F-4D97-AF65-F5344CB8AC3E}">
        <p14:creationId xmlns:p14="http://schemas.microsoft.com/office/powerpoint/2010/main" val="1882438545"/>
      </p:ext>
    </p:extLst>
  </p:cSld>
  <p:clrMapOvr>
    <a:masterClrMapping/>
  </p:clrMapOvr>
</p:sldLayout>
</file>

<file path=ppt/slideLayouts/slideLayout66.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4153046-646B-41FB-BDDE-2E30AEB97C7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442232179"/>
      </p:ext>
    </p:extLst>
  </p:cSld>
  <p:clrMapOvr>
    <a:masterClrMapping/>
  </p:clrMapOvr>
</p:sldLayout>
</file>

<file path=ppt/slideLayouts/slideLayout67.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63340BFD-3BD1-4ABF-BEEB-765046D61507}"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419475040"/>
      </p:ext>
    </p:extLst>
  </p:cSld>
  <p:clrMapOvr>
    <a:masterClrMapping/>
  </p:clrMapOvr>
</p:sldLayout>
</file>

<file path=ppt/slideLayouts/slideLayout68.xml><?xml version="1.0" encoding="utf-8"?>
<p:sldLayout xmlns:a="http://schemas.openxmlformats.org/drawingml/2006/main" xmlns:r="http://schemas.openxmlformats.org/officeDocument/2006/relationships" xmlns:p="http://schemas.openxmlformats.org/presentationml/2006/main" type="title" preserve="1">
  <p:cSld name="Title Slide">
    <p:bg>
      <p:bgRef idx="1002">
        <a:schemeClr val="bg2"/>
      </p:bgRef>
    </p:bg>
    <p:spTree>
      <p:nvGrpSpPr>
        <p:cNvPr id="1" name=""/>
        <p:cNvGrpSpPr/>
        <p:nvPr/>
      </p:nvGrpSpPr>
      <p:grpSpPr>
        <a:xfrm>
          <a:off x="0" y="0"/>
          <a:ext cx="0" cy="0"/>
          <a:chOff x="0" y="0"/>
          <a:chExt cx="0" cy="0"/>
        </a:xfrm>
      </p:grpSpPr>
      <p:sp>
        <p:nvSpPr>
          <p:cNvPr id="9" name="Title 8"/>
          <p:cNvSpPr>
            <a:spLocks noGrp="1"/>
          </p:cNvSpPr>
          <p:nvPr>
            <p:ph type="ctrTitle"/>
          </p:nvPr>
        </p:nvSpPr>
        <p:spPr>
          <a:xfrm>
            <a:off x="533400" y="1371600"/>
            <a:ext cx="7851648" cy="1828800"/>
          </a:xfrm>
          <a:ln>
            <a:noFill/>
          </a:ln>
        </p:spPr>
        <p:txBody>
          <a:bodyPr vert="horz" tIns="0" rIns="18288" bIns="0" anchor="b">
            <a:normAutofit/>
            <a:scene3d>
              <a:camera prst="orthographicFront"/>
              <a:lightRig rig="freezing" dir="t">
                <a:rot lat="0" lon="0" rev="5640000"/>
              </a:lightRig>
            </a:scene3d>
            <a:sp3d prstMaterial="flat">
              <a:bevelT w="38100" h="38100"/>
              <a:contourClr>
                <a:schemeClr val="tx2"/>
              </a:contourClr>
            </a:sp3d>
          </a:bodyPr>
          <a:lstStyle>
            <a:lvl1pPr algn="r" rtl="0">
              <a:spcBef>
                <a:spcPct val="0"/>
              </a:spcBef>
              <a:buNone/>
              <a:defRPr sz="5600" b="1">
                <a:ln>
                  <a:noFill/>
                </a:ln>
                <a:solidFill>
                  <a:schemeClr val="accent3">
                    <a:tint val="90000"/>
                    <a:satMod val="120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17" name="Subtitle 16"/>
          <p:cNvSpPr>
            <a:spLocks noGrp="1"/>
          </p:cNvSpPr>
          <p:nvPr>
            <p:ph type="subTitle" idx="1"/>
          </p:nvPr>
        </p:nvSpPr>
        <p:spPr>
          <a:xfrm>
            <a:off x="533400" y="3228536"/>
            <a:ext cx="7854696" cy="1752600"/>
          </a:xfrm>
        </p:spPr>
        <p:txBody>
          <a:bodyPr lIns="0" rIns="18288"/>
          <a:lstStyle>
            <a:lvl1pPr marL="0" marR="45720" indent="0" algn="r">
              <a:buNone/>
              <a:defRPr>
                <a:solidFill>
                  <a:schemeClr val="tx1"/>
                </a:solidFill>
              </a:defRPr>
            </a:lvl1pPr>
            <a:lvl2pPr marL="457200" indent="0" algn="ctr">
              <a:buNone/>
            </a:lvl2pPr>
            <a:lvl3pPr marL="914400" indent="0" algn="ctr">
              <a:buNone/>
            </a:lvl3pPr>
            <a:lvl4pPr marL="1371600" indent="0" algn="ctr">
              <a:buNone/>
            </a:lvl4pPr>
            <a:lvl5pPr marL="1828800" indent="0" algn="ctr">
              <a:buNone/>
            </a:lvl5pPr>
            <a:lvl6pPr marL="2286000" indent="0" algn="ctr">
              <a:buNone/>
            </a:lvl6pPr>
            <a:lvl7pPr marL="2743200" indent="0" algn="ctr">
              <a:buNone/>
            </a:lvl7pPr>
            <a:lvl8pPr marL="3200400" indent="0" algn="ctr">
              <a:buNone/>
            </a:lvl8pPr>
            <a:lvl9pPr marL="3657600" indent="0" algn="ctr">
              <a:buNone/>
            </a:lvl9pPr>
          </a:lstStyle>
          <a:p>
            <a:r>
              <a:rPr kumimoji="0" lang="en-US" smtClean="0"/>
              <a:t>Click to edit Master subtitle style</a:t>
            </a:r>
            <a:endParaRPr kumimoji="0" lang="en-US"/>
          </a:p>
        </p:txBody>
      </p:sp>
      <p:sp>
        <p:nvSpPr>
          <p:cNvPr id="30" name="Date Placeholder 29"/>
          <p:cNvSpPr>
            <a:spLocks noGrp="1"/>
          </p:cNvSpPr>
          <p:nvPr>
            <p:ph type="dt" sz="half" idx="10"/>
          </p:nvPr>
        </p:nvSpPr>
        <p:spPr/>
        <p:txBody>
          <a:bodyPr/>
          <a:lstStyle/>
          <a:p>
            <a:endParaRPr lang="en-US" dirty="0">
              <a:solidFill>
                <a:srgbClr val="DBF5F9">
                  <a:shade val="90000"/>
                </a:srgbClr>
              </a:solidFill>
            </a:endParaRPr>
          </a:p>
        </p:txBody>
      </p:sp>
      <p:sp>
        <p:nvSpPr>
          <p:cNvPr id="19" name="Footer Placeholder 18"/>
          <p:cNvSpPr>
            <a:spLocks noGrp="1"/>
          </p:cNvSpPr>
          <p:nvPr>
            <p:ph type="ftr" sz="quarter" idx="11"/>
          </p:nvPr>
        </p:nvSpPr>
        <p:spPr/>
        <p:txBody>
          <a:bodyPr/>
          <a:lstStyle/>
          <a:p>
            <a:endParaRPr lang="en-US" dirty="0">
              <a:solidFill>
                <a:srgbClr val="DBF5F9">
                  <a:shade val="90000"/>
                </a:srgbClr>
              </a:solidFill>
            </a:endParaRPr>
          </a:p>
        </p:txBody>
      </p:sp>
      <p:sp>
        <p:nvSpPr>
          <p:cNvPr id="27" name="Slide Number Placeholder 26"/>
          <p:cNvSpPr>
            <a:spLocks noGrp="1"/>
          </p:cNvSpPr>
          <p:nvPr>
            <p:ph type="sldNum" sz="quarter" idx="12"/>
          </p:nvPr>
        </p:nvSpPr>
        <p:spPr/>
        <p:txBody>
          <a:bodyPr/>
          <a:lstStyle/>
          <a:p>
            <a:fld id="{B1EE4F11-3532-48BA-891E-615F5969CC7E}"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623232210"/>
      </p:ext>
    </p:extLst>
  </p:cSld>
  <p:clrMapOvr>
    <a:overrideClrMapping bg1="dk1" tx1="lt1" bg2="dk2" tx2="lt2" accent1="accent1" accent2="accent2" accent3="accent3" accent4="accent4" accent5="accent5" accent6="accent6" hlink="hlink" folHlink="folHlink"/>
  </p:clrMapOvr>
</p:sldLayout>
</file>

<file path=ppt/slideLayouts/slideLayout69.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Content Placeholder 2"/>
          <p:cNvSpPr>
            <a:spLocks noGrp="1"/>
          </p:cNvSpPr>
          <p:nvPr>
            <p:ph idx="1"/>
          </p:nvPr>
        </p:nvSpPr>
        <p:spPr/>
        <p:txBody>
          <a:body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790F527E-E5B9-456F-8488-AD5073A1429A}"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669372098"/>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preserve="1" userDrawn="1">
  <p:cSld name="Left Title">
    <p:spTree>
      <p:nvGrpSpPr>
        <p:cNvPr id="1" name=""/>
        <p:cNvGrpSpPr/>
        <p:nvPr/>
      </p:nvGrpSpPr>
      <p:grpSpPr>
        <a:xfrm>
          <a:off x="0" y="0"/>
          <a:ext cx="0" cy="0"/>
          <a:chOff x="0" y="0"/>
          <a:chExt cx="0" cy="0"/>
        </a:xfrm>
      </p:grpSpPr>
      <p:sp>
        <p:nvSpPr>
          <p:cNvPr id="3" name="Content Placeholder 2"/>
          <p:cNvSpPr>
            <a:spLocks noGrp="1"/>
          </p:cNvSpPr>
          <p:nvPr>
            <p:ph sz="half" idx="1"/>
          </p:nvPr>
        </p:nvSpPr>
        <p:spPr>
          <a:xfrm>
            <a:off x="356934" y="997858"/>
            <a:ext cx="3010890" cy="4924960"/>
          </a:xfrm>
        </p:spPr>
        <p:txBody>
          <a:bodyPr anchor="ctr"/>
          <a:lstStyle>
            <a:lvl1pPr algn="l">
              <a:defRPr sz="2400" b="0" i="0" cap="all" baseline="0">
                <a:solidFill>
                  <a:schemeClr val="tx1"/>
                </a:solidFill>
                <a:latin typeface="+mn-lt"/>
                <a:cs typeface="Andes ExtraLight"/>
              </a:defRPr>
            </a:lvl1pPr>
            <a:lvl2pPr algn="l">
              <a:defRPr sz="2400" b="0" i="0" cap="all">
                <a:solidFill>
                  <a:schemeClr val="tx2">
                    <a:lumMod val="50000"/>
                    <a:lumOff val="50000"/>
                  </a:schemeClr>
                </a:solidFill>
                <a:latin typeface="+mn-lt"/>
                <a:cs typeface="Andes ExtraLight"/>
              </a:defRPr>
            </a:lvl2pPr>
            <a:lvl3pPr algn="l">
              <a:defRPr sz="2400" b="0" i="0" cap="all">
                <a:solidFill>
                  <a:schemeClr val="tx2">
                    <a:lumMod val="50000"/>
                    <a:lumOff val="50000"/>
                  </a:schemeClr>
                </a:solidFill>
                <a:latin typeface="+mn-lt"/>
                <a:cs typeface="Andes ExtraLight"/>
              </a:defRPr>
            </a:lvl3pPr>
            <a:lvl4pPr algn="l">
              <a:defRPr sz="2400" b="0" i="0" cap="all">
                <a:solidFill>
                  <a:schemeClr val="tx2">
                    <a:lumMod val="50000"/>
                    <a:lumOff val="50000"/>
                  </a:schemeClr>
                </a:solidFill>
                <a:latin typeface="+mn-lt"/>
                <a:cs typeface="Andes ExtraLight"/>
              </a:defRPr>
            </a:lvl4pPr>
            <a:lvl5pPr algn="l">
              <a:defRPr sz="2400" b="0" i="0" cap="all">
                <a:solidFill>
                  <a:schemeClr val="tx2">
                    <a:lumMod val="50000"/>
                    <a:lumOff val="50000"/>
                  </a:schemeClr>
                </a:solidFill>
                <a:latin typeface="+mn-lt"/>
                <a:cs typeface="Andes ExtraLight"/>
              </a:defRPr>
            </a:lvl5pPr>
            <a:lvl6pPr>
              <a:defRPr sz="1800"/>
            </a:lvl6pPr>
            <a:lvl7pPr>
              <a:defRPr sz="1800"/>
            </a:lvl7pPr>
            <a:lvl8pPr>
              <a:defRPr sz="1800"/>
            </a:lvl8pPr>
            <a:lvl9pPr>
              <a:defRPr sz="1800"/>
            </a:lvl9pPr>
          </a:lstStyle>
          <a:p>
            <a:pPr lvl="0"/>
            <a:r>
              <a:rPr lang="en-US" smtClean="0"/>
              <a:t>Click to edit Master text styles</a:t>
            </a:r>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B7E3858F-ED92-4D33-9105-3DC65086BBDB}"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908801841"/>
      </p:ext>
    </p:extLst>
  </p:cSld>
  <p:clrMapOvr>
    <a:masterClrMapping/>
  </p:clrMapOvr>
</p:sldLayout>
</file>

<file path=ppt/slideLayouts/slideLayout70.xml><?xml version="1.0" encoding="utf-8"?>
<p:sldLayout xmlns:a="http://schemas.openxmlformats.org/drawingml/2006/main" xmlns:r="http://schemas.openxmlformats.org/officeDocument/2006/relationships" xmlns:p="http://schemas.openxmlformats.org/presentationml/2006/main" type="secHead" preserve="1">
  <p:cSld name="Section Header">
    <p:bg>
      <p:bgRef idx="1002">
        <a:schemeClr val="bg2"/>
      </p:bgRef>
    </p:bg>
    <p:spTree>
      <p:nvGrpSpPr>
        <p:cNvPr id="1" name=""/>
        <p:cNvGrpSpPr/>
        <p:nvPr/>
      </p:nvGrpSpPr>
      <p:grpSpPr>
        <a:xfrm>
          <a:off x="0" y="0"/>
          <a:ext cx="0" cy="0"/>
          <a:chOff x="0" y="0"/>
          <a:chExt cx="0" cy="0"/>
        </a:xfrm>
      </p:grpSpPr>
      <p:sp>
        <p:nvSpPr>
          <p:cNvPr id="2" name="Title 1"/>
          <p:cNvSpPr>
            <a:spLocks noGrp="1"/>
          </p:cNvSpPr>
          <p:nvPr>
            <p:ph type="title"/>
          </p:nvPr>
        </p:nvSpPr>
        <p:spPr>
          <a:xfrm>
            <a:off x="530352" y="1316736"/>
            <a:ext cx="7772400" cy="1362456"/>
          </a:xfrm>
          <a:ln>
            <a:noFill/>
          </a:ln>
        </p:spPr>
        <p:txBody>
          <a:bodyPr vert="horz" tIns="0" bIns="0" anchor="b">
            <a:noAutofit/>
            <a:scene3d>
              <a:camera prst="orthographicFront"/>
              <a:lightRig rig="freezing" dir="t">
                <a:rot lat="0" lon="0" rev="5640000"/>
              </a:lightRig>
            </a:scene3d>
            <a:sp3d prstMaterial="flat">
              <a:bevelT w="38100" h="38100"/>
            </a:sp3d>
          </a:bodyPr>
          <a:lstStyle>
            <a:lvl1pPr algn="l" rtl="0">
              <a:spcBef>
                <a:spcPct val="0"/>
              </a:spcBef>
              <a:buNone/>
              <a:defRPr lang="en-US" sz="5600" b="1" cap="none" baseline="0" dirty="0">
                <a:ln w="635">
                  <a:noFill/>
                </a:ln>
                <a:solidFill>
                  <a:schemeClr val="accent4">
                    <a:tint val="90000"/>
                    <a:satMod val="125000"/>
                  </a:schemeClr>
                </a:solidFill>
                <a:effectLst>
                  <a:outerShdw blurRad="38100" dist="25400" dir="5400000" algn="tl" rotWithShape="0">
                    <a:srgbClr val="000000">
                      <a:alpha val="43000"/>
                    </a:srgbClr>
                  </a:outerShdw>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530352" y="2704664"/>
            <a:ext cx="7772400" cy="1509712"/>
          </a:xfrm>
        </p:spPr>
        <p:txBody>
          <a:bodyPr lIns="45720" rIns="45720" anchor="t"/>
          <a:lstStyle>
            <a:lvl1pPr marL="0" indent="0">
              <a:buNone/>
              <a:defRPr sz="2200">
                <a:solidFill>
                  <a:schemeClr val="tx1"/>
                </a:solidFill>
              </a:defRPr>
            </a:lvl1pPr>
            <a:lvl2pPr>
              <a:buNone/>
              <a:defRPr sz="1800">
                <a:solidFill>
                  <a:schemeClr val="tx1">
                    <a:tint val="75000"/>
                  </a:schemeClr>
                </a:solidFill>
              </a:defRPr>
            </a:lvl2pPr>
            <a:lvl3pPr>
              <a:buNone/>
              <a:defRPr sz="1600">
                <a:solidFill>
                  <a:schemeClr val="tx1">
                    <a:tint val="75000"/>
                  </a:schemeClr>
                </a:solidFill>
              </a:defRPr>
            </a:lvl3pPr>
            <a:lvl4pPr>
              <a:buNone/>
              <a:defRPr sz="1400">
                <a:solidFill>
                  <a:schemeClr val="tx1">
                    <a:tint val="75000"/>
                  </a:schemeClr>
                </a:solidFill>
              </a:defRPr>
            </a:lvl4pPr>
            <a:lvl5pPr>
              <a:buNone/>
              <a:defRPr sz="1400">
                <a:solidFill>
                  <a:schemeClr val="tx1">
                    <a:tint val="75000"/>
                  </a:schemeClr>
                </a:solidFill>
              </a:defRPr>
            </a:lvl5pPr>
          </a:lstStyle>
          <a:p>
            <a:pPr lvl="0" eaLnBrk="1" latinLnBrk="0" hangingPunct="1"/>
            <a:r>
              <a:rPr kumimoji="0" lang="en-US" smtClean="0"/>
              <a:t>Click to edit Master text styles</a:t>
            </a:r>
          </a:p>
        </p:txBody>
      </p:sp>
      <p:sp>
        <p:nvSpPr>
          <p:cNvPr id="4" name="Date Placeholder 3"/>
          <p:cNvSpPr>
            <a:spLocks noGrp="1"/>
          </p:cNvSpPr>
          <p:nvPr>
            <p:ph type="dt" sz="half" idx="10"/>
          </p:nvPr>
        </p:nvSpPr>
        <p:spPr/>
        <p:txBody>
          <a:bodyPr/>
          <a:lstStyle/>
          <a:p>
            <a:endParaRPr lang="en-US" dirty="0">
              <a:solidFill>
                <a:srgbClr val="DBF5F9">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DBF5F9">
                  <a:shade val="90000"/>
                </a:srgbClr>
              </a:solidFill>
            </a:endParaRPr>
          </a:p>
        </p:txBody>
      </p:sp>
      <p:sp>
        <p:nvSpPr>
          <p:cNvPr id="6" name="Slide Number Placeholder 5"/>
          <p:cNvSpPr>
            <a:spLocks noGrp="1"/>
          </p:cNvSpPr>
          <p:nvPr>
            <p:ph type="sldNum" sz="quarter" idx="12"/>
          </p:nvPr>
        </p:nvSpPr>
        <p:spPr/>
        <p:txBody>
          <a:bodyPr/>
          <a:lstStyle/>
          <a:p>
            <a:fld id="{8275838F-F397-4F3E-8B31-68C767A66D5D}" type="slidenum">
              <a:rPr lang="en-US" smtClean="0">
                <a:solidFill>
                  <a:srgbClr val="DBF5F9">
                    <a:shade val="90000"/>
                  </a:srgbClr>
                </a:solidFill>
              </a:rPr>
              <a:pPr/>
              <a:t>‹#›</a:t>
            </a:fld>
            <a:endParaRPr lang="en-US" dirty="0">
              <a:solidFill>
                <a:srgbClr val="DBF5F9">
                  <a:shade val="90000"/>
                </a:srgbClr>
              </a:solidFill>
            </a:endParaRPr>
          </a:p>
        </p:txBody>
      </p:sp>
    </p:spTree>
    <p:extLst>
      <p:ext uri="{BB962C8B-B14F-4D97-AF65-F5344CB8AC3E}">
        <p14:creationId xmlns:p14="http://schemas.microsoft.com/office/powerpoint/2010/main" val="2405798168"/>
      </p:ext>
    </p:extLst>
  </p:cSld>
  <p:clrMapOvr>
    <a:overrideClrMapping bg1="dk1" tx1="lt1" bg2="dk2" tx2="lt2" accent1="accent1" accent2="accent2" accent3="accent3" accent4="accent4" accent5="accent5" accent6="accent6" hlink="hlink" folHlink="folHlink"/>
  </p:clrMapOvr>
</p:sldLayout>
</file>

<file path=ppt/slideLayouts/slideLayout71.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a:lstStyle/>
          <a:p>
            <a:r>
              <a:rPr kumimoji="0" lang="en-US" smtClean="0"/>
              <a:t>Click to edit Master title style</a:t>
            </a:r>
            <a:endParaRPr kumimoji="0" lang="en-US"/>
          </a:p>
        </p:txBody>
      </p:sp>
      <p:sp>
        <p:nvSpPr>
          <p:cNvPr id="3" name="Content Placeholder 2"/>
          <p:cNvSpPr>
            <a:spLocks noGrp="1"/>
          </p:cNvSpPr>
          <p:nvPr>
            <p:ph sz="half" idx="1"/>
          </p:nvPr>
        </p:nvSpPr>
        <p:spPr>
          <a:xfrm>
            <a:off x="457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Content Placeholder 3"/>
          <p:cNvSpPr>
            <a:spLocks noGrp="1"/>
          </p:cNvSpPr>
          <p:nvPr>
            <p:ph sz="half" idx="2"/>
          </p:nvPr>
        </p:nvSpPr>
        <p:spPr>
          <a:xfrm>
            <a:off x="4648200" y="1920085"/>
            <a:ext cx="4038600" cy="4434840"/>
          </a:xfrm>
        </p:spPr>
        <p:txBody>
          <a:bodyPr/>
          <a:lstStyle>
            <a:lvl1pPr>
              <a:defRPr sz="2600"/>
            </a:lvl1pPr>
            <a:lvl2pPr>
              <a:defRPr sz="2400"/>
            </a:lvl2pPr>
            <a:lvl3pPr>
              <a:defRPr sz="2000"/>
            </a:lvl3pPr>
            <a:lvl4pPr>
              <a:defRPr sz="18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B86C6C0F-2F8A-4CA0-A85C-6AA896FCDDF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645887892"/>
      </p:ext>
    </p:extLst>
  </p:cSld>
  <p:clrMapOvr>
    <a:masterClrMapping/>
  </p:clrMapOvr>
</p:sldLayout>
</file>

<file path=ppt/slideLayouts/slideLayout72.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229600" cy="1143000"/>
          </a:xfrm>
        </p:spPr>
        <p:txBody>
          <a:bodyPr tIns="45720" anchor="b"/>
          <a:lstStyle>
            <a:lvl1pPr>
              <a:defRPr/>
            </a:lvl1pPr>
          </a:lstStyle>
          <a:p>
            <a:r>
              <a:rPr kumimoji="0" lang="en-US" smtClean="0"/>
              <a:t>Click to edit Master title style</a:t>
            </a:r>
            <a:endParaRPr kumimoji="0" lang="en-US"/>
          </a:p>
        </p:txBody>
      </p:sp>
      <p:sp>
        <p:nvSpPr>
          <p:cNvPr id="3" name="Text Placeholder 2"/>
          <p:cNvSpPr>
            <a:spLocks noGrp="1"/>
          </p:cNvSpPr>
          <p:nvPr>
            <p:ph type="body" idx="1"/>
          </p:nvPr>
        </p:nvSpPr>
        <p:spPr>
          <a:xfrm>
            <a:off x="457200" y="1855248"/>
            <a:ext cx="4040188" cy="659352"/>
          </a:xfrm>
        </p:spPr>
        <p:txBody>
          <a:bodyPr lIns="45720" tIns="0" rIns="45720" bIns="0" anchor="ctr">
            <a:noAutofit/>
          </a:bodyP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4" name="Text Placeholder 3"/>
          <p:cNvSpPr>
            <a:spLocks noGrp="1"/>
          </p:cNvSpPr>
          <p:nvPr>
            <p:ph type="body" sz="half" idx="3"/>
          </p:nvPr>
        </p:nvSpPr>
        <p:spPr>
          <a:xfrm>
            <a:off x="4645025" y="1859757"/>
            <a:ext cx="4041775" cy="654843"/>
          </a:xfrm>
        </p:spPr>
        <p:txBody>
          <a:bodyPr lIns="45720" tIns="0" rIns="45720" bIns="0" anchor="ctr"/>
          <a:lstStyle>
            <a:lvl1pPr marL="0" indent="0">
              <a:buNone/>
              <a:defRPr sz="2400" b="1" cap="none" baseline="0">
                <a:solidFill>
                  <a:schemeClr val="tx2"/>
                </a:solidFill>
                <a:effectLst/>
              </a:defRPr>
            </a:lvl1pPr>
            <a:lvl2pPr>
              <a:buNone/>
              <a:defRPr sz="2000" b="1"/>
            </a:lvl2pPr>
            <a:lvl3pPr>
              <a:buNone/>
              <a:defRPr sz="1800" b="1"/>
            </a:lvl3pPr>
            <a:lvl4pPr>
              <a:buNone/>
              <a:defRPr sz="1600" b="1"/>
            </a:lvl4pPr>
            <a:lvl5pPr>
              <a:buNone/>
              <a:defRPr sz="1600" b="1"/>
            </a:lvl5pPr>
          </a:lstStyle>
          <a:p>
            <a:pPr lvl="0" eaLnBrk="1" latinLnBrk="0" hangingPunct="1"/>
            <a:r>
              <a:rPr kumimoji="0" lang="en-US" smtClean="0"/>
              <a:t>Click to edit Master text styles</a:t>
            </a:r>
          </a:p>
        </p:txBody>
      </p:sp>
      <p:sp>
        <p:nvSpPr>
          <p:cNvPr id="5" name="Content Placeholder 4"/>
          <p:cNvSpPr>
            <a:spLocks noGrp="1"/>
          </p:cNvSpPr>
          <p:nvPr>
            <p:ph sz="quarter" idx="2"/>
          </p:nvPr>
        </p:nvSpPr>
        <p:spPr>
          <a:xfrm>
            <a:off x="457200" y="2514600"/>
            <a:ext cx="4040188"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6" name="Content Placeholder 5"/>
          <p:cNvSpPr>
            <a:spLocks noGrp="1"/>
          </p:cNvSpPr>
          <p:nvPr>
            <p:ph sz="quarter" idx="4"/>
          </p:nvPr>
        </p:nvSpPr>
        <p:spPr>
          <a:xfrm>
            <a:off x="4645025" y="2514600"/>
            <a:ext cx="4041775" cy="3845720"/>
          </a:xfrm>
        </p:spPr>
        <p:txBody>
          <a:bodyPr tIns="0"/>
          <a:lstStyle>
            <a:lvl1pPr>
              <a:defRPr sz="2200"/>
            </a:lvl1pPr>
            <a:lvl2pPr>
              <a:defRPr sz="2000"/>
            </a:lvl2pPr>
            <a:lvl3pPr>
              <a:defRPr sz="1800"/>
            </a:lvl3pPr>
            <a:lvl4pPr>
              <a:defRPr sz="1600"/>
            </a:lvl4pPr>
            <a:lvl5pPr>
              <a:defRPr sz="16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7" name="Date Placeholder 6"/>
          <p:cNvSpPr>
            <a:spLocks noGrp="1"/>
          </p:cNvSpPr>
          <p:nvPr>
            <p:ph type="dt" sz="half" idx="10"/>
          </p:nvPr>
        </p:nvSpPr>
        <p:spPr/>
        <p:txBody>
          <a:bodyPr/>
          <a:lstStyle/>
          <a:p>
            <a:endParaRPr lang="en-US" dirty="0">
              <a:solidFill>
                <a:srgbClr val="04617B">
                  <a:shade val="90000"/>
                </a:srgbClr>
              </a:solidFill>
            </a:endParaRPr>
          </a:p>
        </p:txBody>
      </p:sp>
      <p:sp>
        <p:nvSpPr>
          <p:cNvPr id="8" name="Footer Placeholder 7"/>
          <p:cNvSpPr>
            <a:spLocks noGrp="1"/>
          </p:cNvSpPr>
          <p:nvPr>
            <p:ph type="ftr" sz="quarter" idx="11"/>
          </p:nvPr>
        </p:nvSpPr>
        <p:spPr/>
        <p:txBody>
          <a:bodyPr/>
          <a:lstStyle/>
          <a:p>
            <a:endParaRPr lang="en-US" dirty="0">
              <a:solidFill>
                <a:srgbClr val="04617B">
                  <a:shade val="90000"/>
                </a:srgbClr>
              </a:solidFill>
            </a:endParaRPr>
          </a:p>
        </p:txBody>
      </p:sp>
      <p:sp>
        <p:nvSpPr>
          <p:cNvPr id="9" name="Slide Number Placeholder 8"/>
          <p:cNvSpPr>
            <a:spLocks noGrp="1"/>
          </p:cNvSpPr>
          <p:nvPr>
            <p:ph type="sldNum" sz="quarter" idx="12"/>
          </p:nvPr>
        </p:nvSpPr>
        <p:spPr/>
        <p:txBody>
          <a:bodyPr/>
          <a:lstStyle/>
          <a:p>
            <a:fld id="{79EBBCCF-EBE8-40B3-A89D-44C5907ABA3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282581903"/>
      </p:ext>
    </p:extLst>
  </p:cSld>
  <p:clrMapOvr>
    <a:masterClrMapping/>
  </p:clrMapOvr>
</p:sldLayout>
</file>

<file path=ppt/slideLayouts/slideLayout73.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a:xfrm>
            <a:off x="457200" y="704088"/>
            <a:ext cx="8305800" cy="1143000"/>
          </a:xfrm>
        </p:spPr>
        <p:txBody>
          <a:bodyPr vert="horz" tIns="45720" bIns="0" anchor="b">
            <a:normAutofit/>
            <a:scene3d>
              <a:camera prst="orthographicFront"/>
              <a:lightRig rig="freezing" dir="t">
                <a:rot lat="0" lon="0" rev="5640000"/>
              </a:lightRig>
            </a:scene3d>
            <a:sp3d prstMaterial="flat">
              <a:contourClr>
                <a:schemeClr val="tx2"/>
              </a:contourClr>
            </a:sp3d>
          </a:bodyPr>
          <a:lstStyle>
            <a:lvl1pPr algn="l" rtl="0">
              <a:spcBef>
                <a:spcPct val="0"/>
              </a:spcBef>
              <a:buNone/>
              <a:defRPr sz="50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Date Placeholder 2"/>
          <p:cNvSpPr>
            <a:spLocks noGrp="1"/>
          </p:cNvSpPr>
          <p:nvPr>
            <p:ph type="dt" sz="half" idx="10"/>
          </p:nvPr>
        </p:nvSpPr>
        <p:spPr/>
        <p:txBody>
          <a:bodyPr/>
          <a:lstStyle/>
          <a:p>
            <a:endParaRPr lang="en-US" dirty="0">
              <a:solidFill>
                <a:srgbClr val="04617B">
                  <a:shade val="90000"/>
                </a:srgbClr>
              </a:solidFill>
            </a:endParaRPr>
          </a:p>
        </p:txBody>
      </p:sp>
      <p:sp>
        <p:nvSpPr>
          <p:cNvPr id="4" name="Footer Placeholder 3"/>
          <p:cNvSpPr>
            <a:spLocks noGrp="1"/>
          </p:cNvSpPr>
          <p:nvPr>
            <p:ph type="ftr" sz="quarter" idx="11"/>
          </p:nvPr>
        </p:nvSpPr>
        <p:spPr/>
        <p:txBody>
          <a:body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p:txBody>
          <a:bodyPr/>
          <a:lstStyle/>
          <a:p>
            <a:fld id="{D6D81567-CCAE-41A5-BDA7-87AF8D3A861A}"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920438811"/>
      </p:ext>
    </p:extLst>
  </p:cSld>
  <p:clrMapOvr>
    <a:masterClrMapping/>
  </p:clrMapOvr>
</p:sldLayout>
</file>

<file path=ppt/slideLayouts/slideLayout74.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endParaRPr lang="en-US" dirty="0">
              <a:solidFill>
                <a:srgbClr val="04617B">
                  <a:shade val="90000"/>
                </a:srgbClr>
              </a:solidFill>
            </a:endParaRPr>
          </a:p>
        </p:txBody>
      </p:sp>
      <p:sp>
        <p:nvSpPr>
          <p:cNvPr id="3" name="Footer Placeholder 2"/>
          <p:cNvSpPr>
            <a:spLocks noGrp="1"/>
          </p:cNvSpPr>
          <p:nvPr>
            <p:ph type="ftr" sz="quarter" idx="11"/>
          </p:nvPr>
        </p:nvSpPr>
        <p:spPr/>
        <p:txBody>
          <a:bodyPr/>
          <a:lstStyle/>
          <a:p>
            <a:endParaRPr lang="en-US" dirty="0">
              <a:solidFill>
                <a:srgbClr val="04617B">
                  <a:shade val="90000"/>
                </a:srgbClr>
              </a:solidFill>
            </a:endParaRPr>
          </a:p>
        </p:txBody>
      </p:sp>
      <p:sp>
        <p:nvSpPr>
          <p:cNvPr id="4" name="Slide Number Placeholder 3"/>
          <p:cNvSpPr>
            <a:spLocks noGrp="1"/>
          </p:cNvSpPr>
          <p:nvPr>
            <p:ph type="sldNum" sz="quarter" idx="12"/>
          </p:nvPr>
        </p:nvSpPr>
        <p:spPr/>
        <p:txBody>
          <a:bodyPr/>
          <a:lstStyle/>
          <a:p>
            <a:fld id="{1E2D4F71-CAFB-4990-A336-59180AA39373}"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024684364"/>
      </p:ext>
    </p:extLst>
  </p:cSld>
  <p:clrMapOvr>
    <a:masterClrMapping/>
  </p:clrMapOvr>
</p:sldLayout>
</file>

<file path=ppt/slideLayouts/slideLayout75.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85800" y="514352"/>
            <a:ext cx="2743200" cy="1162050"/>
          </a:xfrm>
        </p:spPr>
        <p:txBody>
          <a:bodyPr lIns="0" anchor="b">
            <a:noAutofit/>
          </a:bodyPr>
          <a:lstStyle>
            <a:lvl1pPr algn="l" rtl="0">
              <a:spcBef>
                <a:spcPct val="0"/>
              </a:spcBef>
              <a:buNone/>
              <a:defRPr sz="2600" b="0">
                <a:ln>
                  <a:noFill/>
                </a:ln>
                <a:solidFill>
                  <a:schemeClr val="tx2"/>
                </a:solidFill>
                <a:effectLst/>
                <a:latin typeface="+mj-lt"/>
                <a:ea typeface="+mj-ea"/>
                <a:cs typeface="+mj-cs"/>
              </a:defRPr>
            </a:lvl1pPr>
          </a:lstStyle>
          <a:p>
            <a:r>
              <a:rPr kumimoji="0" lang="en-US" smtClean="0"/>
              <a:t>Click to edit Master title style</a:t>
            </a:r>
            <a:endParaRPr kumimoji="0" lang="en-US"/>
          </a:p>
        </p:txBody>
      </p:sp>
      <p:sp>
        <p:nvSpPr>
          <p:cNvPr id="3" name="Text Placeholder 2"/>
          <p:cNvSpPr>
            <a:spLocks noGrp="1"/>
          </p:cNvSpPr>
          <p:nvPr>
            <p:ph type="body" idx="2"/>
          </p:nvPr>
        </p:nvSpPr>
        <p:spPr>
          <a:xfrm>
            <a:off x="685800" y="1676400"/>
            <a:ext cx="2743200" cy="4572000"/>
          </a:xfrm>
        </p:spPr>
        <p:txBody>
          <a:bodyPr lIns="18288" rIns="18288"/>
          <a:lstStyle>
            <a:lvl1pPr marL="0" indent="0" algn="l">
              <a:buNone/>
              <a:defRPr sz="1400"/>
            </a:lvl1pPr>
            <a:lvl2pPr indent="0" algn="l">
              <a:buNone/>
              <a:defRPr sz="1200"/>
            </a:lvl2pPr>
            <a:lvl3pPr indent="0" algn="l">
              <a:buNone/>
              <a:defRPr sz="1000"/>
            </a:lvl3pPr>
            <a:lvl4pPr indent="0" algn="l">
              <a:buNone/>
              <a:defRPr sz="900"/>
            </a:lvl4pPr>
            <a:lvl5pPr indent="0" algn="l">
              <a:buNone/>
              <a:defRPr sz="900"/>
            </a:lvl5pPr>
          </a:lstStyle>
          <a:p>
            <a:pPr lvl="0" eaLnBrk="1" latinLnBrk="0" hangingPunct="1"/>
            <a:r>
              <a:rPr kumimoji="0" lang="en-US" smtClean="0"/>
              <a:t>Click to edit Master text styles</a:t>
            </a:r>
          </a:p>
        </p:txBody>
      </p:sp>
      <p:sp>
        <p:nvSpPr>
          <p:cNvPr id="4" name="Content Placeholder 3"/>
          <p:cNvSpPr>
            <a:spLocks noGrp="1"/>
          </p:cNvSpPr>
          <p:nvPr>
            <p:ph sz="half" idx="1"/>
          </p:nvPr>
        </p:nvSpPr>
        <p:spPr>
          <a:xfrm>
            <a:off x="3575050" y="1676400"/>
            <a:ext cx="5111750" cy="4572000"/>
          </a:xfrm>
        </p:spPr>
        <p:txBody>
          <a:bodyPr tIns="0"/>
          <a:lstStyle>
            <a:lvl1pPr>
              <a:defRPr sz="2800"/>
            </a:lvl1pPr>
            <a:lvl2pPr>
              <a:defRPr sz="2600"/>
            </a:lvl2pPr>
            <a:lvl3pPr>
              <a:defRPr sz="2400"/>
            </a:lvl3pPr>
            <a:lvl4pPr>
              <a:defRPr sz="2000"/>
            </a:lvl4pPr>
            <a:lvl5pPr>
              <a:defRPr sz="1800"/>
            </a:lvl5pPr>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5" name="Date Placeholder 4"/>
          <p:cNvSpPr>
            <a:spLocks noGrp="1"/>
          </p:cNvSpPr>
          <p:nvPr>
            <p:ph type="dt" sz="half" idx="10"/>
          </p:nvPr>
        </p:nvSpPr>
        <p:spPr/>
        <p:txBody>
          <a:bodyPr/>
          <a:lstStyle/>
          <a:p>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p:txBody>
          <a:bodyPr/>
          <a:lstStyle/>
          <a:p>
            <a:fld id="{8494DBB6-5D60-4821-8E1E-209621E45C4B}"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2205935484"/>
      </p:ext>
    </p:extLst>
  </p:cSld>
  <p:clrMapOvr>
    <a:masterClrMapping/>
  </p:clrMapOvr>
</p:sldLayout>
</file>

<file path=ppt/slideLayouts/slideLayout76.xml><?xml version="1.0" encoding="utf-8"?>
<p:sldLayout xmlns:a="http://schemas.openxmlformats.org/drawingml/2006/main" xmlns:r="http://schemas.openxmlformats.org/officeDocument/2006/relationships" xmlns:p="http://schemas.openxmlformats.org/presentationml/2006/main" showMasterSp="0" type="picTx" preserve="1">
  <p:cSld name="Picture with Caption">
    <p:spTree>
      <p:nvGrpSpPr>
        <p:cNvPr id="1" name=""/>
        <p:cNvGrpSpPr/>
        <p:nvPr/>
      </p:nvGrpSpPr>
      <p:grpSpPr>
        <a:xfrm>
          <a:off x="0" y="0"/>
          <a:ext cx="0" cy="0"/>
          <a:chOff x="0" y="0"/>
          <a:chExt cx="0" cy="0"/>
        </a:xfrm>
      </p:grpSpPr>
      <p:sp>
        <p:nvSpPr>
          <p:cNvPr id="9" name="Snip and Round Single Corner Rectangle 8"/>
          <p:cNvSpPr/>
          <p:nvPr/>
        </p:nvSpPr>
        <p:spPr>
          <a:xfrm rot="420000" flipV="1">
            <a:off x="3165753" y="1108077"/>
            <a:ext cx="5257800" cy="4114800"/>
          </a:xfrm>
          <a:prstGeom prst="snipRoundRect">
            <a:avLst>
              <a:gd name="adj1" fmla="val 0"/>
              <a:gd name="adj2" fmla="val 3646"/>
            </a:avLst>
          </a:prstGeom>
          <a:solidFill>
            <a:srgbClr val="FFFFFF"/>
          </a:solidFill>
          <a:ln w="3175" cap="rnd" cmpd="sng" algn="ctr">
            <a:solidFill>
              <a:srgbClr val="C0C0C0"/>
            </a:solidFill>
            <a:prstDash val="solid"/>
          </a:ln>
          <a:effectLst>
            <a:outerShdw blurRad="63500" dist="38500" dir="7500000" sx="98500" sy="100080" kx="100000" algn="tl" rotWithShape="0">
              <a:srgbClr val="000000">
                <a:alpha val="25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12" name="Right Triangle 11"/>
          <p:cNvSpPr/>
          <p:nvPr/>
        </p:nvSpPr>
        <p:spPr>
          <a:xfrm rot="420000" flipV="1">
            <a:off x="8004134" y="5359769"/>
            <a:ext cx="155448" cy="155448"/>
          </a:xfrm>
          <a:prstGeom prst="rtTriangle">
            <a:avLst/>
          </a:prstGeom>
          <a:solidFill>
            <a:srgbClr val="FFFFFF"/>
          </a:solidFill>
          <a:ln w="12700" cap="flat" cmpd="sng" algn="ctr">
            <a:solidFill>
              <a:srgbClr val="FFFFFF"/>
            </a:solidFill>
            <a:prstDash val="solid"/>
            <a:bevel/>
          </a:ln>
          <a:effectLst>
            <a:outerShdw blurRad="19685" dist="6350" dir="12900000" algn="tl" rotWithShape="0">
              <a:srgbClr val="000000">
                <a:alpha val="47000"/>
              </a:srgbClr>
            </a:outerShdw>
          </a:effectLst>
        </p:spPr>
        <p:style>
          <a:lnRef idx="2">
            <a:schemeClr val="accent1"/>
          </a:lnRef>
          <a:fillRef idx="1">
            <a:schemeClr val="accent1"/>
          </a:fillRef>
          <a:effectRef idx="0">
            <a:schemeClr val="accent1"/>
          </a:effectRef>
          <a:fontRef idx="minor">
            <a:schemeClr val="lt1"/>
          </a:fontRef>
        </p:style>
        <p:txBody>
          <a:bodyPr rtlCol="0" anchor="ctr"/>
          <a:lstStyle/>
          <a:p>
            <a:pPr algn="ctr"/>
            <a:endParaRPr lang="en-US" sz="2400" dirty="0">
              <a:solidFill>
                <a:prstClr val="white"/>
              </a:solidFill>
            </a:endParaRPr>
          </a:p>
        </p:txBody>
      </p:sp>
      <p:sp>
        <p:nvSpPr>
          <p:cNvPr id="2" name="Title 1"/>
          <p:cNvSpPr>
            <a:spLocks noGrp="1"/>
          </p:cNvSpPr>
          <p:nvPr>
            <p:ph type="title"/>
          </p:nvPr>
        </p:nvSpPr>
        <p:spPr>
          <a:xfrm>
            <a:off x="609600" y="1176996"/>
            <a:ext cx="2212848" cy="1582621"/>
          </a:xfrm>
        </p:spPr>
        <p:txBody>
          <a:bodyPr vert="horz" lIns="45720" tIns="45720" rIns="45720" bIns="45720" anchor="b"/>
          <a:lstStyle>
            <a:lvl1pPr algn="l">
              <a:buNone/>
              <a:defRPr sz="2000" b="1">
                <a:solidFill>
                  <a:schemeClr val="tx2"/>
                </a:solidFill>
              </a:defRPr>
            </a:lvl1pPr>
          </a:lstStyle>
          <a:p>
            <a:r>
              <a:rPr kumimoji="0" lang="en-US" smtClean="0"/>
              <a:t>Click to edit Master title style</a:t>
            </a:r>
            <a:endParaRPr kumimoji="0" lang="en-US"/>
          </a:p>
        </p:txBody>
      </p:sp>
      <p:sp>
        <p:nvSpPr>
          <p:cNvPr id="4" name="Text Placeholder 3"/>
          <p:cNvSpPr>
            <a:spLocks noGrp="1"/>
          </p:cNvSpPr>
          <p:nvPr>
            <p:ph type="body" sz="half" idx="2"/>
          </p:nvPr>
        </p:nvSpPr>
        <p:spPr>
          <a:xfrm>
            <a:off x="609600" y="2828785"/>
            <a:ext cx="2209800" cy="2179320"/>
          </a:xfrm>
        </p:spPr>
        <p:txBody>
          <a:bodyPr lIns="64008" rIns="45720" bIns="45720" anchor="t"/>
          <a:lstStyle>
            <a:lvl1pPr marL="0" indent="0" algn="l">
              <a:spcBef>
                <a:spcPts val="250"/>
              </a:spcBef>
              <a:buFontTx/>
              <a:buNone/>
              <a:defRPr sz="1300"/>
            </a:lvl1pPr>
            <a:lvl2pPr>
              <a:defRPr sz="1200"/>
            </a:lvl2pPr>
            <a:lvl3pPr>
              <a:defRPr sz="1000"/>
            </a:lvl3pPr>
            <a:lvl4pPr>
              <a:defRPr sz="900"/>
            </a:lvl4pPr>
            <a:lvl5pPr>
              <a:defRPr sz="900"/>
            </a:lvl5pPr>
          </a:lstStyle>
          <a:p>
            <a:pPr lvl="0" eaLnBrk="1" latinLnBrk="0" hangingPunct="1"/>
            <a:r>
              <a:rPr kumimoji="0" lang="en-US" smtClean="0"/>
              <a:t>Click to edit Master text styles</a:t>
            </a:r>
          </a:p>
        </p:txBody>
      </p:sp>
      <p:sp>
        <p:nvSpPr>
          <p:cNvPr id="5" name="Date Placeholder 4"/>
          <p:cNvSpPr>
            <a:spLocks noGrp="1"/>
          </p:cNvSpPr>
          <p:nvPr>
            <p:ph type="dt" sz="half" idx="10"/>
          </p:nvPr>
        </p:nvSpPr>
        <p:spPr/>
        <p:txBody>
          <a:bodyPr/>
          <a:lstStyle/>
          <a:p>
            <a:endParaRPr lang="en-US" dirty="0">
              <a:solidFill>
                <a:srgbClr val="04617B">
                  <a:shade val="90000"/>
                </a:srgbClr>
              </a:solidFill>
            </a:endParaRPr>
          </a:p>
        </p:txBody>
      </p:sp>
      <p:sp>
        <p:nvSpPr>
          <p:cNvPr id="6" name="Footer Placeholder 5"/>
          <p:cNvSpPr>
            <a:spLocks noGrp="1"/>
          </p:cNvSpPr>
          <p:nvPr>
            <p:ph type="ftr" sz="quarter" idx="11"/>
          </p:nvPr>
        </p:nvSpPr>
        <p:spPr/>
        <p:txBody>
          <a:bodyPr/>
          <a:lstStyle/>
          <a:p>
            <a:endParaRPr lang="en-US" dirty="0">
              <a:solidFill>
                <a:srgbClr val="04617B">
                  <a:shade val="90000"/>
                </a:srgbClr>
              </a:solidFill>
            </a:endParaRPr>
          </a:p>
        </p:txBody>
      </p:sp>
      <p:sp>
        <p:nvSpPr>
          <p:cNvPr id="7" name="Slide Number Placeholder 6"/>
          <p:cNvSpPr>
            <a:spLocks noGrp="1"/>
          </p:cNvSpPr>
          <p:nvPr>
            <p:ph type="sldNum" sz="quarter" idx="12"/>
          </p:nvPr>
        </p:nvSpPr>
        <p:spPr>
          <a:xfrm>
            <a:off x="8077200" y="6356350"/>
            <a:ext cx="609600" cy="365125"/>
          </a:xfrm>
        </p:spPr>
        <p:txBody>
          <a:bodyPr/>
          <a:lstStyle/>
          <a:p>
            <a:fld id="{48DD5752-7523-4F8F-BB3C-2C8D1DF2B18E}" type="slidenum">
              <a:rPr lang="en-US" smtClean="0">
                <a:solidFill>
                  <a:srgbClr val="04617B">
                    <a:shade val="90000"/>
                  </a:srgbClr>
                </a:solidFill>
              </a:rPr>
              <a:pPr/>
              <a:t>‹#›</a:t>
            </a:fld>
            <a:endParaRPr lang="en-US" dirty="0">
              <a:solidFill>
                <a:srgbClr val="04617B">
                  <a:shade val="90000"/>
                </a:srgbClr>
              </a:solidFill>
            </a:endParaRPr>
          </a:p>
        </p:txBody>
      </p:sp>
      <p:sp>
        <p:nvSpPr>
          <p:cNvPr id="3" name="Picture Placeholder 2"/>
          <p:cNvSpPr>
            <a:spLocks noGrp="1"/>
          </p:cNvSpPr>
          <p:nvPr>
            <p:ph type="pic" idx="1"/>
          </p:nvPr>
        </p:nvSpPr>
        <p:spPr>
          <a:xfrm rot="420000">
            <a:off x="3485793" y="1199517"/>
            <a:ext cx="4617720" cy="3931920"/>
          </a:xfrm>
          <a:prstGeom prst="rect">
            <a:avLst/>
          </a:prstGeom>
          <a:solidFill>
            <a:schemeClr val="bg2"/>
          </a:solidFill>
          <a:ln w="3000" cap="rnd">
            <a:solidFill>
              <a:srgbClr val="C0C0C0"/>
            </a:solidFill>
            <a:round/>
          </a:ln>
          <a:effectLst/>
        </p:spPr>
        <p:txBody>
          <a:bodyPr/>
          <a:lstStyle>
            <a:lvl1pPr marL="0" indent="0">
              <a:buNone/>
              <a:defRPr sz="3200"/>
            </a:lvl1pPr>
          </a:lstStyle>
          <a:p>
            <a:r>
              <a:rPr kumimoji="0" lang="en-US" dirty="0" smtClean="0"/>
              <a:t>Click icon to add picture</a:t>
            </a:r>
            <a:endParaRPr kumimoji="0" lang="en-US" dirty="0"/>
          </a:p>
        </p:txBody>
      </p:sp>
      <p:sp>
        <p:nvSpPr>
          <p:cNvPr id="10" name="Freeform 9"/>
          <p:cNvSpPr>
            <a:spLocks/>
          </p:cNvSpPr>
          <p:nvPr/>
        </p:nvSpPr>
        <p:spPr bwMode="auto">
          <a:xfrm flipV="1">
            <a:off x="-9525" y="5816600"/>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2400" dirty="0">
              <a:solidFill>
                <a:prstClr val="black"/>
              </a:solidFill>
              <a:latin typeface="Constantia"/>
              <a:ea typeface="+mn-ea"/>
              <a:cs typeface="Times New Roman" pitchFamily="18" charset="0"/>
            </a:endParaRPr>
          </a:p>
        </p:txBody>
      </p:sp>
      <p:sp>
        <p:nvSpPr>
          <p:cNvPr id="11" name="Freeform 10"/>
          <p:cNvSpPr>
            <a:spLocks/>
          </p:cNvSpPr>
          <p:nvPr/>
        </p:nvSpPr>
        <p:spPr bwMode="auto">
          <a:xfrm flipV="1">
            <a:off x="4381500" y="6219825"/>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2400" dirty="0">
              <a:solidFill>
                <a:prstClr val="black"/>
              </a:solidFill>
              <a:latin typeface="Constantia"/>
              <a:ea typeface="+mn-ea"/>
              <a:cs typeface="Times New Roman" pitchFamily="18" charset="0"/>
            </a:endParaRPr>
          </a:p>
        </p:txBody>
      </p:sp>
    </p:spTree>
    <p:extLst>
      <p:ext uri="{BB962C8B-B14F-4D97-AF65-F5344CB8AC3E}">
        <p14:creationId xmlns:p14="http://schemas.microsoft.com/office/powerpoint/2010/main" val="2433551399"/>
      </p:ext>
    </p:extLst>
  </p:cSld>
  <p:clrMapOvr>
    <a:masterClrMapping/>
  </p:clrMapOvr>
</p:sldLayout>
</file>

<file path=ppt/slideLayouts/slideLayout77.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D4153046-646B-41FB-BDDE-2E30AEB97C7E}"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4037727500"/>
      </p:ext>
    </p:extLst>
  </p:cSld>
  <p:clrMapOvr>
    <a:masterClrMapping/>
  </p:clrMapOvr>
</p:sldLayout>
</file>

<file path=ppt/slideLayouts/slideLayout78.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914401"/>
            <a:ext cx="2057400" cy="5211763"/>
          </a:xfrm>
        </p:spPr>
        <p:txBody>
          <a:bodyPr vert="eaVert"/>
          <a:lstStyle/>
          <a:p>
            <a:r>
              <a:rPr kumimoji="0" lang="en-US" smtClean="0"/>
              <a:t>Click to edit Master title style</a:t>
            </a:r>
            <a:endParaRPr kumimoji="0" lang="en-US"/>
          </a:p>
        </p:txBody>
      </p:sp>
      <p:sp>
        <p:nvSpPr>
          <p:cNvPr id="3" name="Vertical Text Placeholder 2"/>
          <p:cNvSpPr>
            <a:spLocks noGrp="1"/>
          </p:cNvSpPr>
          <p:nvPr>
            <p:ph type="body" orient="vert" idx="1"/>
          </p:nvPr>
        </p:nvSpPr>
        <p:spPr>
          <a:xfrm>
            <a:off x="457200" y="914401"/>
            <a:ext cx="6019800" cy="5211763"/>
          </a:xfrm>
        </p:spPr>
        <p:txBody>
          <a:bodyPr vert="eaVert"/>
          <a:lstStyle/>
          <a:p>
            <a:pPr lvl="0" eaLnBrk="1" latinLnBrk="0" hangingPunct="1"/>
            <a:r>
              <a:rPr lang="en-US" smtClean="0"/>
              <a:t>Click to edit Master text styles</a:t>
            </a:r>
          </a:p>
          <a:p>
            <a:pPr lvl="1" eaLnBrk="1" latinLnBrk="0" hangingPunct="1"/>
            <a:r>
              <a:rPr lang="en-US" smtClean="0"/>
              <a:t>Second level</a:t>
            </a:r>
          </a:p>
          <a:p>
            <a:pPr lvl="2" eaLnBrk="1" latinLnBrk="0" hangingPunct="1"/>
            <a:r>
              <a:rPr lang="en-US" smtClean="0"/>
              <a:t>Third level</a:t>
            </a:r>
          </a:p>
          <a:p>
            <a:pPr lvl="3" eaLnBrk="1" latinLnBrk="0" hangingPunct="1"/>
            <a:r>
              <a:rPr lang="en-US" smtClean="0"/>
              <a:t>Fourth level</a:t>
            </a:r>
          </a:p>
          <a:p>
            <a:pPr lvl="4" eaLnBrk="1" latinLnBrk="0" hangingPunct="1"/>
            <a:r>
              <a:rPr lang="en-US" smtClean="0"/>
              <a:t>Fifth level</a:t>
            </a:r>
            <a:endParaRPr kumimoji="0" lang="en-US"/>
          </a:p>
        </p:txBody>
      </p:sp>
      <p:sp>
        <p:nvSpPr>
          <p:cNvPr id="4" name="Date Placeholder 3"/>
          <p:cNvSpPr>
            <a:spLocks noGrp="1"/>
          </p:cNvSpPr>
          <p:nvPr>
            <p:ph type="dt" sz="half" idx="10"/>
          </p:nvPr>
        </p:nvSpPr>
        <p:spPr/>
        <p:txBody>
          <a:bodyPr/>
          <a:lstStyle/>
          <a:p>
            <a:endParaRPr lang="en-US" dirty="0">
              <a:solidFill>
                <a:srgbClr val="04617B">
                  <a:shade val="90000"/>
                </a:srgbClr>
              </a:solidFill>
            </a:endParaRPr>
          </a:p>
        </p:txBody>
      </p:sp>
      <p:sp>
        <p:nvSpPr>
          <p:cNvPr id="5" name="Footer Placeholder 4"/>
          <p:cNvSpPr>
            <a:spLocks noGrp="1"/>
          </p:cNvSpPr>
          <p:nvPr>
            <p:ph type="ftr" sz="quarter" idx="11"/>
          </p:nvPr>
        </p:nvSpPr>
        <p:spPr/>
        <p:txBody>
          <a:bodyPr/>
          <a:lstStyle/>
          <a:p>
            <a:endParaRPr lang="en-US" dirty="0">
              <a:solidFill>
                <a:srgbClr val="04617B">
                  <a:shade val="90000"/>
                </a:srgbClr>
              </a:solidFill>
            </a:endParaRPr>
          </a:p>
        </p:txBody>
      </p:sp>
      <p:sp>
        <p:nvSpPr>
          <p:cNvPr id="6" name="Slide Number Placeholder 5"/>
          <p:cNvSpPr>
            <a:spLocks noGrp="1"/>
          </p:cNvSpPr>
          <p:nvPr>
            <p:ph type="sldNum" sz="quarter" idx="12"/>
          </p:nvPr>
        </p:nvSpPr>
        <p:spPr/>
        <p:txBody>
          <a:bodyPr/>
          <a:lstStyle/>
          <a:p>
            <a:fld id="{63340BFD-3BD1-4ABF-BEEB-765046D61507}" type="slidenum">
              <a:rPr lang="en-US" smtClean="0">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1413799868"/>
      </p:ext>
    </p:extLst>
  </p:cSld>
  <p:clrMapOvr>
    <a:masterClrMapping/>
  </p:clrMapOvr>
</p:sldLayout>
</file>

<file path=ppt/slideLayouts/slideLayout79.xml><?xml version="1.0" encoding="utf-8"?>
<p:sldLayout xmlns:a="http://schemas.openxmlformats.org/drawingml/2006/main" xmlns:r="http://schemas.openxmlformats.org/officeDocument/2006/relationships" xmlns:p="http://schemas.openxmlformats.org/presentationml/2006/main" type="tbl">
  <p:cSld name="Title and Table">
    <p:spTree>
      <p:nvGrpSpPr>
        <p:cNvPr id="1" name=""/>
        <p:cNvGrpSpPr/>
        <p:nvPr/>
      </p:nvGrpSpPr>
      <p:grpSpPr>
        <a:xfrm>
          <a:off x="0" y="0"/>
          <a:ext cx="0" cy="0"/>
          <a:chOff x="0" y="0"/>
          <a:chExt cx="0" cy="0"/>
        </a:xfrm>
      </p:grpSpPr>
      <p:sp>
        <p:nvSpPr>
          <p:cNvPr id="2" name="Title 1"/>
          <p:cNvSpPr>
            <a:spLocks noGrp="1"/>
          </p:cNvSpPr>
          <p:nvPr>
            <p:ph type="title"/>
          </p:nvPr>
        </p:nvSpPr>
        <p:spPr>
          <a:xfrm>
            <a:off x="457200" y="277813"/>
            <a:ext cx="8229600" cy="1139825"/>
          </a:xfrm>
        </p:spPr>
        <p:txBody>
          <a:bodyPr/>
          <a:lstStyle/>
          <a:p>
            <a:r>
              <a:rPr lang="en-US" smtClean="0"/>
              <a:t>Click to edit Master title style</a:t>
            </a:r>
            <a:endParaRPr lang="en-US"/>
          </a:p>
        </p:txBody>
      </p:sp>
      <p:sp>
        <p:nvSpPr>
          <p:cNvPr id="3" name="Table Placeholder 2"/>
          <p:cNvSpPr>
            <a:spLocks noGrp="1"/>
          </p:cNvSpPr>
          <p:nvPr>
            <p:ph type="tbl" idx="1"/>
          </p:nvPr>
        </p:nvSpPr>
        <p:spPr>
          <a:xfrm>
            <a:off x="457200" y="1600200"/>
            <a:ext cx="8229600" cy="4530725"/>
          </a:xfrm>
        </p:spPr>
        <p:txBody>
          <a:bodyPr/>
          <a:lstStyle/>
          <a:p>
            <a:pPr lvl="0"/>
            <a:endParaRPr lang="en-US" noProof="0" dirty="0" smtClean="0"/>
          </a:p>
        </p:txBody>
      </p:sp>
      <p:sp>
        <p:nvSpPr>
          <p:cNvPr id="4" name="Rectangle 26"/>
          <p:cNvSpPr>
            <a:spLocks noGrp="1" noChangeArrowheads="1"/>
          </p:cNvSpPr>
          <p:nvPr>
            <p:ph type="ftr" sz="quarter" idx="10"/>
          </p:nvPr>
        </p:nvSpPr>
        <p:spPr>
          <a:ln/>
        </p:spPr>
        <p:txBody>
          <a:bodyPr/>
          <a:lstStyle>
            <a:lvl1pPr>
              <a:defRPr/>
            </a:lvl1pPr>
          </a:lstStyle>
          <a:p>
            <a:pPr>
              <a:defRPr/>
            </a:pPr>
            <a:endParaRPr lang="en-US" dirty="0">
              <a:solidFill>
                <a:srgbClr val="04617B">
                  <a:shade val="90000"/>
                </a:srgbClr>
              </a:solidFill>
            </a:endParaRPr>
          </a:p>
        </p:txBody>
      </p:sp>
      <p:sp>
        <p:nvSpPr>
          <p:cNvPr id="5" name="Rectangle 27"/>
          <p:cNvSpPr>
            <a:spLocks noGrp="1" noChangeArrowheads="1"/>
          </p:cNvSpPr>
          <p:nvPr>
            <p:ph type="sldNum" sz="quarter" idx="11"/>
          </p:nvPr>
        </p:nvSpPr>
        <p:spPr>
          <a:ln/>
        </p:spPr>
        <p:txBody>
          <a:bodyPr/>
          <a:lstStyle>
            <a:lvl1pPr>
              <a:defRPr/>
            </a:lvl1pPr>
          </a:lstStyle>
          <a:p>
            <a:pPr>
              <a:defRPr/>
            </a:pPr>
            <a:fld id="{632732A3-65ED-450F-90D2-D49A6461BB4B}" type="slidenum">
              <a:rPr lang="en-US">
                <a:solidFill>
                  <a:srgbClr val="04617B">
                    <a:shade val="90000"/>
                  </a:srgbClr>
                </a:solidFill>
              </a:rPr>
              <a:pPr>
                <a:defRPr/>
              </a:pPr>
              <a:t>‹#›</a:t>
            </a:fld>
            <a:endParaRPr lang="en-US" dirty="0">
              <a:solidFill>
                <a:srgbClr val="04617B">
                  <a:shade val="90000"/>
                </a:srgbClr>
              </a:solidFill>
            </a:endParaRPr>
          </a:p>
        </p:txBody>
      </p:sp>
      <p:sp>
        <p:nvSpPr>
          <p:cNvPr id="6" name="Rectangle 28"/>
          <p:cNvSpPr>
            <a:spLocks noGrp="1" noChangeArrowheads="1"/>
          </p:cNvSpPr>
          <p:nvPr>
            <p:ph type="dt" sz="half" idx="12"/>
          </p:nvPr>
        </p:nvSpPr>
        <p:spPr>
          <a:ln/>
        </p:spPr>
        <p:txBody>
          <a:bodyPr/>
          <a:lstStyle>
            <a:lvl1pPr>
              <a:defRPr/>
            </a:lvl1pPr>
          </a:lstStyle>
          <a:p>
            <a:pPr>
              <a:defRPr/>
            </a:pPr>
            <a:endParaRPr lang="en-US" dirty="0">
              <a:solidFill>
                <a:srgbClr val="04617B">
                  <a:shade val="90000"/>
                </a:srgbClr>
              </a:solidFill>
            </a:endParaRPr>
          </a:p>
        </p:txBody>
      </p:sp>
    </p:spTree>
    <p:extLst>
      <p:ext uri="{BB962C8B-B14F-4D97-AF65-F5344CB8AC3E}">
        <p14:creationId xmlns:p14="http://schemas.microsoft.com/office/powerpoint/2010/main" val="2233517498"/>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preserve="1" userDrawn="1">
  <p:cSld name="Top Title">
    <p:spTree>
      <p:nvGrpSpPr>
        <p:cNvPr id="1" name=""/>
        <p:cNvGrpSpPr/>
        <p:nvPr/>
      </p:nvGrpSpPr>
      <p:grpSpPr>
        <a:xfrm>
          <a:off x="0" y="0"/>
          <a:ext cx="0" cy="0"/>
          <a:chOff x="0" y="0"/>
          <a:chExt cx="0" cy="0"/>
        </a:xfrm>
      </p:grpSpPr>
      <p:sp>
        <p:nvSpPr>
          <p:cNvPr id="2" name="Title 1"/>
          <p:cNvSpPr>
            <a:spLocks noGrp="1"/>
          </p:cNvSpPr>
          <p:nvPr>
            <p:ph type="title"/>
          </p:nvPr>
        </p:nvSpPr>
        <p:spPr>
          <a:xfrm>
            <a:off x="356933" y="288636"/>
            <a:ext cx="8533067" cy="461819"/>
          </a:xfrm>
        </p:spPr>
        <p:txBody>
          <a:bodyPr anchor="b"/>
          <a:lstStyle>
            <a:lvl1pPr>
              <a:defRPr sz="2200" b="0" i="0" baseline="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83000" y="983838"/>
            <a:ext cx="5207000" cy="4904344"/>
          </a:xfrm>
        </p:spPr>
        <p:txBody>
          <a:bodyPr anchor="ct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5" name="Slide Number Placeholder 3"/>
          <p:cNvSpPr>
            <a:spLocks noGrp="1"/>
          </p:cNvSpPr>
          <p:nvPr>
            <p:ph type="sldNum" sz="quarter" idx="10"/>
          </p:nvPr>
        </p:nvSpPr>
        <p:spPr/>
        <p:txBody>
          <a:bodyPr/>
          <a:lstStyle>
            <a:lvl1pPr>
              <a:defRPr/>
            </a:lvl1pPr>
          </a:lstStyle>
          <a:p>
            <a:pPr>
              <a:defRPr/>
            </a:pPr>
            <a:fld id="{273D2DC5-F85F-49BE-B09F-1599040791FF}" type="slidenum">
              <a:rPr lang="en-US"/>
              <a:pPr>
                <a:defRPr/>
              </a:pPr>
              <a:t>‹#›</a:t>
            </a:fld>
            <a:endParaRPr lang="en-US" dirty="0"/>
          </a:p>
        </p:txBody>
      </p:sp>
      <p:sp>
        <p:nvSpPr>
          <p:cNvPr id="6" name="Footer Placeholder 4"/>
          <p:cNvSpPr>
            <a:spLocks noGrp="1"/>
          </p:cNvSpPr>
          <p:nvPr>
            <p:ph type="ftr" sz="quarter" idx="11"/>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034506038"/>
      </p:ext>
    </p:extLst>
  </p:cSld>
  <p:clrMapOvr>
    <a:masterClrMapping/>
  </p:clrMapOvr>
</p:sldLayout>
</file>

<file path=ppt/slideLayouts/slideLayout80.xml><?xml version="1.0" encoding="utf-8"?>
<p:sldLayout xmlns:a="http://schemas.openxmlformats.org/drawingml/2006/main" xmlns:r="http://schemas.openxmlformats.org/officeDocument/2006/relationships" xmlns:p="http://schemas.openxmlformats.org/presentationml/2006/main" type="objOnly">
  <p:cSld name="Content">
    <p:spTree>
      <p:nvGrpSpPr>
        <p:cNvPr id="1" name=""/>
        <p:cNvGrpSpPr/>
        <p:nvPr/>
      </p:nvGrpSpPr>
      <p:grpSpPr>
        <a:xfrm>
          <a:off x="0" y="0"/>
          <a:ext cx="0" cy="0"/>
          <a:chOff x="0" y="0"/>
          <a:chExt cx="0" cy="0"/>
        </a:xfrm>
      </p:grpSpPr>
      <p:sp>
        <p:nvSpPr>
          <p:cNvPr id="2" name="Content Placeholder 1"/>
          <p:cNvSpPr>
            <a:spLocks noGrp="1"/>
          </p:cNvSpPr>
          <p:nvPr>
            <p:ph/>
          </p:nvPr>
        </p:nvSpPr>
        <p:spPr>
          <a:xfrm>
            <a:off x="685800" y="609600"/>
            <a:ext cx="7772400" cy="54864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3" name="Date Placeholder 2"/>
          <p:cNvSpPr>
            <a:spLocks noGrp="1"/>
          </p:cNvSpPr>
          <p:nvPr>
            <p:ph type="dt" sz="half" idx="10"/>
          </p:nvPr>
        </p:nvSpPr>
        <p:spPr>
          <a:xfrm>
            <a:off x="685800" y="6248400"/>
            <a:ext cx="1905000" cy="457200"/>
          </a:xfrm>
        </p:spPr>
        <p:txBody>
          <a:bodyPr/>
          <a:lstStyle>
            <a:lvl1pPr>
              <a:defRPr/>
            </a:lvl1pPr>
          </a:lstStyle>
          <a:p>
            <a:endParaRPr lang="en-US" dirty="0">
              <a:solidFill>
                <a:srgbClr val="04617B">
                  <a:shade val="90000"/>
                </a:srgbClr>
              </a:solidFill>
            </a:endParaRPr>
          </a:p>
        </p:txBody>
      </p:sp>
      <p:sp>
        <p:nvSpPr>
          <p:cNvPr id="4" name="Footer Placeholder 3"/>
          <p:cNvSpPr>
            <a:spLocks noGrp="1"/>
          </p:cNvSpPr>
          <p:nvPr>
            <p:ph type="ftr" sz="quarter" idx="11"/>
          </p:nvPr>
        </p:nvSpPr>
        <p:spPr>
          <a:xfrm>
            <a:off x="3124200" y="6248400"/>
            <a:ext cx="2895600" cy="457200"/>
          </a:xfrm>
        </p:spPr>
        <p:txBody>
          <a:bodyPr/>
          <a:lstStyle>
            <a:lvl1pPr>
              <a:defRPr/>
            </a:lvl1pPr>
          </a:lstStyle>
          <a:p>
            <a:endParaRPr lang="en-US" dirty="0">
              <a:solidFill>
                <a:srgbClr val="04617B">
                  <a:shade val="90000"/>
                </a:srgbClr>
              </a:solidFill>
            </a:endParaRPr>
          </a:p>
        </p:txBody>
      </p:sp>
      <p:sp>
        <p:nvSpPr>
          <p:cNvPr id="5" name="Slide Number Placeholder 4"/>
          <p:cNvSpPr>
            <a:spLocks noGrp="1"/>
          </p:cNvSpPr>
          <p:nvPr>
            <p:ph type="sldNum" sz="quarter" idx="12"/>
          </p:nvPr>
        </p:nvSpPr>
        <p:spPr>
          <a:xfrm>
            <a:off x="6553200" y="6248400"/>
            <a:ext cx="1905000" cy="457200"/>
          </a:xfrm>
        </p:spPr>
        <p:txBody>
          <a:bodyPr/>
          <a:lstStyle>
            <a:lvl1pPr>
              <a:defRPr/>
            </a:lvl1pPr>
          </a:lstStyle>
          <a:p>
            <a:fld id="{F1112ED4-5687-463C-8F7A-7B8DB443C335}" type="slidenum">
              <a:rPr lang="en-US">
                <a:solidFill>
                  <a:srgbClr val="04617B">
                    <a:shade val="90000"/>
                  </a:srgbClr>
                </a:solidFill>
              </a:rPr>
              <a:pPr/>
              <a:t>‹#›</a:t>
            </a:fld>
            <a:endParaRPr lang="en-US" dirty="0">
              <a:solidFill>
                <a:srgbClr val="04617B">
                  <a:shade val="90000"/>
                </a:srgbClr>
              </a:solidFill>
            </a:endParaRPr>
          </a:p>
        </p:txBody>
      </p:sp>
    </p:spTree>
    <p:extLst>
      <p:ext uri="{BB962C8B-B14F-4D97-AF65-F5344CB8AC3E}">
        <p14:creationId xmlns:p14="http://schemas.microsoft.com/office/powerpoint/2010/main" val="3149478655"/>
      </p:ext>
    </p:extLst>
  </p:cSld>
  <p:clrMapOvr>
    <a:masterClrMapping/>
  </p:clrMapOvr>
</p:sldLayout>
</file>

<file path=ppt/slideLayouts/slideLayout8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605159294"/>
      </p:ext>
    </p:extLst>
  </p:cSld>
  <p:clrMapOvr>
    <a:masterClrMapping/>
  </p:clrMapOvr>
</p:sldLayout>
</file>

<file path=ppt/slideLayouts/slideLayout8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4051298314"/>
      </p:ext>
    </p:extLst>
  </p:cSld>
  <p:clrMapOvr>
    <a:masterClrMapping/>
  </p:clrMapOvr>
</p:sldLayout>
</file>

<file path=ppt/slideLayouts/slideLayout8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1434749949"/>
      </p:ext>
    </p:extLst>
  </p:cSld>
  <p:clrMapOvr>
    <a:masterClrMapping/>
  </p:clrMapOvr>
</p:sldLayout>
</file>

<file path=ppt/slideLayouts/slideLayout8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3860385003"/>
      </p:ext>
    </p:extLst>
  </p:cSld>
  <p:clrMapOvr>
    <a:masterClrMapping/>
  </p:clrMapOvr>
</p:sldLayout>
</file>

<file path=ppt/slideLayouts/slideLayout8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3814739873"/>
      </p:ext>
    </p:extLst>
  </p:cSld>
  <p:clrMapOvr>
    <a:masterClrMapping/>
  </p:clrMapOvr>
</p:sldLayout>
</file>

<file path=ppt/slideLayouts/slideLayout8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2628478350"/>
      </p:ext>
    </p:extLst>
  </p:cSld>
  <p:clrMapOvr>
    <a:masterClrMapping/>
  </p:clrMapOvr>
</p:sldLayout>
</file>

<file path=ppt/slideLayouts/slideLayout8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4151903086"/>
      </p:ext>
    </p:extLst>
  </p:cSld>
  <p:clrMapOvr>
    <a:masterClrMapping/>
  </p:clrMapOvr>
</p:sldLayout>
</file>

<file path=ppt/slideLayouts/slideLayout8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185056715"/>
      </p:ext>
    </p:extLst>
  </p:cSld>
  <p:clrMapOvr>
    <a:masterClrMapping/>
  </p:clrMapOvr>
</p:sldLayout>
</file>

<file path=ppt/slideLayouts/slideLayout8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dirty="0"/>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2686276993"/>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preserve="1" userDrawn="1">
  <p:cSld name="Paragraph with Graphic Element">
    <p:spTree>
      <p:nvGrpSpPr>
        <p:cNvPr id="1" name=""/>
        <p:cNvGrpSpPr/>
        <p:nvPr/>
      </p:nvGrpSpPr>
      <p:grpSpPr>
        <a:xfrm>
          <a:off x="0" y="0"/>
          <a:ext cx="0" cy="0"/>
          <a:chOff x="0" y="0"/>
          <a:chExt cx="0" cy="0"/>
        </a:xfrm>
      </p:grpSpPr>
      <p:sp>
        <p:nvSpPr>
          <p:cNvPr id="2" name="Title 1"/>
          <p:cNvSpPr>
            <a:spLocks noGrp="1"/>
          </p:cNvSpPr>
          <p:nvPr>
            <p:ph type="title"/>
          </p:nvPr>
        </p:nvSpPr>
        <p:spPr>
          <a:xfrm>
            <a:off x="320842" y="288636"/>
            <a:ext cx="8569158" cy="461819"/>
          </a:xfrm>
        </p:spPr>
        <p:txBody>
          <a:bodyPr anchor="b"/>
          <a:lstStyle>
            <a:lvl1pPr>
              <a:defRPr sz="2200" b="0" i="0" cap="none" baseline="0">
                <a:solidFill>
                  <a:srgbClr val="021F43"/>
                </a:solidFill>
                <a:latin typeface="+mn-lt"/>
                <a:cs typeface="Andes ExtraLight"/>
              </a:defRPr>
            </a:lvl1pPr>
          </a:lstStyle>
          <a:p>
            <a:r>
              <a:rPr lang="en-US" smtClean="0"/>
              <a:t>Click to edit Master title style</a:t>
            </a:r>
            <a:endParaRPr lang="en-US" dirty="0"/>
          </a:p>
        </p:txBody>
      </p:sp>
      <p:sp>
        <p:nvSpPr>
          <p:cNvPr id="4" name="Content Placeholder 3"/>
          <p:cNvSpPr>
            <a:spLocks noGrp="1"/>
          </p:cNvSpPr>
          <p:nvPr>
            <p:ph sz="half" idx="2"/>
          </p:nvPr>
        </p:nvSpPr>
        <p:spPr>
          <a:xfrm>
            <a:off x="3622841" y="1443789"/>
            <a:ext cx="5307263" cy="4545263"/>
          </a:xfrm>
        </p:spPr>
        <p:txBody>
          <a:bodyPr/>
          <a:lstStyle>
            <a:lvl1pPr>
              <a:defRPr sz="1600">
                <a:solidFill>
                  <a:schemeClr val="tx2">
                    <a:lumMod val="50000"/>
                    <a:lumOff val="50000"/>
                  </a:schemeClr>
                </a:solidFill>
              </a:defRPr>
            </a:lvl1pPr>
            <a:lvl2pPr>
              <a:buClr>
                <a:schemeClr val="tx2">
                  <a:lumMod val="50000"/>
                  <a:lumOff val="50000"/>
                </a:schemeClr>
              </a:buClr>
              <a:defRPr sz="1600">
                <a:solidFill>
                  <a:schemeClr val="tx2">
                    <a:lumMod val="50000"/>
                    <a:lumOff val="50000"/>
                  </a:schemeClr>
                </a:solidFill>
              </a:defRPr>
            </a:lvl2pPr>
            <a:lvl3pPr marL="557784">
              <a:buClr>
                <a:schemeClr val="tx2">
                  <a:lumMod val="50000"/>
                  <a:lumOff val="50000"/>
                </a:schemeClr>
              </a:buClr>
              <a:defRPr sz="1600">
                <a:solidFill>
                  <a:schemeClr val="tx2">
                    <a:lumMod val="50000"/>
                    <a:lumOff val="50000"/>
                  </a:schemeClr>
                </a:solidFill>
              </a:defRPr>
            </a:lvl3pPr>
            <a:lvl4pPr>
              <a:buClr>
                <a:schemeClr val="tx2">
                  <a:lumMod val="50000"/>
                  <a:lumOff val="50000"/>
                </a:schemeClr>
              </a:buClr>
              <a:defRPr sz="1600">
                <a:solidFill>
                  <a:schemeClr val="tx2">
                    <a:lumMod val="50000"/>
                    <a:lumOff val="50000"/>
                  </a:schemeClr>
                </a:solidFill>
              </a:defRPr>
            </a:lvl4pPr>
            <a:lvl5pPr>
              <a:buClr>
                <a:schemeClr val="tx2">
                  <a:lumMod val="50000"/>
                  <a:lumOff val="50000"/>
                </a:schemeClr>
              </a:buClr>
              <a:defRPr sz="1600">
                <a:solidFill>
                  <a:schemeClr val="tx2">
                    <a:lumMod val="50000"/>
                    <a:lumOff val="50000"/>
                  </a:schemeClr>
                </a:solidFill>
              </a:defRPr>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dirty="0"/>
          </a:p>
        </p:txBody>
      </p:sp>
      <p:sp>
        <p:nvSpPr>
          <p:cNvPr id="6" name="Text Placeholder 5"/>
          <p:cNvSpPr>
            <a:spLocks noGrp="1"/>
          </p:cNvSpPr>
          <p:nvPr>
            <p:ph type="body" sz="quarter" idx="13"/>
          </p:nvPr>
        </p:nvSpPr>
        <p:spPr>
          <a:xfrm>
            <a:off x="321093" y="1003049"/>
            <a:ext cx="3087853" cy="4972050"/>
          </a:xfrm>
        </p:spPr>
        <p:txBody>
          <a:bodyPr rIns="182880" anchor="ctr"/>
          <a:lstStyle>
            <a:lvl1pPr>
              <a:defRPr sz="1600" baseline="0"/>
            </a:lvl1pPr>
          </a:lstStyle>
          <a:p>
            <a:pPr lvl="0"/>
            <a:r>
              <a:rPr lang="en-US" smtClean="0"/>
              <a:t>Click to edit Master text styles</a:t>
            </a:r>
          </a:p>
        </p:txBody>
      </p:sp>
      <p:sp>
        <p:nvSpPr>
          <p:cNvPr id="12" name="Text Placeholder 11"/>
          <p:cNvSpPr>
            <a:spLocks noGrp="1"/>
          </p:cNvSpPr>
          <p:nvPr>
            <p:ph type="body" sz="quarter" idx="14"/>
          </p:nvPr>
        </p:nvSpPr>
        <p:spPr>
          <a:xfrm>
            <a:off x="3622675" y="976312"/>
            <a:ext cx="5294062" cy="414003"/>
          </a:xfrm>
        </p:spPr>
        <p:txBody>
          <a:bodyPr/>
          <a:lstStyle>
            <a:lvl1pPr algn="ctr">
              <a:defRPr sz="1600" b="0" cap="all"/>
            </a:lvl1pPr>
          </a:lstStyle>
          <a:p>
            <a:pPr lvl="0"/>
            <a:r>
              <a:rPr lang="en-US" smtClean="0"/>
              <a:t>Click to edit Master text styles</a:t>
            </a:r>
          </a:p>
        </p:txBody>
      </p:sp>
      <p:sp>
        <p:nvSpPr>
          <p:cNvPr id="7" name="Slide Number Placeholder 3"/>
          <p:cNvSpPr>
            <a:spLocks noGrp="1"/>
          </p:cNvSpPr>
          <p:nvPr>
            <p:ph type="sldNum" sz="quarter" idx="15"/>
          </p:nvPr>
        </p:nvSpPr>
        <p:spPr/>
        <p:txBody>
          <a:bodyPr/>
          <a:lstStyle>
            <a:lvl1pPr>
              <a:defRPr/>
            </a:lvl1pPr>
          </a:lstStyle>
          <a:p>
            <a:pPr>
              <a:defRPr/>
            </a:pPr>
            <a:fld id="{A9A3D671-EFFE-40AD-B1E0-E733AD695BD7}" type="slidenum">
              <a:rPr lang="en-US"/>
              <a:pPr>
                <a:defRPr/>
              </a:pPr>
              <a:t>‹#›</a:t>
            </a:fld>
            <a:endParaRPr lang="en-US" dirty="0"/>
          </a:p>
        </p:txBody>
      </p:sp>
      <p:sp>
        <p:nvSpPr>
          <p:cNvPr id="8" name="Footer Placeholder 4"/>
          <p:cNvSpPr>
            <a:spLocks noGrp="1"/>
          </p:cNvSpPr>
          <p:nvPr>
            <p:ph type="ftr" sz="quarter" idx="16"/>
          </p:nvPr>
        </p:nvSpPr>
        <p:spPr/>
        <p:txBody>
          <a:bodyPr/>
          <a:lstStyle>
            <a:lvl1pPr>
              <a:defRPr/>
            </a:lvl1pPr>
          </a:lstStyle>
          <a:p>
            <a:pPr>
              <a:defRPr/>
            </a:pPr>
            <a:r>
              <a:rPr lang="en-US" dirty="0"/>
              <a:t>Presentation Title</a:t>
            </a:r>
          </a:p>
        </p:txBody>
      </p:sp>
    </p:spTree>
    <p:extLst>
      <p:ext uri="{BB962C8B-B14F-4D97-AF65-F5344CB8AC3E}">
        <p14:creationId xmlns:p14="http://schemas.microsoft.com/office/powerpoint/2010/main" val="3269279688"/>
      </p:ext>
    </p:extLst>
  </p:cSld>
  <p:clrMapOvr>
    <a:masterClrMapping/>
  </p:clrMapOvr>
</p:sldLayout>
</file>

<file path=ppt/slideLayouts/slideLayout9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2211516894"/>
      </p:ext>
    </p:extLst>
  </p:cSld>
  <p:clrMapOvr>
    <a:masterClrMapping/>
  </p:clrMapOvr>
</p:sldLayout>
</file>

<file path=ppt/slideLayouts/slideLayout9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1804585299"/>
      </p:ext>
    </p:extLst>
  </p:cSld>
  <p:clrMapOvr>
    <a:masterClrMapping/>
  </p:clrMapOvr>
</p:sldLayout>
</file>

<file path=ppt/slideLayouts/slideLayout9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3227834641"/>
      </p:ext>
    </p:extLst>
  </p:cSld>
  <p:clrMapOvr>
    <a:masterClrMapping/>
  </p:clrMapOvr>
</p:sldLayout>
</file>

<file path=ppt/slideLayouts/slideLayout9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121153698"/>
      </p:ext>
    </p:extLst>
  </p:cSld>
  <p:clrMapOvr>
    <a:masterClrMapping/>
  </p:clrMapOvr>
</p:sldLayout>
</file>

<file path=ppt/slideLayouts/slideLayout9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5" name="Footer Placeholder 4"/>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6" name="Slide Number Placeholder 5"/>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3299745185"/>
      </p:ext>
    </p:extLst>
  </p:cSld>
  <p:clrMapOvr>
    <a:masterClrMapping/>
  </p:clrMapOvr>
</p:sldLayout>
</file>

<file path=ppt/slideLayouts/slideLayout9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1642982478"/>
      </p:ext>
    </p:extLst>
  </p:cSld>
  <p:clrMapOvr>
    <a:masterClrMapping/>
  </p:clrMapOvr>
</p:sldLayout>
</file>

<file path=ppt/slideLayouts/slideLayout9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8" name="Footer Placeholder 7"/>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9" name="Slide Number Placeholder 8"/>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1978595588"/>
      </p:ext>
    </p:extLst>
  </p:cSld>
  <p:clrMapOvr>
    <a:masterClrMapping/>
  </p:clrMapOvr>
</p:sldLayout>
</file>

<file path=ppt/slideLayouts/slideLayout9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4" name="Footer Placeholder 3"/>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5" name="Slide Number Placeholder 4"/>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3517632049"/>
      </p:ext>
    </p:extLst>
  </p:cSld>
  <p:clrMapOvr>
    <a:masterClrMapping/>
  </p:clrMapOvr>
</p:sldLayout>
</file>

<file path=ppt/slideLayouts/slideLayout9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3" name="Footer Placeholder 2"/>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4" name="Slide Number Placeholder 3"/>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2542236624"/>
      </p:ext>
    </p:extLst>
  </p:cSld>
  <p:clrMapOvr>
    <a:masterClrMapping/>
  </p:clrMapOvr>
</p:sldLayout>
</file>

<file path=ppt/slideLayouts/slideLayout9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a:xfrm>
            <a:off x="457200" y="6356350"/>
            <a:ext cx="2133600" cy="365125"/>
          </a:xfrm>
          <a:prstGeom prst="rect">
            <a:avLst/>
          </a:prstGeom>
        </p:spPr>
        <p:txBody>
          <a:bodyPr/>
          <a:lstStyle/>
          <a:p>
            <a:pPr defTabSz="457200" fontAlgn="auto">
              <a:spcBef>
                <a:spcPts val="0"/>
              </a:spcBef>
              <a:spcAft>
                <a:spcPts val="0"/>
              </a:spcAft>
            </a:pPr>
            <a:fld id="{73402C5D-D715-A442-BB1F-4AB4F37BEF57}" type="datetimeFigureOut">
              <a:rPr lang="en-US" sz="1800" b="0" smtClean="0">
                <a:solidFill>
                  <a:prstClr val="black"/>
                </a:solidFill>
                <a:latin typeface="Calibri"/>
                <a:ea typeface="+mn-ea"/>
                <a:cs typeface="Times New Roman" pitchFamily="18" charset="0"/>
              </a:rPr>
              <a:pPr defTabSz="457200" fontAlgn="auto">
                <a:spcBef>
                  <a:spcPts val="0"/>
                </a:spcBef>
                <a:spcAft>
                  <a:spcPts val="0"/>
                </a:spcAft>
              </a:pPr>
              <a:t>5/19/2016</a:t>
            </a:fld>
            <a:endParaRPr lang="en-US" sz="1800" b="0" dirty="0">
              <a:solidFill>
                <a:prstClr val="black"/>
              </a:solidFill>
              <a:latin typeface="Calibri"/>
              <a:ea typeface="+mn-ea"/>
              <a:cs typeface="Times New Roman" pitchFamily="18" charset="0"/>
            </a:endParaRPr>
          </a:p>
        </p:txBody>
      </p:sp>
      <p:sp>
        <p:nvSpPr>
          <p:cNvPr id="6" name="Footer Placeholder 5"/>
          <p:cNvSpPr>
            <a:spLocks noGrp="1"/>
          </p:cNvSpPr>
          <p:nvPr>
            <p:ph type="ftr" sz="quarter" idx="11"/>
          </p:nvPr>
        </p:nvSpPr>
        <p:spPr>
          <a:xfrm>
            <a:off x="3124200" y="6356350"/>
            <a:ext cx="2895600" cy="365125"/>
          </a:xfrm>
          <a:prstGeom prst="rect">
            <a:avLst/>
          </a:prstGeom>
        </p:spPr>
        <p:txBody>
          <a:bodyPr/>
          <a:lstStyle/>
          <a:p>
            <a:pPr defTabSz="457200" fontAlgn="auto">
              <a:spcBef>
                <a:spcPts val="0"/>
              </a:spcBef>
              <a:spcAft>
                <a:spcPts val="0"/>
              </a:spcAft>
            </a:pPr>
            <a:endParaRPr lang="en-US" sz="1800" b="0" dirty="0">
              <a:solidFill>
                <a:prstClr val="black"/>
              </a:solidFill>
              <a:latin typeface="Calibri"/>
              <a:ea typeface="+mn-ea"/>
              <a:cs typeface="Times New Roman" pitchFamily="18" charset="0"/>
            </a:endParaRPr>
          </a:p>
        </p:txBody>
      </p:sp>
      <p:sp>
        <p:nvSpPr>
          <p:cNvPr id="7" name="Slide Number Placeholder 6"/>
          <p:cNvSpPr>
            <a:spLocks noGrp="1"/>
          </p:cNvSpPr>
          <p:nvPr>
            <p:ph type="sldNum" sz="quarter" idx="12"/>
          </p:nvPr>
        </p:nvSpPr>
        <p:spPr>
          <a:xfrm>
            <a:off x="6553200" y="6356350"/>
            <a:ext cx="2133600" cy="365125"/>
          </a:xfrm>
          <a:prstGeom prst="rect">
            <a:avLst/>
          </a:prstGeom>
        </p:spPr>
        <p:txBody>
          <a:bodyPr/>
          <a:lstStyle/>
          <a:p>
            <a:pPr defTabSz="457200" fontAlgn="auto">
              <a:spcBef>
                <a:spcPts val="0"/>
              </a:spcBef>
              <a:spcAft>
                <a:spcPts val="0"/>
              </a:spcAft>
            </a:pPr>
            <a:fld id="{E496A156-2710-1D44-A670-3745D676618F}" type="slidenum">
              <a:rPr lang="en-US" sz="1800" b="0" smtClean="0">
                <a:solidFill>
                  <a:prstClr val="black"/>
                </a:solidFill>
                <a:latin typeface="Calibri"/>
                <a:ea typeface="+mn-ea"/>
                <a:cs typeface="Times New Roman" pitchFamily="18" charset="0"/>
              </a:rPr>
              <a:pPr defTabSz="457200" fontAlgn="auto">
                <a:spcBef>
                  <a:spcPts val="0"/>
                </a:spcBef>
                <a:spcAft>
                  <a:spcPts val="0"/>
                </a:spcAft>
              </a:pPr>
              <a:t>‹#›</a:t>
            </a:fld>
            <a:endParaRPr lang="en-US" sz="1800" b="0" dirty="0">
              <a:solidFill>
                <a:prstClr val="black"/>
              </a:solidFill>
              <a:latin typeface="Calibri"/>
              <a:ea typeface="+mn-ea"/>
              <a:cs typeface="Times New Roman" pitchFamily="18" charset="0"/>
            </a:endParaRPr>
          </a:p>
        </p:txBody>
      </p:sp>
    </p:spTree>
    <p:extLst>
      <p:ext uri="{BB962C8B-B14F-4D97-AF65-F5344CB8AC3E}">
        <p14:creationId xmlns:p14="http://schemas.microsoft.com/office/powerpoint/2010/main" val="869047481"/>
      </p:ext>
    </p:extLst>
  </p:cSld>
  <p:clrMapOvr>
    <a:masterClrMapping/>
  </p:clrMapOvr>
</p:sldLayout>
</file>

<file path=ppt/slideMasters/_rels/slideMaster1.xml.rels><?xml version="1.0" encoding="UTF-8" standalone="yes"?>
<Relationships xmlns="http://schemas.openxmlformats.org/package/2006/relationships"><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 Id="rId4" Type="http://schemas.openxmlformats.org/officeDocument/2006/relationships/theme" Target="../theme/theme1.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1.xml"/><Relationship Id="rId13" Type="http://schemas.openxmlformats.org/officeDocument/2006/relationships/slideLayout" Target="../slideLayouts/slideLayout16.xml"/><Relationship Id="rId18" Type="http://schemas.openxmlformats.org/officeDocument/2006/relationships/slideLayout" Target="../slideLayouts/slideLayout21.xml"/><Relationship Id="rId3" Type="http://schemas.openxmlformats.org/officeDocument/2006/relationships/slideLayout" Target="../slideLayouts/slideLayout6.xml"/><Relationship Id="rId7" Type="http://schemas.openxmlformats.org/officeDocument/2006/relationships/slideLayout" Target="../slideLayouts/slideLayout10.xml"/><Relationship Id="rId12" Type="http://schemas.openxmlformats.org/officeDocument/2006/relationships/slideLayout" Target="../slideLayouts/slideLayout15.xml"/><Relationship Id="rId17" Type="http://schemas.openxmlformats.org/officeDocument/2006/relationships/slideLayout" Target="../slideLayouts/slideLayout20.xml"/><Relationship Id="rId2" Type="http://schemas.openxmlformats.org/officeDocument/2006/relationships/slideLayout" Target="../slideLayouts/slideLayout5.xml"/><Relationship Id="rId16" Type="http://schemas.openxmlformats.org/officeDocument/2006/relationships/slideLayout" Target="../slideLayouts/slideLayout19.xml"/><Relationship Id="rId20" Type="http://schemas.openxmlformats.org/officeDocument/2006/relationships/image" Target="../media/image2.png"/><Relationship Id="rId1" Type="http://schemas.openxmlformats.org/officeDocument/2006/relationships/slideLayout" Target="../slideLayouts/slideLayout4.xml"/><Relationship Id="rId6" Type="http://schemas.openxmlformats.org/officeDocument/2006/relationships/slideLayout" Target="../slideLayouts/slideLayout9.xml"/><Relationship Id="rId11" Type="http://schemas.openxmlformats.org/officeDocument/2006/relationships/slideLayout" Target="../slideLayouts/slideLayout14.xml"/><Relationship Id="rId5" Type="http://schemas.openxmlformats.org/officeDocument/2006/relationships/slideLayout" Target="../slideLayouts/slideLayout8.xml"/><Relationship Id="rId15" Type="http://schemas.openxmlformats.org/officeDocument/2006/relationships/slideLayout" Target="../slideLayouts/slideLayout18.xml"/><Relationship Id="rId10" Type="http://schemas.openxmlformats.org/officeDocument/2006/relationships/slideLayout" Target="../slideLayouts/slideLayout13.xml"/><Relationship Id="rId19" Type="http://schemas.openxmlformats.org/officeDocument/2006/relationships/theme" Target="../theme/theme2.xml"/><Relationship Id="rId4" Type="http://schemas.openxmlformats.org/officeDocument/2006/relationships/slideLayout" Target="../slideLayouts/slideLayout7.xml"/><Relationship Id="rId9" Type="http://schemas.openxmlformats.org/officeDocument/2006/relationships/slideLayout" Target="../slideLayouts/slideLayout12.xml"/><Relationship Id="rId14" Type="http://schemas.openxmlformats.org/officeDocument/2006/relationships/slideLayout" Target="../slideLayouts/slideLayout17.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29.xml"/><Relationship Id="rId13" Type="http://schemas.openxmlformats.org/officeDocument/2006/relationships/slideLayout" Target="../slideLayouts/slideLayout34.xml"/><Relationship Id="rId3" Type="http://schemas.openxmlformats.org/officeDocument/2006/relationships/slideLayout" Target="../slideLayouts/slideLayout24.xml"/><Relationship Id="rId7" Type="http://schemas.openxmlformats.org/officeDocument/2006/relationships/slideLayout" Target="../slideLayouts/slideLayout28.xml"/><Relationship Id="rId12" Type="http://schemas.openxmlformats.org/officeDocument/2006/relationships/slideLayout" Target="../slideLayouts/slideLayout33.xml"/><Relationship Id="rId2" Type="http://schemas.openxmlformats.org/officeDocument/2006/relationships/slideLayout" Target="../slideLayouts/slideLayout23.xml"/><Relationship Id="rId1" Type="http://schemas.openxmlformats.org/officeDocument/2006/relationships/slideLayout" Target="../slideLayouts/slideLayout22.xml"/><Relationship Id="rId6" Type="http://schemas.openxmlformats.org/officeDocument/2006/relationships/slideLayout" Target="../slideLayouts/slideLayout27.xml"/><Relationship Id="rId11" Type="http://schemas.openxmlformats.org/officeDocument/2006/relationships/slideLayout" Target="../slideLayouts/slideLayout32.xml"/><Relationship Id="rId5" Type="http://schemas.openxmlformats.org/officeDocument/2006/relationships/slideLayout" Target="../slideLayouts/slideLayout26.xml"/><Relationship Id="rId15" Type="http://schemas.openxmlformats.org/officeDocument/2006/relationships/image" Target="../media/image3.jpeg"/><Relationship Id="rId10" Type="http://schemas.openxmlformats.org/officeDocument/2006/relationships/slideLayout" Target="../slideLayouts/slideLayout31.xml"/><Relationship Id="rId4" Type="http://schemas.openxmlformats.org/officeDocument/2006/relationships/slideLayout" Target="../slideLayouts/slideLayout25.xml"/><Relationship Id="rId9" Type="http://schemas.openxmlformats.org/officeDocument/2006/relationships/slideLayout" Target="../slideLayouts/slideLayout30.xml"/><Relationship Id="rId14" Type="http://schemas.openxmlformats.org/officeDocument/2006/relationships/theme" Target="../theme/theme3.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13" Type="http://schemas.openxmlformats.org/officeDocument/2006/relationships/image" Target="../media/image8.png"/><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image" Target="../media/image9.jpg"/><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theme" Target="../theme/theme5.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_rels/slideMaster6.xml.rels><?xml version="1.0" encoding="UTF-8" standalone="yes"?>
<Relationships xmlns="http://schemas.openxmlformats.org/package/2006/relationships"><Relationship Id="rId8" Type="http://schemas.openxmlformats.org/officeDocument/2006/relationships/slideLayout" Target="../slideLayouts/slideLayout64.xml"/><Relationship Id="rId13" Type="http://schemas.openxmlformats.org/officeDocument/2006/relationships/image" Target="../media/image8.png"/><Relationship Id="rId3" Type="http://schemas.openxmlformats.org/officeDocument/2006/relationships/slideLayout" Target="../slideLayouts/slideLayout59.xml"/><Relationship Id="rId7" Type="http://schemas.openxmlformats.org/officeDocument/2006/relationships/slideLayout" Target="../slideLayouts/slideLayout63.xml"/><Relationship Id="rId12" Type="http://schemas.openxmlformats.org/officeDocument/2006/relationships/theme" Target="../theme/theme6.xml"/><Relationship Id="rId2" Type="http://schemas.openxmlformats.org/officeDocument/2006/relationships/slideLayout" Target="../slideLayouts/slideLayout58.xml"/><Relationship Id="rId1" Type="http://schemas.openxmlformats.org/officeDocument/2006/relationships/slideLayout" Target="../slideLayouts/slideLayout57.xml"/><Relationship Id="rId6" Type="http://schemas.openxmlformats.org/officeDocument/2006/relationships/slideLayout" Target="../slideLayouts/slideLayout62.xml"/><Relationship Id="rId11" Type="http://schemas.openxmlformats.org/officeDocument/2006/relationships/slideLayout" Target="../slideLayouts/slideLayout67.xml"/><Relationship Id="rId5" Type="http://schemas.openxmlformats.org/officeDocument/2006/relationships/slideLayout" Target="../slideLayouts/slideLayout61.xml"/><Relationship Id="rId10" Type="http://schemas.openxmlformats.org/officeDocument/2006/relationships/slideLayout" Target="../slideLayouts/slideLayout66.xml"/><Relationship Id="rId4" Type="http://schemas.openxmlformats.org/officeDocument/2006/relationships/slideLayout" Target="../slideLayouts/slideLayout60.xml"/><Relationship Id="rId9" Type="http://schemas.openxmlformats.org/officeDocument/2006/relationships/slideLayout" Target="../slideLayouts/slideLayout65.xml"/></Relationships>
</file>

<file path=ppt/slideMasters/_rels/slideMaster7.xml.rels><?xml version="1.0" encoding="UTF-8" standalone="yes"?>
<Relationships xmlns="http://schemas.openxmlformats.org/package/2006/relationships"><Relationship Id="rId8" Type="http://schemas.openxmlformats.org/officeDocument/2006/relationships/slideLayout" Target="../slideLayouts/slideLayout75.xml"/><Relationship Id="rId13" Type="http://schemas.openxmlformats.org/officeDocument/2006/relationships/slideLayout" Target="../slideLayouts/slideLayout80.xml"/><Relationship Id="rId3" Type="http://schemas.openxmlformats.org/officeDocument/2006/relationships/slideLayout" Target="../slideLayouts/slideLayout70.xml"/><Relationship Id="rId7" Type="http://schemas.openxmlformats.org/officeDocument/2006/relationships/slideLayout" Target="../slideLayouts/slideLayout74.xml"/><Relationship Id="rId12" Type="http://schemas.openxmlformats.org/officeDocument/2006/relationships/slideLayout" Target="../slideLayouts/slideLayout79.xml"/><Relationship Id="rId2" Type="http://schemas.openxmlformats.org/officeDocument/2006/relationships/slideLayout" Target="../slideLayouts/slideLayout69.xml"/><Relationship Id="rId1" Type="http://schemas.openxmlformats.org/officeDocument/2006/relationships/slideLayout" Target="../slideLayouts/slideLayout68.xml"/><Relationship Id="rId6" Type="http://schemas.openxmlformats.org/officeDocument/2006/relationships/slideLayout" Target="../slideLayouts/slideLayout73.xml"/><Relationship Id="rId11" Type="http://schemas.openxmlformats.org/officeDocument/2006/relationships/slideLayout" Target="../slideLayouts/slideLayout78.xml"/><Relationship Id="rId5" Type="http://schemas.openxmlformats.org/officeDocument/2006/relationships/slideLayout" Target="../slideLayouts/slideLayout72.xml"/><Relationship Id="rId15" Type="http://schemas.openxmlformats.org/officeDocument/2006/relationships/image" Target="../media/image8.png"/><Relationship Id="rId10" Type="http://schemas.openxmlformats.org/officeDocument/2006/relationships/slideLayout" Target="../slideLayouts/slideLayout77.xml"/><Relationship Id="rId4" Type="http://schemas.openxmlformats.org/officeDocument/2006/relationships/slideLayout" Target="../slideLayouts/slideLayout71.xml"/><Relationship Id="rId9" Type="http://schemas.openxmlformats.org/officeDocument/2006/relationships/slideLayout" Target="../slideLayouts/slideLayout76.xml"/><Relationship Id="rId14" Type="http://schemas.openxmlformats.org/officeDocument/2006/relationships/theme" Target="../theme/theme7.xml"/></Relationships>
</file>

<file path=ppt/slideMasters/_rels/slideMaster8.xml.rels><?xml version="1.0" encoding="UTF-8" standalone="yes"?>
<Relationships xmlns="http://schemas.openxmlformats.org/package/2006/relationships"><Relationship Id="rId8" Type="http://schemas.openxmlformats.org/officeDocument/2006/relationships/slideLayout" Target="../slideLayouts/slideLayout88.xml"/><Relationship Id="rId13" Type="http://schemas.openxmlformats.org/officeDocument/2006/relationships/image" Target="../media/image9.jpg"/><Relationship Id="rId3" Type="http://schemas.openxmlformats.org/officeDocument/2006/relationships/slideLayout" Target="../slideLayouts/slideLayout83.xml"/><Relationship Id="rId7" Type="http://schemas.openxmlformats.org/officeDocument/2006/relationships/slideLayout" Target="../slideLayouts/slideLayout87.xml"/><Relationship Id="rId12" Type="http://schemas.openxmlformats.org/officeDocument/2006/relationships/theme" Target="../theme/theme8.xml"/><Relationship Id="rId2" Type="http://schemas.openxmlformats.org/officeDocument/2006/relationships/slideLayout" Target="../slideLayouts/slideLayout82.xml"/><Relationship Id="rId1" Type="http://schemas.openxmlformats.org/officeDocument/2006/relationships/slideLayout" Target="../slideLayouts/slideLayout81.xml"/><Relationship Id="rId6" Type="http://schemas.openxmlformats.org/officeDocument/2006/relationships/slideLayout" Target="../slideLayouts/slideLayout86.xml"/><Relationship Id="rId11" Type="http://schemas.openxmlformats.org/officeDocument/2006/relationships/slideLayout" Target="../slideLayouts/slideLayout91.xml"/><Relationship Id="rId5" Type="http://schemas.openxmlformats.org/officeDocument/2006/relationships/slideLayout" Target="../slideLayouts/slideLayout85.xml"/><Relationship Id="rId10" Type="http://schemas.openxmlformats.org/officeDocument/2006/relationships/slideLayout" Target="../slideLayouts/slideLayout90.xml"/><Relationship Id="rId4" Type="http://schemas.openxmlformats.org/officeDocument/2006/relationships/slideLayout" Target="../slideLayouts/slideLayout84.xml"/><Relationship Id="rId9" Type="http://schemas.openxmlformats.org/officeDocument/2006/relationships/slideLayout" Target="../slideLayouts/slideLayout89.xml"/></Relationships>
</file>

<file path=ppt/slideMasters/_rels/slideMaster9.xml.rels><?xml version="1.0" encoding="UTF-8" standalone="yes"?>
<Relationships xmlns="http://schemas.openxmlformats.org/package/2006/relationships"><Relationship Id="rId8" Type="http://schemas.openxmlformats.org/officeDocument/2006/relationships/slideLayout" Target="../slideLayouts/slideLayout99.xml"/><Relationship Id="rId13" Type="http://schemas.openxmlformats.org/officeDocument/2006/relationships/image" Target="../media/image9.jpg"/><Relationship Id="rId3" Type="http://schemas.openxmlformats.org/officeDocument/2006/relationships/slideLayout" Target="../slideLayouts/slideLayout94.xml"/><Relationship Id="rId7" Type="http://schemas.openxmlformats.org/officeDocument/2006/relationships/slideLayout" Target="../slideLayouts/slideLayout98.xml"/><Relationship Id="rId12" Type="http://schemas.openxmlformats.org/officeDocument/2006/relationships/theme" Target="../theme/theme9.xml"/><Relationship Id="rId2" Type="http://schemas.openxmlformats.org/officeDocument/2006/relationships/slideLayout" Target="../slideLayouts/slideLayout93.xml"/><Relationship Id="rId1" Type="http://schemas.openxmlformats.org/officeDocument/2006/relationships/slideLayout" Target="../slideLayouts/slideLayout92.xml"/><Relationship Id="rId6" Type="http://schemas.openxmlformats.org/officeDocument/2006/relationships/slideLayout" Target="../slideLayouts/slideLayout97.xml"/><Relationship Id="rId11" Type="http://schemas.openxmlformats.org/officeDocument/2006/relationships/slideLayout" Target="../slideLayouts/slideLayout102.xml"/><Relationship Id="rId5" Type="http://schemas.openxmlformats.org/officeDocument/2006/relationships/slideLayout" Target="../slideLayouts/slideLayout96.xml"/><Relationship Id="rId10" Type="http://schemas.openxmlformats.org/officeDocument/2006/relationships/slideLayout" Target="../slideLayouts/slideLayout101.xml"/><Relationship Id="rId4" Type="http://schemas.openxmlformats.org/officeDocument/2006/relationships/slideLayout" Target="../slideLayouts/slideLayout95.xml"/><Relationship Id="rId9" Type="http://schemas.openxmlformats.org/officeDocument/2006/relationships/slideLayout" Target="../slideLayouts/slideLayout100.xml"/></Relationships>
</file>

<file path=ppt/slideMasters/slideMaster1.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1032" name="Rectangle 2"/>
          <p:cNvSpPr>
            <a:spLocks noGrp="1" noChangeArrowheads="1"/>
          </p:cNvSpPr>
          <p:nvPr>
            <p:ph type="title"/>
          </p:nvPr>
        </p:nvSpPr>
        <p:spPr bwMode="auto">
          <a:xfrm>
            <a:off x="685800" y="871538"/>
            <a:ext cx="7772400" cy="563562"/>
          </a:xfrm>
          <a:prstGeom prst="rect">
            <a:avLst/>
          </a:prstGeom>
          <a:noFill/>
          <a:ln w="9525">
            <a:noFill/>
            <a:miter lim="800000"/>
            <a:headEnd/>
            <a:tailEnd/>
          </a:ln>
        </p:spPr>
        <p:txBody>
          <a:bodyPr vert="horz" wrap="square" lIns="0" tIns="0" rIns="0" bIns="0" numCol="1" anchor="ctr" anchorCtr="0" compatLnSpc="1">
            <a:prstTxWarp prst="textNoShape">
              <a:avLst/>
            </a:prstTxWarp>
            <a:normAutofit/>
          </a:bodyPr>
          <a:lstStyle/>
          <a:p>
            <a:pPr lvl="0"/>
            <a:r>
              <a:rPr lang="en-US" smtClean="0"/>
              <a:t>Click to edit Master title style</a:t>
            </a:r>
            <a:endParaRPr lang="en-US" dirty="0" smtClean="0"/>
          </a:p>
        </p:txBody>
      </p:sp>
      <p:sp>
        <p:nvSpPr>
          <p:cNvPr id="1027" name="Rectangle 3"/>
          <p:cNvSpPr>
            <a:spLocks noGrp="1" noChangeArrowheads="1"/>
          </p:cNvSpPr>
          <p:nvPr>
            <p:ph type="body" idx="1"/>
          </p:nvPr>
        </p:nvSpPr>
        <p:spPr bwMode="auto">
          <a:xfrm>
            <a:off x="685800" y="1981200"/>
            <a:ext cx="7772400" cy="41148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0" tIns="0" rIns="0" bIns="0" numCol="1" anchor="t" anchorCtr="0" compatLnSpc="1">
            <a:prstTxWarp prst="textNoShape">
              <a:avLst/>
            </a:prstTxWarp>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p>
        </p:txBody>
      </p:sp>
      <p:sp>
        <p:nvSpPr>
          <p:cNvPr id="3" name="Footer Placeholder 2"/>
          <p:cNvSpPr>
            <a:spLocks noGrp="1"/>
          </p:cNvSpPr>
          <p:nvPr>
            <p:ph type="ftr" sz="quarter" idx="3"/>
          </p:nvPr>
        </p:nvSpPr>
        <p:spPr>
          <a:xfrm>
            <a:off x="2847975" y="6356350"/>
            <a:ext cx="5600700" cy="328613"/>
          </a:xfrm>
          <a:prstGeom prst="rect">
            <a:avLst/>
          </a:prstGeom>
        </p:spPr>
        <p:txBody>
          <a:bodyPr vert="horz" lIns="0" tIns="0" rIns="91440" bIns="0" rtlCol="0" anchor="b">
            <a:normAutofit/>
          </a:bodyPr>
          <a:lstStyle>
            <a:lvl1pPr algn="r">
              <a:defRPr sz="1400" b="0">
                <a:solidFill>
                  <a:schemeClr val="tx1">
                    <a:tint val="75000"/>
                  </a:schemeClr>
                </a:solidFill>
                <a:latin typeface="+mn-lt"/>
                <a:ea typeface="+mn-ea"/>
                <a:cs typeface="Times New Roman" pitchFamily="18" charset="0"/>
              </a:defRPr>
            </a:lvl1pPr>
          </a:lstStyle>
          <a:p>
            <a:pPr>
              <a:defRPr/>
            </a:pPr>
            <a:r>
              <a:rPr lang="en-US" dirty="0"/>
              <a:t>Presentation Title</a:t>
            </a:r>
          </a:p>
        </p:txBody>
      </p:sp>
      <p:sp>
        <p:nvSpPr>
          <p:cNvPr id="5" name="Date Placeholder 4"/>
          <p:cNvSpPr>
            <a:spLocks noGrp="1"/>
          </p:cNvSpPr>
          <p:nvPr>
            <p:ph type="dt" sz="half" idx="2"/>
          </p:nvPr>
        </p:nvSpPr>
        <p:spPr>
          <a:xfrm>
            <a:off x="684213" y="6329363"/>
            <a:ext cx="2133600" cy="365125"/>
          </a:xfrm>
          <a:prstGeom prst="rect">
            <a:avLst/>
          </a:prstGeom>
        </p:spPr>
        <p:txBody>
          <a:bodyPr vert="horz" lIns="0" tIns="0" rIns="91440" bIns="0" rtlCol="0" anchor="b">
            <a:normAutofit/>
          </a:bodyPr>
          <a:lstStyle>
            <a:lvl1pPr algn="l">
              <a:defRPr sz="1400" b="0">
                <a:solidFill>
                  <a:schemeClr val="tx1">
                    <a:tint val="75000"/>
                  </a:schemeClr>
                </a:solidFill>
                <a:latin typeface="+mn-lt"/>
                <a:ea typeface="+mn-ea"/>
                <a:cs typeface="Times New Roman" pitchFamily="18" charset="0"/>
              </a:defRPr>
            </a:lvl1pPr>
          </a:lstStyle>
          <a:p>
            <a:pPr>
              <a:defRPr/>
            </a:pPr>
            <a:endParaRPr lang="en-US" dirty="0"/>
          </a:p>
        </p:txBody>
      </p:sp>
    </p:spTree>
  </p:cSld>
  <p:clrMap bg1="lt1" tx1="dk1" bg2="lt2" tx2="dk2" accent1="accent1" accent2="accent2" accent3="accent3" accent4="accent4" accent5="accent5" accent6="accent6" hlink="hlink" folHlink="folHlink"/>
  <p:sldLayoutIdLst>
    <p:sldLayoutId id="2147485372" r:id="rId1"/>
    <p:sldLayoutId id="2147485373" r:id="rId2"/>
    <p:sldLayoutId id="2147485374" r:id="rId3"/>
  </p:sldLayoutIdLst>
  <p:timing>
    <p:tnLst>
      <p:par>
        <p:cTn id="1" dur="indefinite" restart="never" nodeType="tmRoot"/>
      </p:par>
    </p:tnLst>
  </p:timing>
  <p:hf hdr="0" dt="0"/>
  <p:txStyles>
    <p:titleStyle>
      <a:lvl1pPr algn="l" rtl="0" eaLnBrk="1" fontAlgn="base" hangingPunct="1">
        <a:spcBef>
          <a:spcPct val="0"/>
        </a:spcBef>
        <a:spcAft>
          <a:spcPct val="0"/>
        </a:spcAft>
        <a:defRPr sz="2600" cap="all">
          <a:solidFill>
            <a:schemeClr val="tx1"/>
          </a:solidFill>
          <a:latin typeface="+mj-lt"/>
          <a:ea typeface="MS PGothic" pitchFamily="34" charset="-128"/>
          <a:cs typeface="+mj-cs"/>
        </a:defRPr>
      </a:lvl1pPr>
      <a:lvl2pPr algn="l" rtl="0" eaLnBrk="1" fontAlgn="base" hangingPunct="1">
        <a:spcBef>
          <a:spcPct val="0"/>
        </a:spcBef>
        <a:spcAft>
          <a:spcPct val="0"/>
        </a:spcAft>
        <a:defRPr sz="2600">
          <a:solidFill>
            <a:schemeClr val="tx1"/>
          </a:solidFill>
          <a:latin typeface="Arial Bold" charset="0"/>
          <a:ea typeface="MS PGothic" pitchFamily="34" charset="-128"/>
        </a:defRPr>
      </a:lvl2pPr>
      <a:lvl3pPr algn="l" rtl="0" eaLnBrk="1" fontAlgn="base" hangingPunct="1">
        <a:spcBef>
          <a:spcPct val="0"/>
        </a:spcBef>
        <a:spcAft>
          <a:spcPct val="0"/>
        </a:spcAft>
        <a:defRPr sz="2600">
          <a:solidFill>
            <a:schemeClr val="tx1"/>
          </a:solidFill>
          <a:latin typeface="Arial Bold" charset="0"/>
          <a:ea typeface="MS PGothic" pitchFamily="34" charset="-128"/>
        </a:defRPr>
      </a:lvl3pPr>
      <a:lvl4pPr algn="l" rtl="0" eaLnBrk="1" fontAlgn="base" hangingPunct="1">
        <a:spcBef>
          <a:spcPct val="0"/>
        </a:spcBef>
        <a:spcAft>
          <a:spcPct val="0"/>
        </a:spcAft>
        <a:defRPr sz="2600">
          <a:solidFill>
            <a:schemeClr val="tx1"/>
          </a:solidFill>
          <a:latin typeface="Arial Bold" charset="0"/>
          <a:ea typeface="MS PGothic" pitchFamily="34" charset="-128"/>
        </a:defRPr>
      </a:lvl4pPr>
      <a:lvl5pPr algn="l" rtl="0" eaLnBrk="1" fontAlgn="base" hangingPunct="1">
        <a:spcBef>
          <a:spcPct val="0"/>
        </a:spcBef>
        <a:spcAft>
          <a:spcPct val="0"/>
        </a:spcAft>
        <a:defRPr sz="2600">
          <a:solidFill>
            <a:schemeClr val="tx1"/>
          </a:solidFill>
          <a:latin typeface="Arial Bold" charset="0"/>
          <a:ea typeface="MS PGothic" pitchFamily="34" charset="-128"/>
        </a:defRPr>
      </a:lvl5pPr>
      <a:lvl6pPr marL="457200" algn="ctr" rtl="0" eaLnBrk="1" fontAlgn="base" hangingPunct="1">
        <a:spcBef>
          <a:spcPct val="0"/>
        </a:spcBef>
        <a:spcAft>
          <a:spcPct val="0"/>
        </a:spcAft>
        <a:defRPr sz="2600" b="1">
          <a:solidFill>
            <a:srgbClr val="014C6D"/>
          </a:solidFill>
          <a:latin typeface="Trebuchet MS" pitchFamily="34" charset="0"/>
        </a:defRPr>
      </a:lvl6pPr>
      <a:lvl7pPr marL="914400" algn="ctr" rtl="0" eaLnBrk="1" fontAlgn="base" hangingPunct="1">
        <a:spcBef>
          <a:spcPct val="0"/>
        </a:spcBef>
        <a:spcAft>
          <a:spcPct val="0"/>
        </a:spcAft>
        <a:defRPr sz="2600" b="1">
          <a:solidFill>
            <a:srgbClr val="014C6D"/>
          </a:solidFill>
          <a:latin typeface="Trebuchet MS" pitchFamily="34" charset="0"/>
        </a:defRPr>
      </a:lvl7pPr>
      <a:lvl8pPr marL="1371600" algn="ctr" rtl="0" eaLnBrk="1" fontAlgn="base" hangingPunct="1">
        <a:spcBef>
          <a:spcPct val="0"/>
        </a:spcBef>
        <a:spcAft>
          <a:spcPct val="0"/>
        </a:spcAft>
        <a:defRPr sz="2600" b="1">
          <a:solidFill>
            <a:srgbClr val="014C6D"/>
          </a:solidFill>
          <a:latin typeface="Trebuchet MS" pitchFamily="34" charset="0"/>
        </a:defRPr>
      </a:lvl8pPr>
      <a:lvl9pPr marL="1828800" algn="ctr" rtl="0" eaLnBrk="1" fontAlgn="base" hangingPunct="1">
        <a:spcBef>
          <a:spcPct val="0"/>
        </a:spcBef>
        <a:spcAft>
          <a:spcPct val="0"/>
        </a:spcAft>
        <a:defRPr sz="2600" b="1">
          <a:solidFill>
            <a:srgbClr val="014C6D"/>
          </a:solidFill>
          <a:latin typeface="Trebuchet MS" pitchFamily="34" charset="0"/>
        </a:defRPr>
      </a:lvl9pPr>
    </p:titleStyle>
    <p:bodyStyle>
      <a:lvl1pPr marL="342900" indent="-342900" algn="l" rtl="0" eaLnBrk="1" fontAlgn="base" hangingPunct="1">
        <a:lnSpc>
          <a:spcPct val="115000"/>
        </a:lnSpc>
        <a:spcBef>
          <a:spcPct val="20000"/>
        </a:spcBef>
        <a:spcAft>
          <a:spcPct val="0"/>
        </a:spcAft>
        <a:buClr>
          <a:srgbClr val="00783C"/>
        </a:buClr>
        <a:defRPr>
          <a:solidFill>
            <a:schemeClr val="tx1"/>
          </a:solidFill>
          <a:latin typeface="+mn-lt"/>
          <a:ea typeface="MS PGothic" pitchFamily="34" charset="-128"/>
          <a:cs typeface="+mn-cs"/>
        </a:defRPr>
      </a:lvl1pPr>
      <a:lvl2pPr marL="742950" indent="-285750" algn="l" rtl="0" eaLnBrk="1" fontAlgn="base" hangingPunct="1">
        <a:spcBef>
          <a:spcPct val="20000"/>
        </a:spcBef>
        <a:spcAft>
          <a:spcPct val="0"/>
        </a:spcAft>
        <a:buClr>
          <a:srgbClr val="00783C"/>
        </a:buClr>
        <a:buFont typeface="Wingdings" pitchFamily="2" charset="2"/>
        <a:defRPr>
          <a:solidFill>
            <a:schemeClr val="tx1"/>
          </a:solidFill>
          <a:latin typeface="+mn-lt"/>
          <a:ea typeface="MS PGothic" pitchFamily="34" charset="-128"/>
        </a:defRPr>
      </a:lvl2pPr>
      <a:lvl3pPr marL="4763" indent="909638" algn="l" rtl="0" eaLnBrk="1" fontAlgn="base" hangingPunct="1">
        <a:spcBef>
          <a:spcPct val="20000"/>
        </a:spcBef>
        <a:spcAft>
          <a:spcPct val="0"/>
        </a:spcAft>
        <a:buClr>
          <a:srgbClr val="00783C"/>
        </a:buClr>
        <a:defRPr>
          <a:solidFill>
            <a:schemeClr val="tx1"/>
          </a:solidFill>
          <a:latin typeface="+mn-lt"/>
          <a:ea typeface="MS PGothic" pitchFamily="34" charset="-128"/>
        </a:defRPr>
      </a:lvl3pPr>
      <a:lvl4pPr marL="16002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4pPr>
      <a:lvl5pPr marL="2057400" indent="-228600" algn="l" rtl="0" eaLnBrk="1" fontAlgn="base" hangingPunct="1">
        <a:spcBef>
          <a:spcPct val="20000"/>
        </a:spcBef>
        <a:spcAft>
          <a:spcPct val="0"/>
        </a:spcAft>
        <a:buClr>
          <a:srgbClr val="00783C"/>
        </a:buClr>
        <a:defRPr>
          <a:solidFill>
            <a:schemeClr val="tx1"/>
          </a:solidFill>
          <a:latin typeface="+mn-lt"/>
          <a:ea typeface="MS PGothic" pitchFamily="34" charset="-128"/>
        </a:defRPr>
      </a:lvl5pPr>
      <a:lvl6pPr marL="2514600" indent="-228600" algn="l" rtl="0" eaLnBrk="1" fontAlgn="base" hangingPunct="1">
        <a:spcBef>
          <a:spcPct val="20000"/>
        </a:spcBef>
        <a:spcAft>
          <a:spcPct val="0"/>
        </a:spcAft>
        <a:buClr>
          <a:srgbClr val="00783C"/>
        </a:buClr>
        <a:buChar char="»"/>
        <a:defRPr sz="1600">
          <a:solidFill>
            <a:schemeClr val="tx1"/>
          </a:solidFill>
          <a:latin typeface="+mn-lt"/>
        </a:defRPr>
      </a:lvl6pPr>
      <a:lvl7pPr marL="2971800" indent="-228600" algn="l" rtl="0" eaLnBrk="1" fontAlgn="base" hangingPunct="1">
        <a:spcBef>
          <a:spcPct val="20000"/>
        </a:spcBef>
        <a:spcAft>
          <a:spcPct val="0"/>
        </a:spcAft>
        <a:buClr>
          <a:srgbClr val="00783C"/>
        </a:buClr>
        <a:buChar char="»"/>
        <a:defRPr sz="1600">
          <a:solidFill>
            <a:schemeClr val="tx1"/>
          </a:solidFill>
          <a:latin typeface="+mn-lt"/>
        </a:defRPr>
      </a:lvl7pPr>
      <a:lvl8pPr marL="3429000" indent="-228600" algn="l" rtl="0" eaLnBrk="1" fontAlgn="base" hangingPunct="1">
        <a:spcBef>
          <a:spcPct val="20000"/>
        </a:spcBef>
        <a:spcAft>
          <a:spcPct val="0"/>
        </a:spcAft>
        <a:buClr>
          <a:srgbClr val="00783C"/>
        </a:buClr>
        <a:buChar char="»"/>
        <a:defRPr sz="1600">
          <a:solidFill>
            <a:schemeClr val="tx1"/>
          </a:solidFill>
          <a:latin typeface="+mn-lt"/>
        </a:defRPr>
      </a:lvl8pPr>
      <a:lvl9pPr marL="3886200" indent="-228600" algn="l" rtl="0" eaLnBrk="1" fontAlgn="base" hangingPunct="1">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reserve="1">
  <p:cSld>
    <p:bg>
      <p:bgPr>
        <a:solidFill>
          <a:schemeClr val="bg1"/>
        </a:solidFill>
        <a:effectLst/>
      </p:bgPr>
    </p:bg>
    <p:spTree>
      <p:nvGrpSpPr>
        <p:cNvPr id="1" name=""/>
        <p:cNvGrpSpPr/>
        <p:nvPr/>
      </p:nvGrpSpPr>
      <p:grpSpPr>
        <a:xfrm>
          <a:off x="0" y="0"/>
          <a:ext cx="0" cy="0"/>
          <a:chOff x="0" y="0"/>
          <a:chExt cx="0" cy="0"/>
        </a:xfrm>
      </p:grpSpPr>
      <p:sp>
        <p:nvSpPr>
          <p:cNvPr id="2050" name="Freeform 84"/>
          <p:cNvSpPr>
            <a:spLocks/>
          </p:cNvSpPr>
          <p:nvPr/>
        </p:nvSpPr>
        <p:spPr bwMode="auto">
          <a:xfrm flipH="1">
            <a:off x="8189913" y="6323013"/>
            <a:ext cx="349250" cy="534987"/>
          </a:xfrm>
          <a:custGeom>
            <a:avLst/>
            <a:gdLst>
              <a:gd name="T0" fmla="*/ 0 w 638"/>
              <a:gd name="T1" fmla="*/ 0 h 1194"/>
              <a:gd name="T2" fmla="*/ 20802 w 638"/>
              <a:gd name="T3" fmla="*/ 49287 h 1194"/>
              <a:gd name="T4" fmla="*/ 42698 w 638"/>
              <a:gd name="T5" fmla="*/ 96782 h 1194"/>
              <a:gd name="T6" fmla="*/ 58026 w 638"/>
              <a:gd name="T7" fmla="*/ 136211 h 1194"/>
              <a:gd name="T8" fmla="*/ 74448 w 638"/>
              <a:gd name="T9" fmla="*/ 178329 h 1194"/>
              <a:gd name="T10" fmla="*/ 89776 w 638"/>
              <a:gd name="T11" fmla="*/ 226720 h 1194"/>
              <a:gd name="T12" fmla="*/ 112767 w 638"/>
              <a:gd name="T13" fmla="*/ 301098 h 1194"/>
              <a:gd name="T14" fmla="*/ 129190 w 638"/>
              <a:gd name="T15" fmla="*/ 353073 h 1194"/>
              <a:gd name="T16" fmla="*/ 148897 w 638"/>
              <a:gd name="T17" fmla="*/ 443582 h 1194"/>
              <a:gd name="T18" fmla="*/ 156560 w 638"/>
              <a:gd name="T19" fmla="*/ 486596 h 1194"/>
              <a:gd name="T20" fmla="*/ 165319 w 638"/>
              <a:gd name="T21" fmla="*/ 534987 h 1194"/>
              <a:gd name="T22" fmla="*/ 349250 w 638"/>
              <a:gd name="T23" fmla="*/ 534987 h 1194"/>
              <a:gd name="T24" fmla="*/ 341586 w 638"/>
              <a:gd name="T25" fmla="*/ 511688 h 1194"/>
              <a:gd name="T26" fmla="*/ 327353 w 638"/>
              <a:gd name="T27" fmla="*/ 474947 h 1194"/>
              <a:gd name="T28" fmla="*/ 313121 w 638"/>
              <a:gd name="T29" fmla="*/ 439102 h 1194"/>
              <a:gd name="T30" fmla="*/ 299983 w 638"/>
              <a:gd name="T31" fmla="*/ 408633 h 1194"/>
              <a:gd name="T32" fmla="*/ 270422 w 638"/>
              <a:gd name="T33" fmla="*/ 351281 h 1194"/>
              <a:gd name="T34" fmla="*/ 249621 w 638"/>
              <a:gd name="T35" fmla="*/ 312748 h 1194"/>
              <a:gd name="T36" fmla="*/ 232103 w 638"/>
              <a:gd name="T37" fmla="*/ 280487 h 1194"/>
              <a:gd name="T38" fmla="*/ 206922 w 638"/>
              <a:gd name="T39" fmla="*/ 238369 h 1194"/>
              <a:gd name="T40" fmla="*/ 186121 w 638"/>
              <a:gd name="T41" fmla="*/ 210590 h 1194"/>
              <a:gd name="T42" fmla="*/ 167509 w 638"/>
              <a:gd name="T43" fmla="*/ 185498 h 1194"/>
              <a:gd name="T44" fmla="*/ 146707 w 638"/>
              <a:gd name="T45" fmla="*/ 153237 h 1194"/>
              <a:gd name="T46" fmla="*/ 124810 w 638"/>
              <a:gd name="T47" fmla="*/ 128146 h 1194"/>
              <a:gd name="T48" fmla="*/ 95250 w 638"/>
              <a:gd name="T49" fmla="*/ 94093 h 1194"/>
              <a:gd name="T50" fmla="*/ 66784 w 638"/>
              <a:gd name="T51" fmla="*/ 62729 h 1194"/>
              <a:gd name="T52" fmla="*/ 31750 w 638"/>
              <a:gd name="T53" fmla="*/ 23299 h 1194"/>
              <a:gd name="T54" fmla="*/ 16422 w 638"/>
              <a:gd name="T55" fmla="*/ 8961 h 1194"/>
              <a:gd name="T56" fmla="*/ 0 w 638"/>
              <a:gd name="T57" fmla="*/ 0 h 1194"/>
              <a:gd name="T58" fmla="*/ 0 60000 65536"/>
              <a:gd name="T59" fmla="*/ 0 60000 65536"/>
              <a:gd name="T60" fmla="*/ 0 60000 65536"/>
              <a:gd name="T61" fmla="*/ 0 60000 65536"/>
              <a:gd name="T62" fmla="*/ 0 60000 65536"/>
              <a:gd name="T63" fmla="*/ 0 60000 65536"/>
              <a:gd name="T64" fmla="*/ 0 60000 65536"/>
              <a:gd name="T65" fmla="*/ 0 60000 65536"/>
              <a:gd name="T66" fmla="*/ 0 60000 65536"/>
              <a:gd name="T67" fmla="*/ 0 60000 65536"/>
              <a:gd name="T68" fmla="*/ 0 60000 65536"/>
              <a:gd name="T69" fmla="*/ 0 60000 65536"/>
              <a:gd name="T70" fmla="*/ 0 60000 65536"/>
              <a:gd name="T71" fmla="*/ 0 60000 65536"/>
              <a:gd name="T72" fmla="*/ 0 60000 65536"/>
              <a:gd name="T73" fmla="*/ 0 60000 65536"/>
              <a:gd name="T74" fmla="*/ 0 60000 65536"/>
              <a:gd name="T75" fmla="*/ 0 60000 65536"/>
              <a:gd name="T76" fmla="*/ 0 60000 65536"/>
              <a:gd name="T77" fmla="*/ 0 60000 65536"/>
              <a:gd name="T78" fmla="*/ 0 60000 65536"/>
              <a:gd name="T79" fmla="*/ 0 60000 65536"/>
              <a:gd name="T80" fmla="*/ 0 60000 65536"/>
              <a:gd name="T81" fmla="*/ 0 60000 65536"/>
              <a:gd name="T82" fmla="*/ 0 60000 65536"/>
              <a:gd name="T83" fmla="*/ 0 60000 65536"/>
              <a:gd name="T84" fmla="*/ 0 60000 65536"/>
              <a:gd name="T85" fmla="*/ 0 60000 65536"/>
              <a:gd name="T86" fmla="*/ 0 60000 65536"/>
            </a:gdLst>
            <a:ahLst/>
            <a:cxnLst>
              <a:cxn ang="T58">
                <a:pos x="T0" y="T1"/>
              </a:cxn>
              <a:cxn ang="T59">
                <a:pos x="T2" y="T3"/>
              </a:cxn>
              <a:cxn ang="T60">
                <a:pos x="T4" y="T5"/>
              </a:cxn>
              <a:cxn ang="T61">
                <a:pos x="T6" y="T7"/>
              </a:cxn>
              <a:cxn ang="T62">
                <a:pos x="T8" y="T9"/>
              </a:cxn>
              <a:cxn ang="T63">
                <a:pos x="T10" y="T11"/>
              </a:cxn>
              <a:cxn ang="T64">
                <a:pos x="T12" y="T13"/>
              </a:cxn>
              <a:cxn ang="T65">
                <a:pos x="T14" y="T15"/>
              </a:cxn>
              <a:cxn ang="T66">
                <a:pos x="T16" y="T17"/>
              </a:cxn>
              <a:cxn ang="T67">
                <a:pos x="T18" y="T19"/>
              </a:cxn>
              <a:cxn ang="T68">
                <a:pos x="T20" y="T21"/>
              </a:cxn>
              <a:cxn ang="T69">
                <a:pos x="T22" y="T23"/>
              </a:cxn>
              <a:cxn ang="T70">
                <a:pos x="T24" y="T25"/>
              </a:cxn>
              <a:cxn ang="T71">
                <a:pos x="T26" y="T27"/>
              </a:cxn>
              <a:cxn ang="T72">
                <a:pos x="T28" y="T29"/>
              </a:cxn>
              <a:cxn ang="T73">
                <a:pos x="T30" y="T31"/>
              </a:cxn>
              <a:cxn ang="T74">
                <a:pos x="T32" y="T33"/>
              </a:cxn>
              <a:cxn ang="T75">
                <a:pos x="T34" y="T35"/>
              </a:cxn>
              <a:cxn ang="T76">
                <a:pos x="T36" y="T37"/>
              </a:cxn>
              <a:cxn ang="T77">
                <a:pos x="T38" y="T39"/>
              </a:cxn>
              <a:cxn ang="T78">
                <a:pos x="T40" y="T41"/>
              </a:cxn>
              <a:cxn ang="T79">
                <a:pos x="T42" y="T43"/>
              </a:cxn>
              <a:cxn ang="T80">
                <a:pos x="T44" y="T45"/>
              </a:cxn>
              <a:cxn ang="T81">
                <a:pos x="T46" y="T47"/>
              </a:cxn>
              <a:cxn ang="T82">
                <a:pos x="T48" y="T49"/>
              </a:cxn>
              <a:cxn ang="T83">
                <a:pos x="T50" y="T51"/>
              </a:cxn>
              <a:cxn ang="T84">
                <a:pos x="T52" y="T53"/>
              </a:cxn>
              <a:cxn ang="T85">
                <a:pos x="T54" y="T55"/>
              </a:cxn>
              <a:cxn ang="T86">
                <a:pos x="T56" y="T57"/>
              </a:cxn>
            </a:cxnLst>
            <a:rect l="0" t="0" r="r" b="b"/>
            <a:pathLst>
              <a:path w="638" h="1194">
                <a:moveTo>
                  <a:pt x="0" y="0"/>
                </a:moveTo>
                <a:lnTo>
                  <a:pt x="38" y="110"/>
                </a:lnTo>
                <a:lnTo>
                  <a:pt x="78" y="216"/>
                </a:lnTo>
                <a:lnTo>
                  <a:pt x="106" y="304"/>
                </a:lnTo>
                <a:lnTo>
                  <a:pt x="136" y="398"/>
                </a:lnTo>
                <a:lnTo>
                  <a:pt x="164" y="506"/>
                </a:lnTo>
                <a:lnTo>
                  <a:pt x="206" y="672"/>
                </a:lnTo>
                <a:lnTo>
                  <a:pt x="236" y="788"/>
                </a:lnTo>
                <a:lnTo>
                  <a:pt x="272" y="990"/>
                </a:lnTo>
                <a:lnTo>
                  <a:pt x="286" y="1086"/>
                </a:lnTo>
                <a:lnTo>
                  <a:pt x="302" y="1194"/>
                </a:lnTo>
                <a:lnTo>
                  <a:pt x="638" y="1194"/>
                </a:lnTo>
                <a:lnTo>
                  <a:pt x="624" y="1142"/>
                </a:lnTo>
                <a:lnTo>
                  <a:pt x="598" y="1060"/>
                </a:lnTo>
                <a:lnTo>
                  <a:pt x="572" y="980"/>
                </a:lnTo>
                <a:lnTo>
                  <a:pt x="548" y="912"/>
                </a:lnTo>
                <a:lnTo>
                  <a:pt x="494" y="784"/>
                </a:lnTo>
                <a:lnTo>
                  <a:pt x="456" y="698"/>
                </a:lnTo>
                <a:lnTo>
                  <a:pt x="424" y="626"/>
                </a:lnTo>
                <a:lnTo>
                  <a:pt x="378" y="532"/>
                </a:lnTo>
                <a:lnTo>
                  <a:pt x="340" y="470"/>
                </a:lnTo>
                <a:lnTo>
                  <a:pt x="306" y="414"/>
                </a:lnTo>
                <a:lnTo>
                  <a:pt x="268" y="342"/>
                </a:lnTo>
                <a:lnTo>
                  <a:pt x="228" y="286"/>
                </a:lnTo>
                <a:lnTo>
                  <a:pt x="174" y="210"/>
                </a:lnTo>
                <a:lnTo>
                  <a:pt x="122" y="140"/>
                </a:lnTo>
                <a:lnTo>
                  <a:pt x="58" y="52"/>
                </a:lnTo>
                <a:lnTo>
                  <a:pt x="30" y="20"/>
                </a:lnTo>
                <a:lnTo>
                  <a:pt x="0" y="0"/>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2051" name="Freeform 85"/>
          <p:cNvSpPr>
            <a:spLocks/>
          </p:cNvSpPr>
          <p:nvPr/>
        </p:nvSpPr>
        <p:spPr bwMode="auto">
          <a:xfrm flipH="1">
            <a:off x="8545513" y="6146800"/>
            <a:ext cx="246062" cy="165100"/>
          </a:xfrm>
          <a:custGeom>
            <a:avLst/>
            <a:gdLst>
              <a:gd name="T0" fmla="*/ 246062 w 448"/>
              <a:gd name="T1" fmla="*/ 165100 h 372"/>
              <a:gd name="T2" fmla="*/ 213107 w 448"/>
              <a:gd name="T3" fmla="*/ 134033 h 372"/>
              <a:gd name="T4" fmla="*/ 153789 w 448"/>
              <a:gd name="T5" fmla="*/ 92314 h 372"/>
              <a:gd name="T6" fmla="*/ 115342 w 448"/>
              <a:gd name="T7" fmla="*/ 63022 h 372"/>
              <a:gd name="T8" fmla="*/ 76894 w 448"/>
              <a:gd name="T9" fmla="*/ 41719 h 372"/>
              <a:gd name="T10" fmla="*/ 35152 w 448"/>
              <a:gd name="T11" fmla="*/ 19528 h 372"/>
              <a:gd name="T12" fmla="*/ 0 w 448"/>
              <a:gd name="T13" fmla="*/ 0 h 372"/>
              <a:gd name="T14" fmla="*/ 153789 w 448"/>
              <a:gd name="T15" fmla="*/ 0 h 372"/>
              <a:gd name="T16" fmla="*/ 164774 w 448"/>
              <a:gd name="T17" fmla="*/ 15977 h 372"/>
              <a:gd name="T18" fmla="*/ 177956 w 448"/>
              <a:gd name="T19" fmla="*/ 36393 h 372"/>
              <a:gd name="T20" fmla="*/ 190039 w 448"/>
              <a:gd name="T21" fmla="*/ 59472 h 372"/>
              <a:gd name="T22" fmla="*/ 207615 w 448"/>
              <a:gd name="T23" fmla="*/ 91426 h 372"/>
              <a:gd name="T24" fmla="*/ 224092 w 448"/>
              <a:gd name="T25" fmla="*/ 117168 h 372"/>
              <a:gd name="T26" fmla="*/ 238373 w 448"/>
              <a:gd name="T27" fmla="*/ 148235 h 372"/>
              <a:gd name="T28" fmla="*/ 246062 w 448"/>
              <a:gd name="T29" fmla="*/ 165100 h 372"/>
              <a:gd name="T30" fmla="*/ 0 60000 65536"/>
              <a:gd name="T31" fmla="*/ 0 60000 65536"/>
              <a:gd name="T32" fmla="*/ 0 60000 65536"/>
              <a:gd name="T33" fmla="*/ 0 60000 65536"/>
              <a:gd name="T34" fmla="*/ 0 60000 65536"/>
              <a:gd name="T35" fmla="*/ 0 60000 65536"/>
              <a:gd name="T36" fmla="*/ 0 60000 65536"/>
              <a:gd name="T37" fmla="*/ 0 60000 65536"/>
              <a:gd name="T38" fmla="*/ 0 60000 65536"/>
              <a:gd name="T39" fmla="*/ 0 60000 65536"/>
              <a:gd name="T40" fmla="*/ 0 60000 65536"/>
              <a:gd name="T41" fmla="*/ 0 60000 65536"/>
              <a:gd name="T42" fmla="*/ 0 60000 65536"/>
              <a:gd name="T43" fmla="*/ 0 60000 65536"/>
              <a:gd name="T44" fmla="*/ 0 60000 65536"/>
            </a:gdLst>
            <a:ahLst/>
            <a:cxnLst>
              <a:cxn ang="T30">
                <a:pos x="T0" y="T1"/>
              </a:cxn>
              <a:cxn ang="T31">
                <a:pos x="T2" y="T3"/>
              </a:cxn>
              <a:cxn ang="T32">
                <a:pos x="T4" y="T5"/>
              </a:cxn>
              <a:cxn ang="T33">
                <a:pos x="T6" y="T7"/>
              </a:cxn>
              <a:cxn ang="T34">
                <a:pos x="T8" y="T9"/>
              </a:cxn>
              <a:cxn ang="T35">
                <a:pos x="T10" y="T11"/>
              </a:cxn>
              <a:cxn ang="T36">
                <a:pos x="T12" y="T13"/>
              </a:cxn>
              <a:cxn ang="T37">
                <a:pos x="T14" y="T15"/>
              </a:cxn>
              <a:cxn ang="T38">
                <a:pos x="T16" y="T17"/>
              </a:cxn>
              <a:cxn ang="T39">
                <a:pos x="T18" y="T19"/>
              </a:cxn>
              <a:cxn ang="T40">
                <a:pos x="T20" y="T21"/>
              </a:cxn>
              <a:cxn ang="T41">
                <a:pos x="T22" y="T23"/>
              </a:cxn>
              <a:cxn ang="T42">
                <a:pos x="T24" y="T25"/>
              </a:cxn>
              <a:cxn ang="T43">
                <a:pos x="T26" y="T27"/>
              </a:cxn>
              <a:cxn ang="T44">
                <a:pos x="T28" y="T29"/>
              </a:cxn>
            </a:cxnLst>
            <a:rect l="0" t="0" r="r" b="b"/>
            <a:pathLst>
              <a:path w="448" h="372">
                <a:moveTo>
                  <a:pt x="448" y="372"/>
                </a:moveTo>
                <a:lnTo>
                  <a:pt x="388" y="302"/>
                </a:lnTo>
                <a:lnTo>
                  <a:pt x="280" y="208"/>
                </a:lnTo>
                <a:lnTo>
                  <a:pt x="210" y="142"/>
                </a:lnTo>
                <a:lnTo>
                  <a:pt x="140" y="94"/>
                </a:lnTo>
                <a:lnTo>
                  <a:pt x="64" y="44"/>
                </a:lnTo>
                <a:lnTo>
                  <a:pt x="0" y="0"/>
                </a:lnTo>
                <a:lnTo>
                  <a:pt x="280" y="0"/>
                </a:lnTo>
                <a:lnTo>
                  <a:pt x="300" y="36"/>
                </a:lnTo>
                <a:lnTo>
                  <a:pt x="324" y="82"/>
                </a:lnTo>
                <a:lnTo>
                  <a:pt x="346" y="134"/>
                </a:lnTo>
                <a:lnTo>
                  <a:pt x="378" y="206"/>
                </a:lnTo>
                <a:lnTo>
                  <a:pt x="408" y="264"/>
                </a:lnTo>
                <a:lnTo>
                  <a:pt x="434" y="334"/>
                </a:lnTo>
                <a:lnTo>
                  <a:pt x="448" y="372"/>
                </a:lnTo>
                <a:close/>
              </a:path>
            </a:pathLst>
          </a:cu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cap="flat" cmpd="sng">
                <a:solidFill>
                  <a:srgbClr val="000000"/>
                </a:solidFill>
                <a:prstDash val="solid"/>
                <a:round/>
                <a:headEnd type="none" w="med" len="med"/>
                <a:tailEnd type="none" w="med" len="med"/>
              </a14:hiddenLine>
            </a:ext>
          </a:extLst>
        </p:spPr>
        <p:txBody>
          <a:bodyPr wrap="none" lIns="0" tIns="0" rIns="0" bIns="0" anchor="ctr"/>
          <a:lstStyle/>
          <a:p>
            <a:endParaRPr lang="en-US" dirty="0"/>
          </a:p>
        </p:txBody>
      </p:sp>
      <p:sp>
        <p:nvSpPr>
          <p:cNvPr id="1032" name="Rectangle 2"/>
          <p:cNvSpPr>
            <a:spLocks noGrp="1" noChangeArrowheads="1"/>
          </p:cNvSpPr>
          <p:nvPr>
            <p:ph type="title"/>
          </p:nvPr>
        </p:nvSpPr>
        <p:spPr bwMode="auto">
          <a:xfrm>
            <a:off x="357188" y="301625"/>
            <a:ext cx="8461375" cy="1208088"/>
          </a:xfrm>
          <a:prstGeom prst="rect">
            <a:avLst/>
          </a:prstGeom>
          <a:noFill/>
          <a:ln w="9525">
            <a:noFill/>
            <a:miter lim="800000"/>
            <a:headEnd/>
            <a:tailEnd/>
          </a:ln>
        </p:spPr>
        <p:txBody>
          <a:bodyPr vert="horz" wrap="square" lIns="0" tIns="0" rIns="0" bIns="0" numCol="1" anchor="t" anchorCtr="0" compatLnSpc="1">
            <a:prstTxWarp prst="textNoShape">
              <a:avLst/>
            </a:prstTxWarp>
            <a:normAutofit/>
          </a:bodyPr>
          <a:lstStyle/>
          <a:p>
            <a:pPr lvl="0"/>
            <a:r>
              <a:rPr lang="en-US" dirty="0" smtClean="0"/>
              <a:t>Click to edit Master title style</a:t>
            </a:r>
          </a:p>
        </p:txBody>
      </p:sp>
      <p:sp>
        <p:nvSpPr>
          <p:cNvPr id="1033" name="Rectangle 3"/>
          <p:cNvSpPr>
            <a:spLocks noGrp="1" noChangeArrowheads="1"/>
          </p:cNvSpPr>
          <p:nvPr>
            <p:ph type="body" idx="1"/>
          </p:nvPr>
        </p:nvSpPr>
        <p:spPr bwMode="auto">
          <a:xfrm>
            <a:off x="357188" y="1697038"/>
            <a:ext cx="8478837" cy="4389437"/>
          </a:xfrm>
          <a:prstGeom prst="rect">
            <a:avLst/>
          </a:prstGeom>
          <a:noFill/>
          <a:ln w="9525">
            <a:noFill/>
            <a:miter lim="800000"/>
            <a:headEnd/>
            <a:tailEnd/>
          </a:ln>
        </p:spPr>
        <p:txBody>
          <a:bodyPr vert="horz" wrap="square" lIns="0" tIns="0" rIns="0" bIns="0" numCol="1" anchor="t" anchorCtr="0" compatLnSpc="1">
            <a:prstTxWarp prst="textNoShape">
              <a:avLst/>
            </a:prstTxWarp>
          </a:bodyPr>
          <a:lstStyle/>
          <a:p>
            <a:pPr lvl="0"/>
            <a:r>
              <a:rPr lang="en-US" dirty="0" smtClean="0"/>
              <a:t>Paragraph content</a:t>
            </a:r>
          </a:p>
          <a:p>
            <a:pPr lvl="1"/>
            <a:r>
              <a:rPr lang="en-US" dirty="0" smtClean="0"/>
              <a:t>Bullets</a:t>
            </a:r>
          </a:p>
          <a:p>
            <a:pPr lvl="5"/>
            <a:r>
              <a:rPr lang="en-US" dirty="0" smtClean="0"/>
              <a:t>Bullets</a:t>
            </a:r>
          </a:p>
          <a:p>
            <a:pPr lvl="3"/>
            <a:r>
              <a:rPr lang="en-US" dirty="0" smtClean="0"/>
              <a:t>Bullets</a:t>
            </a:r>
          </a:p>
          <a:p>
            <a:pPr lvl="4"/>
            <a:r>
              <a:rPr lang="en-US" dirty="0" smtClean="0"/>
              <a:t>Bullets</a:t>
            </a:r>
          </a:p>
        </p:txBody>
      </p:sp>
      <p:sp>
        <p:nvSpPr>
          <p:cNvPr id="2054" name="TextBox 7"/>
          <p:cNvSpPr txBox="1">
            <a:spLocks noChangeArrowheads="1"/>
          </p:cNvSpPr>
          <p:nvPr/>
        </p:nvSpPr>
        <p:spPr bwMode="auto">
          <a:xfrm>
            <a:off x="8683625" y="6207125"/>
            <a:ext cx="184150" cy="3381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a:spAutoFit/>
          </a:bodyPr>
          <a:lstStyle>
            <a:lvl1pPr eaLnBrk="0" hangingPunct="0">
              <a:defRPr sz="1600" b="1">
                <a:solidFill>
                  <a:schemeClr val="tx1"/>
                </a:solidFill>
                <a:latin typeface="Trebuchet MS" pitchFamily="34" charset="0"/>
                <a:ea typeface="MS PGothic" pitchFamily="34" charset="-128"/>
              </a:defRPr>
            </a:lvl1pPr>
            <a:lvl2pPr marL="742950" indent="-285750" eaLnBrk="0" hangingPunct="0">
              <a:defRPr sz="1600" b="1">
                <a:solidFill>
                  <a:schemeClr val="tx1"/>
                </a:solidFill>
                <a:latin typeface="Trebuchet MS" pitchFamily="34" charset="0"/>
                <a:ea typeface="MS PGothic" pitchFamily="34" charset="-128"/>
              </a:defRPr>
            </a:lvl2pPr>
            <a:lvl3pPr marL="1143000" indent="-228600" eaLnBrk="0" hangingPunct="0">
              <a:defRPr sz="1600" b="1">
                <a:solidFill>
                  <a:schemeClr val="tx1"/>
                </a:solidFill>
                <a:latin typeface="Trebuchet MS" pitchFamily="34" charset="0"/>
                <a:ea typeface="MS PGothic" pitchFamily="34" charset="-128"/>
              </a:defRPr>
            </a:lvl3pPr>
            <a:lvl4pPr marL="1600200" indent="-228600" eaLnBrk="0" hangingPunct="0">
              <a:defRPr sz="1600" b="1">
                <a:solidFill>
                  <a:schemeClr val="tx1"/>
                </a:solidFill>
                <a:latin typeface="Trebuchet MS" pitchFamily="34" charset="0"/>
                <a:ea typeface="MS PGothic" pitchFamily="34" charset="-128"/>
              </a:defRPr>
            </a:lvl4pPr>
            <a:lvl5pPr marL="2057400" indent="-228600" eaLnBrk="0" hangingPunct="0">
              <a:defRPr sz="1600" b="1">
                <a:solidFill>
                  <a:schemeClr val="tx1"/>
                </a:solidFill>
                <a:latin typeface="Trebuchet MS" pitchFamily="34" charset="0"/>
                <a:ea typeface="MS PGothic" pitchFamily="34" charset="-128"/>
              </a:defRPr>
            </a:lvl5pPr>
            <a:lvl6pPr marL="2514600" indent="-228600" eaLnBrk="0" fontAlgn="base" hangingPunct="0">
              <a:spcBef>
                <a:spcPct val="0"/>
              </a:spcBef>
              <a:spcAft>
                <a:spcPct val="0"/>
              </a:spcAft>
              <a:defRPr sz="1600" b="1">
                <a:solidFill>
                  <a:schemeClr val="tx1"/>
                </a:solidFill>
                <a:latin typeface="Trebuchet MS" pitchFamily="34" charset="0"/>
                <a:ea typeface="MS PGothic" pitchFamily="34" charset="-128"/>
              </a:defRPr>
            </a:lvl6pPr>
            <a:lvl7pPr marL="2971800" indent="-228600" eaLnBrk="0" fontAlgn="base" hangingPunct="0">
              <a:spcBef>
                <a:spcPct val="0"/>
              </a:spcBef>
              <a:spcAft>
                <a:spcPct val="0"/>
              </a:spcAft>
              <a:defRPr sz="1600" b="1">
                <a:solidFill>
                  <a:schemeClr val="tx1"/>
                </a:solidFill>
                <a:latin typeface="Trebuchet MS" pitchFamily="34" charset="0"/>
                <a:ea typeface="MS PGothic" pitchFamily="34" charset="-128"/>
              </a:defRPr>
            </a:lvl7pPr>
            <a:lvl8pPr marL="3429000" indent="-228600" eaLnBrk="0" fontAlgn="base" hangingPunct="0">
              <a:spcBef>
                <a:spcPct val="0"/>
              </a:spcBef>
              <a:spcAft>
                <a:spcPct val="0"/>
              </a:spcAft>
              <a:defRPr sz="1600" b="1">
                <a:solidFill>
                  <a:schemeClr val="tx1"/>
                </a:solidFill>
                <a:latin typeface="Trebuchet MS" pitchFamily="34" charset="0"/>
                <a:ea typeface="MS PGothic" pitchFamily="34" charset="-128"/>
              </a:defRPr>
            </a:lvl8pPr>
            <a:lvl9pPr marL="3886200" indent="-228600" eaLnBrk="0" fontAlgn="base" hangingPunct="0">
              <a:spcBef>
                <a:spcPct val="0"/>
              </a:spcBef>
              <a:spcAft>
                <a:spcPct val="0"/>
              </a:spcAft>
              <a:defRPr sz="1600" b="1">
                <a:solidFill>
                  <a:schemeClr val="tx1"/>
                </a:solidFill>
                <a:latin typeface="Trebuchet MS" pitchFamily="34" charset="0"/>
                <a:ea typeface="MS PGothic" pitchFamily="34" charset="-128"/>
              </a:defRPr>
            </a:lvl9pPr>
          </a:lstStyle>
          <a:p>
            <a:pPr eaLnBrk="1" hangingPunct="1">
              <a:defRPr/>
            </a:pPr>
            <a:endParaRPr lang="en-US" dirty="0" smtClean="0"/>
          </a:p>
        </p:txBody>
      </p:sp>
      <p:sp>
        <p:nvSpPr>
          <p:cNvPr id="4" name="Slide Number Placeholder 3"/>
          <p:cNvSpPr>
            <a:spLocks noGrp="1"/>
          </p:cNvSpPr>
          <p:nvPr>
            <p:ph type="sldNum" sz="quarter" idx="4"/>
          </p:nvPr>
        </p:nvSpPr>
        <p:spPr>
          <a:xfrm>
            <a:off x="360363" y="6356350"/>
            <a:ext cx="317500" cy="365125"/>
          </a:xfrm>
          <a:prstGeom prst="rect">
            <a:avLst/>
          </a:prstGeom>
        </p:spPr>
        <p:txBody>
          <a:bodyPr vert="horz" wrap="square" lIns="0" tIns="0" rIns="0" bIns="0" numCol="1" anchor="ctr" anchorCtr="0" compatLnSpc="1">
            <a:prstTxWarp prst="textNoShape">
              <a:avLst/>
            </a:prstTxWarp>
            <a:normAutofit/>
          </a:bodyPr>
          <a:lstStyle>
            <a:lvl1pPr>
              <a:defRPr sz="1100" b="0" smtClean="0">
                <a:solidFill>
                  <a:srgbClr val="595959"/>
                </a:solidFill>
                <a:latin typeface="Arial" pitchFamily="34" charset="0"/>
              </a:defRPr>
            </a:lvl1pPr>
          </a:lstStyle>
          <a:p>
            <a:pPr>
              <a:defRPr/>
            </a:pPr>
            <a:fld id="{E6392975-6173-47C2-92A5-F7E9C3AE4BAF}" type="slidenum">
              <a:rPr lang="en-US"/>
              <a:pPr>
                <a:defRPr/>
              </a:pPr>
              <a:t>‹#›</a:t>
            </a:fld>
            <a:endParaRPr lang="en-US" dirty="0"/>
          </a:p>
        </p:txBody>
      </p:sp>
      <p:sp>
        <p:nvSpPr>
          <p:cNvPr id="5" name="Footer Placeholder 4"/>
          <p:cNvSpPr>
            <a:spLocks noGrp="1"/>
          </p:cNvSpPr>
          <p:nvPr>
            <p:ph type="ftr" sz="quarter" idx="3"/>
          </p:nvPr>
        </p:nvSpPr>
        <p:spPr>
          <a:xfrm>
            <a:off x="741363" y="6356350"/>
            <a:ext cx="5915025" cy="365125"/>
          </a:xfrm>
          <a:prstGeom prst="rect">
            <a:avLst/>
          </a:prstGeom>
        </p:spPr>
        <p:txBody>
          <a:bodyPr vert="horz" lIns="0" tIns="0" rIns="0" bIns="0" rtlCol="0" anchor="ctr">
            <a:normAutofit/>
          </a:bodyPr>
          <a:lstStyle>
            <a:lvl1pPr algn="l">
              <a:defRPr sz="1100" b="0" baseline="0">
                <a:solidFill>
                  <a:schemeClr val="tx2">
                    <a:lumMod val="65000"/>
                    <a:lumOff val="35000"/>
                  </a:schemeClr>
                </a:solidFill>
                <a:latin typeface="+mn-lt"/>
                <a:ea typeface="+mn-ea"/>
                <a:cs typeface="Times New Roman" pitchFamily="18" charset="0"/>
              </a:defRPr>
            </a:lvl1pPr>
          </a:lstStyle>
          <a:p>
            <a:pPr>
              <a:defRPr/>
            </a:pPr>
            <a:r>
              <a:rPr lang="en-US" dirty="0"/>
              <a:t>Presentation Title</a:t>
            </a:r>
          </a:p>
        </p:txBody>
      </p:sp>
      <p:pic>
        <p:nvPicPr>
          <p:cNvPr id="2057" name="Picture 10"/>
          <p:cNvPicPr>
            <a:picLocks noChangeAspect="1"/>
          </p:cNvPicPr>
          <p:nvPr/>
        </p:nvPicPr>
        <p:blipFill>
          <a:blip r:embed="rId20" cstate="print">
            <a:extLst>
              <a:ext uri="{28A0092B-C50C-407E-A947-70E740481C1C}">
                <a14:useLocalDpi xmlns:a14="http://schemas.microsoft.com/office/drawing/2010/main" val="0"/>
              </a:ext>
            </a:extLst>
          </a:blip>
          <a:srcRect/>
          <a:stretch>
            <a:fillRect/>
          </a:stretch>
        </p:blipFill>
        <p:spPr bwMode="auto">
          <a:xfrm>
            <a:off x="6884988" y="6305550"/>
            <a:ext cx="1982787" cy="41275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Tree>
  </p:cSld>
  <p:clrMap bg1="lt1" tx1="dk1" bg2="lt2" tx2="dk2" accent1="accent1" accent2="accent2" accent3="accent3" accent4="accent4" accent5="accent5" accent6="accent6" hlink="hlink" folHlink="folHlink"/>
  <p:sldLayoutIdLst>
    <p:sldLayoutId id="2147485375" r:id="rId1"/>
    <p:sldLayoutId id="2147485376" r:id="rId2"/>
    <p:sldLayoutId id="2147485377" r:id="rId3"/>
    <p:sldLayoutId id="2147485360" r:id="rId4"/>
    <p:sldLayoutId id="2147485361" r:id="rId5"/>
    <p:sldLayoutId id="2147485362" r:id="rId6"/>
    <p:sldLayoutId id="2147485363" r:id="rId7"/>
    <p:sldLayoutId id="2147485364" r:id="rId8"/>
    <p:sldLayoutId id="2147485365" r:id="rId9"/>
    <p:sldLayoutId id="2147485378" r:id="rId10"/>
    <p:sldLayoutId id="2147485366" r:id="rId11"/>
    <p:sldLayoutId id="2147485379" r:id="rId12"/>
    <p:sldLayoutId id="2147485367" r:id="rId13"/>
    <p:sldLayoutId id="2147485368" r:id="rId14"/>
    <p:sldLayoutId id="2147485369" r:id="rId15"/>
    <p:sldLayoutId id="2147485370" r:id="rId16"/>
    <p:sldLayoutId id="2147485380" r:id="rId17"/>
    <p:sldLayoutId id="2147485371" r:id="rId18"/>
  </p:sldLayoutIdLst>
  <p:timing>
    <p:tnLst>
      <p:par>
        <p:cTn id="1" dur="indefinite" restart="never" nodeType="tmRoot"/>
      </p:par>
    </p:tnLst>
  </p:timing>
  <p:hf hdr="0" dt="0"/>
  <p:txStyles>
    <p:titleStyle>
      <a:lvl1pPr algn="l" rtl="0" eaLnBrk="0" fontAlgn="base" hangingPunct="0">
        <a:spcBef>
          <a:spcPct val="0"/>
        </a:spcBef>
        <a:spcAft>
          <a:spcPct val="0"/>
        </a:spcAft>
        <a:buFont typeface="Arial" pitchFamily="34" charset="0"/>
        <a:defRPr sz="2200" cap="all">
          <a:solidFill>
            <a:srgbClr val="595959"/>
          </a:solidFill>
          <a:latin typeface="+mn-lt"/>
          <a:ea typeface="MS PGothic" pitchFamily="34" charset="-128"/>
          <a:cs typeface="Andes ExtraLight"/>
        </a:defRPr>
      </a:lvl1pPr>
      <a:lvl2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2pPr>
      <a:lvl3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3pPr>
      <a:lvl4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4pPr>
      <a:lvl5pPr algn="l" rtl="0" eaLnBrk="0" fontAlgn="base" hangingPunct="0">
        <a:spcBef>
          <a:spcPct val="0"/>
        </a:spcBef>
        <a:spcAft>
          <a:spcPct val="0"/>
        </a:spcAft>
        <a:buFont typeface="Arial" pitchFamily="34" charset="0"/>
        <a:defRPr sz="2200">
          <a:solidFill>
            <a:srgbClr val="595959"/>
          </a:solidFill>
          <a:latin typeface="Arial" pitchFamily="34" charset="0"/>
          <a:ea typeface="MS PGothic" pitchFamily="34" charset="-128"/>
          <a:cs typeface="Andes ExtraLight" pitchFamily="50" charset="0"/>
        </a:defRPr>
      </a:lvl5pPr>
      <a:lvl6pPr marL="457200" algn="ctr" rtl="0" fontAlgn="base">
        <a:spcBef>
          <a:spcPct val="0"/>
        </a:spcBef>
        <a:spcAft>
          <a:spcPct val="0"/>
        </a:spcAft>
        <a:defRPr sz="2600" b="1">
          <a:solidFill>
            <a:srgbClr val="014C6D"/>
          </a:solidFill>
          <a:latin typeface="Trebuchet MS" pitchFamily="34" charset="0"/>
        </a:defRPr>
      </a:lvl6pPr>
      <a:lvl7pPr marL="914400" algn="ctr" rtl="0" fontAlgn="base">
        <a:spcBef>
          <a:spcPct val="0"/>
        </a:spcBef>
        <a:spcAft>
          <a:spcPct val="0"/>
        </a:spcAft>
        <a:defRPr sz="2600" b="1">
          <a:solidFill>
            <a:srgbClr val="014C6D"/>
          </a:solidFill>
          <a:latin typeface="Trebuchet MS" pitchFamily="34" charset="0"/>
        </a:defRPr>
      </a:lvl7pPr>
      <a:lvl8pPr marL="1371600" algn="ctr" rtl="0" fontAlgn="base">
        <a:spcBef>
          <a:spcPct val="0"/>
        </a:spcBef>
        <a:spcAft>
          <a:spcPct val="0"/>
        </a:spcAft>
        <a:defRPr sz="2600" b="1">
          <a:solidFill>
            <a:srgbClr val="014C6D"/>
          </a:solidFill>
          <a:latin typeface="Trebuchet MS" pitchFamily="34" charset="0"/>
        </a:defRPr>
      </a:lvl8pPr>
      <a:lvl9pPr marL="1828800" algn="ctr" rtl="0" fontAlgn="base">
        <a:spcBef>
          <a:spcPct val="0"/>
        </a:spcBef>
        <a:spcAft>
          <a:spcPct val="0"/>
        </a:spcAft>
        <a:defRPr sz="2600" b="1">
          <a:solidFill>
            <a:srgbClr val="014C6D"/>
          </a:solidFill>
          <a:latin typeface="Trebuchet MS" pitchFamily="34" charset="0"/>
        </a:defRPr>
      </a:lvl9pPr>
    </p:titleStyle>
    <p:bodyStyle>
      <a:lvl1pPr marL="342900" indent="-342900" algn="l" rtl="0" eaLnBrk="0" fontAlgn="base" hangingPunct="0">
        <a:lnSpc>
          <a:spcPct val="150000"/>
        </a:lnSpc>
        <a:spcBef>
          <a:spcPts val="1800"/>
        </a:spcBef>
        <a:spcAft>
          <a:spcPct val="0"/>
        </a:spcAft>
        <a:buClr>
          <a:srgbClr val="404040"/>
        </a:buClr>
        <a:defRPr>
          <a:solidFill>
            <a:srgbClr val="595959"/>
          </a:solidFill>
          <a:latin typeface="Arial"/>
          <a:ea typeface="MS PGothic" pitchFamily="34" charset="-128"/>
          <a:cs typeface="Arial"/>
        </a:defRPr>
      </a:lvl1pPr>
      <a:lvl2pPr marL="2857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2pPr>
      <a:lvl3pPr marL="285750" indent="-285750" algn="l" rtl="0" eaLnBrk="0" fontAlgn="base" hangingPunct="0">
        <a:lnSpc>
          <a:spcPct val="110000"/>
        </a:lnSpc>
        <a:spcBef>
          <a:spcPct val="0"/>
        </a:spcBef>
        <a:spcAft>
          <a:spcPct val="0"/>
        </a:spcAft>
        <a:buClr>
          <a:schemeClr val="tx1"/>
        </a:buClr>
        <a:buFont typeface="Arial" pitchFamily="34" charset="0"/>
        <a:buChar char="•"/>
        <a:defRPr>
          <a:solidFill>
            <a:schemeClr val="tx2"/>
          </a:solidFill>
          <a:latin typeface="Arial"/>
          <a:ea typeface="MS PGothic" pitchFamily="34" charset="-128"/>
          <a:cs typeface="Arial"/>
        </a:defRPr>
      </a:lvl3pPr>
      <a:lvl4pPr marL="831850"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4pPr>
      <a:lvl5pPr marL="1196975" indent="-285750" algn="l" rtl="0" eaLnBrk="0" fontAlgn="base" hangingPunct="0">
        <a:lnSpc>
          <a:spcPct val="110000"/>
        </a:lnSpc>
        <a:spcBef>
          <a:spcPct val="0"/>
        </a:spcBef>
        <a:spcAft>
          <a:spcPct val="0"/>
        </a:spcAft>
        <a:buClr>
          <a:srgbClr val="595959"/>
        </a:buClr>
        <a:buFont typeface="Arial" pitchFamily="34" charset="0"/>
        <a:buChar char="•"/>
        <a:defRPr>
          <a:solidFill>
            <a:srgbClr val="595959"/>
          </a:solidFill>
          <a:latin typeface="Arial"/>
          <a:ea typeface="MS PGothic" pitchFamily="34" charset="-128"/>
          <a:cs typeface="Arial"/>
        </a:defRPr>
      </a:lvl5pPr>
      <a:lvl6pPr marL="502920" indent="-228600" algn="l" rtl="0" fontAlgn="base">
        <a:spcBef>
          <a:spcPct val="20000"/>
        </a:spcBef>
        <a:spcAft>
          <a:spcPct val="0"/>
        </a:spcAft>
        <a:buClr>
          <a:schemeClr val="tx2">
            <a:lumMod val="65000"/>
            <a:lumOff val="35000"/>
          </a:schemeClr>
        </a:buClr>
        <a:buFont typeface="Arial"/>
        <a:buChar char="•"/>
        <a:defRPr sz="1800">
          <a:solidFill>
            <a:schemeClr val="tx2">
              <a:lumMod val="65000"/>
              <a:lumOff val="35000"/>
            </a:schemeClr>
          </a:solidFill>
          <a:latin typeface="+mn-lt"/>
        </a:defRPr>
      </a:lvl6pPr>
      <a:lvl7pPr marL="2971800" indent="-228600" algn="l" rtl="0" fontAlgn="base">
        <a:spcBef>
          <a:spcPct val="20000"/>
        </a:spcBef>
        <a:spcAft>
          <a:spcPct val="0"/>
        </a:spcAft>
        <a:buClr>
          <a:srgbClr val="00783C"/>
        </a:buClr>
        <a:buChar char="»"/>
        <a:defRPr sz="1600">
          <a:solidFill>
            <a:schemeClr val="tx1"/>
          </a:solidFill>
          <a:latin typeface="+mn-lt"/>
        </a:defRPr>
      </a:lvl7pPr>
      <a:lvl8pPr marL="3429000" indent="-228600" algn="l" rtl="0" fontAlgn="base">
        <a:spcBef>
          <a:spcPct val="20000"/>
        </a:spcBef>
        <a:spcAft>
          <a:spcPct val="0"/>
        </a:spcAft>
        <a:buClr>
          <a:srgbClr val="00783C"/>
        </a:buClr>
        <a:buChar char="»"/>
        <a:defRPr sz="1600">
          <a:solidFill>
            <a:schemeClr val="tx1"/>
          </a:solidFill>
          <a:latin typeface="+mn-lt"/>
        </a:defRPr>
      </a:lvl8pPr>
      <a:lvl9pPr marL="3886200" indent="-228600" algn="l" rtl="0" fontAlgn="base">
        <a:spcBef>
          <a:spcPct val="20000"/>
        </a:spcBef>
        <a:spcAft>
          <a:spcPct val="0"/>
        </a:spcAft>
        <a:buClr>
          <a:srgbClr val="00783C"/>
        </a:buClr>
        <a:buChar char="»"/>
        <a:defRPr sz="1600">
          <a:solidFill>
            <a:schemeClr val="tx1"/>
          </a:solidFill>
          <a:latin typeface="+mn-lt"/>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8" name="Rectangle 2"/>
          <p:cNvSpPr>
            <a:spLocks noGrp="1" noChangeArrowheads="1"/>
          </p:cNvSpPr>
          <p:nvPr>
            <p:ph type="title"/>
          </p:nvPr>
        </p:nvSpPr>
        <p:spPr bwMode="auto">
          <a:xfrm>
            <a:off x="323850" y="260352"/>
            <a:ext cx="8496300" cy="576263"/>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0" rIns="0" bIns="18000" numCol="1" anchor="b" anchorCtr="0" compatLnSpc="1">
            <a:prstTxWarp prst="textNoShape">
              <a:avLst/>
            </a:prstTxWarp>
          </a:bodyPr>
          <a:lstStyle/>
          <a:p>
            <a:pPr lvl="0"/>
            <a:r>
              <a:rPr lang="en-US" noProof="0"/>
              <a:t>This is a headline</a:t>
            </a:r>
          </a:p>
        </p:txBody>
      </p:sp>
      <p:sp>
        <p:nvSpPr>
          <p:cNvPr id="9" name="Rectangle 5"/>
          <p:cNvSpPr>
            <a:spLocks noGrp="1" noChangeArrowheads="1"/>
          </p:cNvSpPr>
          <p:nvPr>
            <p:ph type="ftr" sz="quarter" idx="3"/>
          </p:nvPr>
        </p:nvSpPr>
        <p:spPr bwMode="auto">
          <a:xfrm>
            <a:off x="3203901" y="6360103"/>
            <a:ext cx="4558326" cy="215901"/>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lvl1pPr>
              <a:defRPr sz="675">
                <a:solidFill>
                  <a:schemeClr val="tx1">
                    <a:lumMod val="75000"/>
                    <a:lumOff val="25000"/>
                  </a:schemeClr>
                </a:solidFill>
                <a:latin typeface="Arial"/>
                <a:cs typeface="Arial"/>
              </a:defRPr>
            </a:lvl1pPr>
          </a:lstStyle>
          <a:p>
            <a:pPr>
              <a:defRPr/>
            </a:pPr>
            <a:endParaRPr lang="en-US" dirty="0">
              <a:solidFill>
                <a:prstClr val="black">
                  <a:lumMod val="75000"/>
                  <a:lumOff val="25000"/>
                </a:prstClr>
              </a:solidFill>
            </a:endParaRPr>
          </a:p>
        </p:txBody>
      </p:sp>
      <p:sp>
        <p:nvSpPr>
          <p:cNvPr id="10" name="Rectangle 6"/>
          <p:cNvSpPr>
            <a:spLocks noGrp="1" noChangeArrowheads="1"/>
          </p:cNvSpPr>
          <p:nvPr>
            <p:ph type="sldNum" sz="quarter" idx="4"/>
          </p:nvPr>
        </p:nvSpPr>
        <p:spPr bwMode="auto">
          <a:xfrm>
            <a:off x="8532118" y="6360102"/>
            <a:ext cx="288032" cy="215900"/>
          </a:xfrm>
          <a:prstGeom prst="rect">
            <a:avLst/>
          </a:prstGeom>
          <a:noFill/>
          <a:ln>
            <a:noFill/>
          </a:ln>
          <a:effectLst/>
          <a:extLst>
            <a:ext uri="{909E8E84-426E-40dd-AFC4-6F175D3DCCD1}">
              <a14:hiddenFill xmlns="" xmlns:a14="http://schemas.microsoft.com/office/drawing/2010/main">
                <a:solidFill>
                  <a:schemeClr val="accent1"/>
                </a:solidFill>
              </a14:hiddenFill>
            </a:ext>
            <a:ext uri="{91240B29-F687-4f45-9708-019B960494DF}">
              <a14:hiddenLine xmlns="" xmlns:a14="http://schemas.microsoft.com/office/drawing/2010/main" w="9525">
                <a:solidFill>
                  <a:schemeClr val="tx1"/>
                </a:solidFill>
                <a:miter lim="800000"/>
                <a:headEnd/>
                <a:tailEnd/>
              </a14:hiddenLine>
            </a:ext>
            <a:ext uri="{AF507438-7753-43e0-B8FC-AC1667EBCBE1}">
              <a14:hiddenEffects xmlns="" xmlns:a14="http://schemas.microsoft.com/office/drawing/2010/main">
                <a:effectLst>
                  <a:outerShdw blurRad="63500" dist="38099" dir="2700000" algn="ctr" rotWithShape="0">
                    <a:schemeClr val="bg2">
                      <a:alpha val="74998"/>
                    </a:schemeClr>
                  </a:outerShdw>
                </a:effectLst>
              </a14:hiddenEffects>
            </a:ext>
            <a:ext uri="{FAA26D3D-D897-4be2-8F04-BA451C77F1D7}">
              <ma14:placeholderFlag xmlns="" xmlns:ma14="http://schemas.microsoft.com/office/mac/drawingml/2011/main" val="1"/>
            </a:ext>
          </a:extLst>
        </p:spPr>
        <p:txBody>
          <a:bodyPr vert="horz" wrap="square" lIns="0" tIns="36000" rIns="0" bIns="0" numCol="1" anchor="t" anchorCtr="0" compatLnSpc="1">
            <a:prstTxWarp prst="textNoShape">
              <a:avLst/>
            </a:prstTxWarp>
          </a:bodyPr>
          <a:lstStyle>
            <a:lvl1pPr algn="l">
              <a:defRPr sz="675">
                <a:solidFill>
                  <a:schemeClr val="tx1">
                    <a:lumMod val="75000"/>
                    <a:lumOff val="25000"/>
                  </a:schemeClr>
                </a:solidFill>
                <a:latin typeface="Arial"/>
                <a:cs typeface="Arial"/>
              </a:defRPr>
            </a:lvl1pPr>
          </a:lstStyle>
          <a:p>
            <a:fld id="{770E59C4-BA5E-4F0E-9806-6FB62DA2D56C}" type="slidenum">
              <a:rPr lang="en-US" smtClean="0">
                <a:solidFill>
                  <a:prstClr val="black">
                    <a:lumMod val="75000"/>
                    <a:lumOff val="25000"/>
                  </a:prstClr>
                </a:solidFill>
              </a:rPr>
              <a:pPr/>
              <a:t>‹#›</a:t>
            </a:fld>
            <a:endParaRPr lang="en-US" dirty="0">
              <a:solidFill>
                <a:prstClr val="black">
                  <a:lumMod val="75000"/>
                  <a:lumOff val="25000"/>
                </a:prstClr>
              </a:solidFill>
            </a:endParaRPr>
          </a:p>
        </p:txBody>
      </p:sp>
      <p:sp>
        <p:nvSpPr>
          <p:cNvPr id="2" name="Textplatzhalter 1"/>
          <p:cNvSpPr>
            <a:spLocks noGrp="1"/>
          </p:cNvSpPr>
          <p:nvPr>
            <p:ph type="body" idx="1"/>
          </p:nvPr>
        </p:nvSpPr>
        <p:spPr>
          <a:xfrm>
            <a:off x="323850" y="1268413"/>
            <a:ext cx="8496300" cy="4752975"/>
          </a:xfrm>
          <a:prstGeom prst="rect">
            <a:avLst/>
          </a:prstGeom>
        </p:spPr>
        <p:txBody>
          <a:bodyPr vert="horz" lIns="0" tIns="0" rIns="0" bIns="0" rtlCol="0">
            <a:noAutofit/>
          </a:bodyPr>
          <a:lstStyle/>
          <a:p>
            <a:pPr lvl="0"/>
            <a:r>
              <a:rPr lang="en-US" noProof="0" dirty="0" err="1"/>
              <a:t>Textmaster</a:t>
            </a:r>
            <a:endParaRPr lang="en-US" noProof="0" dirty="0"/>
          </a:p>
          <a:p>
            <a:pPr lvl="1"/>
            <a:r>
              <a:rPr lang="en-US" noProof="0" dirty="0"/>
              <a:t>Second Layer</a:t>
            </a:r>
          </a:p>
          <a:p>
            <a:pPr lvl="2"/>
            <a:r>
              <a:rPr lang="en-US" noProof="0" dirty="0"/>
              <a:t>Third Layer</a:t>
            </a:r>
          </a:p>
          <a:p>
            <a:pPr lvl="3"/>
            <a:r>
              <a:rPr lang="en-US" noProof="0" dirty="0"/>
              <a:t>Fourth Layer</a:t>
            </a:r>
          </a:p>
          <a:p>
            <a:pPr lvl="4"/>
            <a:r>
              <a:rPr lang="en-US" noProof="0" dirty="0"/>
              <a:t>Fifth Layer</a:t>
            </a:r>
          </a:p>
          <a:p>
            <a:pPr lvl="5"/>
            <a:r>
              <a:rPr lang="en-US" noProof="0" dirty="0"/>
              <a:t>6</a:t>
            </a:r>
          </a:p>
        </p:txBody>
      </p:sp>
      <p:pic>
        <p:nvPicPr>
          <p:cNvPr id="7" name="P 1" descr="logo-700.jpg"/>
          <p:cNvPicPr/>
          <p:nvPr userDrawn="1"/>
        </p:nvPicPr>
        <p:blipFill>
          <a:blip r:embed="rId15" cstate="print">
            <a:extLst>
              <a:ext uri="{28A0092B-C50C-407E-A947-70E740481C1C}">
                <a14:useLocalDpi xmlns:a14="http://schemas.microsoft.com/office/drawing/2010/main" val="0"/>
              </a:ext>
            </a:extLst>
          </a:blip>
          <a:stretch>
            <a:fillRect/>
          </a:stretch>
        </p:blipFill>
        <p:spPr>
          <a:xfrm>
            <a:off x="323851" y="6201169"/>
            <a:ext cx="2782881" cy="648666"/>
          </a:xfrm>
          <a:prstGeom prst="rect">
            <a:avLst/>
          </a:prstGeom>
        </p:spPr>
      </p:pic>
    </p:spTree>
    <p:extLst>
      <p:ext uri="{BB962C8B-B14F-4D97-AF65-F5344CB8AC3E}">
        <p14:creationId xmlns:p14="http://schemas.microsoft.com/office/powerpoint/2010/main" val="1293273483"/>
      </p:ext>
    </p:extLst>
  </p:cSld>
  <p:clrMap bg1="lt1" tx1="dk1" bg2="lt2" tx2="dk2" accent1="accent1" accent2="accent2" accent3="accent3" accent4="accent4" accent5="accent5" accent6="accent6" hlink="hlink" folHlink="folHlink"/>
  <p:sldLayoutIdLst>
    <p:sldLayoutId id="2147485382" r:id="rId1"/>
    <p:sldLayoutId id="2147485383" r:id="rId2"/>
    <p:sldLayoutId id="2147485384" r:id="rId3"/>
    <p:sldLayoutId id="2147485385" r:id="rId4"/>
    <p:sldLayoutId id="2147485386" r:id="rId5"/>
    <p:sldLayoutId id="2147485387" r:id="rId6"/>
    <p:sldLayoutId id="2147485388" r:id="rId7"/>
    <p:sldLayoutId id="2147485389" r:id="rId8"/>
    <p:sldLayoutId id="2147485390" r:id="rId9"/>
    <p:sldLayoutId id="2147485391" r:id="rId10"/>
    <p:sldLayoutId id="2147485392" r:id="rId11"/>
    <p:sldLayoutId id="2147485393" r:id="rId12"/>
    <p:sldLayoutId id="2147485394" r:id="rId13"/>
  </p:sldLayoutIdLst>
  <p:timing>
    <p:tnLst>
      <p:par>
        <p:cTn id="1" dur="indefinite" restart="never" nodeType="tmRoot"/>
      </p:par>
    </p:tnLst>
  </p:timing>
  <p:hf hdr="0" ftr="0" dt="0"/>
  <p:txStyles>
    <p:titleStyle>
      <a:lvl1pPr algn="l" defTabSz="342900" rtl="0" eaLnBrk="1" latinLnBrk="0" hangingPunct="1">
        <a:spcBef>
          <a:spcPct val="0"/>
        </a:spcBef>
        <a:buNone/>
        <a:defRPr sz="2250" kern="1200">
          <a:solidFill>
            <a:schemeClr val="tx2"/>
          </a:solidFill>
          <a:latin typeface="Arial"/>
          <a:ea typeface="+mj-ea"/>
          <a:cs typeface="Arial"/>
        </a:defRPr>
      </a:lvl1pPr>
    </p:titleStyle>
    <p:bodyStyle>
      <a:lvl1pPr marL="0" indent="0" algn="l" defTabSz="342900" rtl="0" eaLnBrk="1" latinLnBrk="0" hangingPunct="1">
        <a:spcBef>
          <a:spcPct val="20000"/>
        </a:spcBef>
        <a:buFont typeface="Arial"/>
        <a:buNone/>
        <a:defRPr sz="2250" kern="1200">
          <a:solidFill>
            <a:schemeClr val="accent1"/>
          </a:solidFill>
          <a:latin typeface="+mn-lt"/>
          <a:ea typeface="+mn-ea"/>
          <a:cs typeface="+mn-cs"/>
        </a:defRPr>
      </a:lvl1pPr>
      <a:lvl2pPr marL="0" indent="0" algn="l" defTabSz="342900" rtl="0" eaLnBrk="1" latinLnBrk="0" hangingPunct="1">
        <a:spcBef>
          <a:spcPct val="20000"/>
        </a:spcBef>
        <a:buFont typeface="Arial"/>
        <a:buNone/>
        <a:defRPr sz="2250" kern="1200" baseline="0">
          <a:solidFill>
            <a:schemeClr val="accent2"/>
          </a:solidFill>
          <a:latin typeface="+mn-lt"/>
          <a:ea typeface="+mn-ea"/>
          <a:cs typeface="+mn-cs"/>
        </a:defRPr>
      </a:lvl2pPr>
      <a:lvl3pPr marL="271463" indent="-271463" algn="l" defTabSz="342900" rtl="0" eaLnBrk="1" latinLnBrk="0" hangingPunct="1">
        <a:spcBef>
          <a:spcPct val="20000"/>
        </a:spcBef>
        <a:buFont typeface="Arial" panose="020B0604020202020204" pitchFamily="34" charset="0"/>
        <a:buChar char="•"/>
        <a:defRPr sz="1875" kern="1200" baseline="0">
          <a:solidFill>
            <a:schemeClr val="accent2"/>
          </a:solidFill>
          <a:latin typeface="+mn-lt"/>
          <a:ea typeface="+mn-ea"/>
          <a:cs typeface="+mn-cs"/>
        </a:defRPr>
      </a:lvl3pPr>
      <a:lvl4pPr marL="536972" indent="-265510" algn="l" defTabSz="342900" rtl="0" eaLnBrk="1" latinLnBrk="0" hangingPunct="1">
        <a:spcBef>
          <a:spcPct val="20000"/>
        </a:spcBef>
        <a:buFont typeface="Arial"/>
        <a:buChar char="–"/>
        <a:defRPr sz="1500" kern="1200" baseline="0">
          <a:solidFill>
            <a:schemeClr val="accent2"/>
          </a:solidFill>
          <a:latin typeface="+mn-lt"/>
          <a:ea typeface="+mn-ea"/>
          <a:cs typeface="+mn-cs"/>
        </a:defRPr>
      </a:lvl4pPr>
      <a:lvl5pPr marL="808435" indent="-271463" algn="l" defTabSz="342900" rtl="0" eaLnBrk="1" latinLnBrk="0" hangingPunct="1">
        <a:spcBef>
          <a:spcPct val="20000"/>
        </a:spcBef>
        <a:buFont typeface="Arial" pitchFamily="34" charset="0"/>
        <a:buChar char="–"/>
        <a:defRPr sz="1500" kern="1200" baseline="0">
          <a:solidFill>
            <a:schemeClr val="accent2"/>
          </a:solidFill>
          <a:latin typeface="+mn-lt"/>
          <a:ea typeface="+mn-ea"/>
          <a:cs typeface="+mn-cs"/>
        </a:defRPr>
      </a:lvl5pPr>
      <a:lvl6pPr marL="1073944" indent="-265510" algn="l" defTabSz="342900" rtl="0" eaLnBrk="1" latinLnBrk="0" hangingPunct="1">
        <a:spcBef>
          <a:spcPct val="20000"/>
        </a:spcBef>
        <a:buFont typeface="Arial" pitchFamily="34" charset="0"/>
        <a:buChar char="–"/>
        <a:defRPr sz="1500" kern="1200">
          <a:solidFill>
            <a:schemeClr val="accent2"/>
          </a:solidFill>
          <a:latin typeface="+mn-lt"/>
          <a:ea typeface="+mn-ea"/>
          <a:cs typeface="+mn-cs"/>
        </a:defRPr>
      </a:lvl6pPr>
      <a:lvl7pPr marL="0" indent="0" algn="l" defTabSz="342900" rtl="0" eaLnBrk="1" latinLnBrk="0" hangingPunct="1">
        <a:spcBef>
          <a:spcPct val="20000"/>
        </a:spcBef>
        <a:buFont typeface="Arial"/>
        <a:buNone/>
        <a:defRPr sz="1500" kern="1200">
          <a:solidFill>
            <a:schemeClr val="accent2"/>
          </a:solidFill>
          <a:latin typeface="+mn-lt"/>
          <a:ea typeface="+mn-ea"/>
          <a:cs typeface="+mn-cs"/>
        </a:defRPr>
      </a:lvl7pPr>
      <a:lvl8pPr marL="0" indent="0" algn="l" defTabSz="342900" rtl="0" eaLnBrk="1" latinLnBrk="0" hangingPunct="1">
        <a:spcBef>
          <a:spcPct val="20000"/>
        </a:spcBef>
        <a:buFont typeface="Arial"/>
        <a:buNone/>
        <a:defRPr sz="1500" kern="1200">
          <a:solidFill>
            <a:schemeClr val="accent2"/>
          </a:solidFill>
          <a:latin typeface="+mn-lt"/>
          <a:ea typeface="+mn-ea"/>
          <a:cs typeface="+mn-cs"/>
        </a:defRPr>
      </a:lvl8pPr>
      <a:lvl9pPr marL="0" indent="0" algn="l" defTabSz="342900" rtl="0" eaLnBrk="1" latinLnBrk="0" hangingPunct="1">
        <a:spcBef>
          <a:spcPct val="20000"/>
        </a:spcBef>
        <a:buFont typeface="Arial"/>
        <a:buNone/>
        <a:defRPr sz="1500" kern="1200">
          <a:solidFill>
            <a:schemeClr val="accent2"/>
          </a:solidFill>
          <a:latin typeface="+mn-lt"/>
          <a:ea typeface="+mn-ea"/>
          <a:cs typeface="+mn-cs"/>
        </a:defRPr>
      </a:lvl9pPr>
    </p:bodyStyle>
    <p:otherStyle>
      <a:defPPr>
        <a:defRPr lang="de-DE"/>
      </a:defPPr>
      <a:lvl1pPr marL="0" algn="l" defTabSz="342900" rtl="0" eaLnBrk="1" latinLnBrk="0" hangingPunct="1">
        <a:defRPr sz="1350" kern="1200">
          <a:solidFill>
            <a:schemeClr val="tx1"/>
          </a:solidFill>
          <a:latin typeface="+mn-lt"/>
          <a:ea typeface="+mn-ea"/>
          <a:cs typeface="+mn-cs"/>
        </a:defRPr>
      </a:lvl1pPr>
      <a:lvl2pPr marL="342900" algn="l" defTabSz="342900" rtl="0" eaLnBrk="1" latinLnBrk="0" hangingPunct="1">
        <a:defRPr sz="1350" kern="1200">
          <a:solidFill>
            <a:schemeClr val="tx1"/>
          </a:solidFill>
          <a:latin typeface="+mn-lt"/>
          <a:ea typeface="+mn-ea"/>
          <a:cs typeface="+mn-cs"/>
        </a:defRPr>
      </a:lvl2pPr>
      <a:lvl3pPr marL="685800" algn="l" defTabSz="342900" rtl="0" eaLnBrk="1" latinLnBrk="0" hangingPunct="1">
        <a:defRPr sz="1350" kern="1200">
          <a:solidFill>
            <a:schemeClr val="tx1"/>
          </a:solidFill>
          <a:latin typeface="+mn-lt"/>
          <a:ea typeface="+mn-ea"/>
          <a:cs typeface="+mn-cs"/>
        </a:defRPr>
      </a:lvl3pPr>
      <a:lvl4pPr marL="1028700" algn="l" defTabSz="342900" rtl="0" eaLnBrk="1" latinLnBrk="0" hangingPunct="1">
        <a:defRPr sz="1350" kern="1200">
          <a:solidFill>
            <a:schemeClr val="tx1"/>
          </a:solidFill>
          <a:latin typeface="+mn-lt"/>
          <a:ea typeface="+mn-ea"/>
          <a:cs typeface="+mn-cs"/>
        </a:defRPr>
      </a:lvl4pPr>
      <a:lvl5pPr marL="1371600" algn="l" defTabSz="342900" rtl="0" eaLnBrk="1" latinLnBrk="0" hangingPunct="1">
        <a:defRPr sz="1350" kern="1200">
          <a:solidFill>
            <a:schemeClr val="tx1"/>
          </a:solidFill>
          <a:latin typeface="+mn-lt"/>
          <a:ea typeface="+mn-ea"/>
          <a:cs typeface="+mn-cs"/>
        </a:defRPr>
      </a:lvl5pPr>
      <a:lvl6pPr marL="1714500" algn="l" defTabSz="342900" rtl="0" eaLnBrk="1" latinLnBrk="0" hangingPunct="1">
        <a:defRPr sz="1350" kern="1200">
          <a:solidFill>
            <a:schemeClr val="tx1"/>
          </a:solidFill>
          <a:latin typeface="+mn-lt"/>
          <a:ea typeface="+mn-ea"/>
          <a:cs typeface="+mn-cs"/>
        </a:defRPr>
      </a:lvl6pPr>
      <a:lvl7pPr marL="2057400" algn="l" defTabSz="342900" rtl="0" eaLnBrk="1" latinLnBrk="0" hangingPunct="1">
        <a:defRPr sz="1350" kern="1200">
          <a:solidFill>
            <a:schemeClr val="tx1"/>
          </a:solidFill>
          <a:latin typeface="+mn-lt"/>
          <a:ea typeface="+mn-ea"/>
          <a:cs typeface="+mn-cs"/>
        </a:defRPr>
      </a:lvl7pPr>
      <a:lvl8pPr marL="2400300" algn="l" defTabSz="342900" rtl="0" eaLnBrk="1" latinLnBrk="0" hangingPunct="1">
        <a:defRPr sz="1350" kern="1200">
          <a:solidFill>
            <a:schemeClr val="tx1"/>
          </a:solidFill>
          <a:latin typeface="+mn-lt"/>
          <a:ea typeface="+mn-ea"/>
          <a:cs typeface="+mn-cs"/>
        </a:defRPr>
      </a:lvl8pPr>
      <a:lvl9pPr marL="2743200" algn="l" defTabSz="342900" rtl="0" eaLnBrk="1" latinLnBrk="0" hangingPunct="1">
        <a:defRPr sz="135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2400" dirty="0">
              <a:solidFill>
                <a:prstClr val="black"/>
              </a:solidFill>
              <a:latin typeface="Constantia"/>
              <a:ea typeface="+mn-ea"/>
              <a:cs typeface="Times New Roman" pitchFamily="18" charset="0"/>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2400" dirty="0">
              <a:solidFill>
                <a:prstClr val="black"/>
              </a:solidFill>
              <a:latin typeface="Constantia"/>
              <a:ea typeface="+mn-ea"/>
              <a:cs typeface="Times New Roman" pitchFamily="18" charset="0"/>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latin typeface="Verdana" pitchFamily="34" charset="0"/>
              <a:ea typeface="+mn-ea"/>
              <a:cs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latin typeface="Verdana" pitchFamily="34" charset="0"/>
              <a:ea typeface="+mn-ea"/>
              <a:cs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9053047-531A-4E43-915D-A51BDE2256C2}" type="slidenum">
              <a:rPr lang="en-US" smtClean="0">
                <a:solidFill>
                  <a:srgbClr val="04617B">
                    <a:shade val="90000"/>
                  </a:srgbClr>
                </a:solidFill>
                <a:latin typeface="Verdana" pitchFamily="34" charset="0"/>
                <a:ea typeface="+mn-ea"/>
                <a:cs typeface="Times New Roman" pitchFamily="18" charset="0"/>
              </a:rPr>
              <a:pPr/>
              <a:t>‹#›</a:t>
            </a:fld>
            <a:endParaRPr lang="en-US" dirty="0">
              <a:solidFill>
                <a:srgbClr val="04617B">
                  <a:shade val="90000"/>
                </a:srgbClr>
              </a:solidFill>
              <a:latin typeface="Verdana" pitchFamily="34" charset="0"/>
              <a:ea typeface="+mn-ea"/>
              <a:cs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ctr"/>
              <a:endParaRPr lang="en-US" sz="2400" dirty="0">
                <a:solidFill>
                  <a:srgbClr val="FF9933"/>
                </a:solidFill>
                <a:latin typeface="Verdana" pitchFamily="34" charset="0"/>
                <a:ea typeface="+mn-ea"/>
                <a:cs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ctr"/>
              <a:endParaRPr lang="en-US" sz="2400" dirty="0">
                <a:solidFill>
                  <a:srgbClr val="FF9933"/>
                </a:solidFill>
                <a:latin typeface="Verdana" pitchFamily="34" charset="0"/>
                <a:ea typeface="+mn-ea"/>
                <a:cs typeface="Times New Roman" pitchFamily="18" charset="0"/>
              </a:endParaRPr>
            </a:p>
          </p:txBody>
        </p:sp>
      </p:grpSp>
      <p:pic>
        <p:nvPicPr>
          <p:cNvPr id="14" name="Picture 7" descr="WBG-header"/>
          <p:cNvPicPr>
            <a:picLocks noChangeAspect="1" noChangeArrowheads="1"/>
          </p:cNvPicPr>
          <p:nvPr userDrawn="1"/>
        </p:nvPicPr>
        <p:blipFill>
          <a:blip r:embed="rId13" cstate="print"/>
          <a:srcRect/>
          <a:stretch>
            <a:fillRect/>
          </a:stretch>
        </p:blipFill>
        <p:spPr bwMode="auto">
          <a:xfrm>
            <a:off x="0" y="0"/>
            <a:ext cx="4171950" cy="777875"/>
          </a:xfrm>
          <a:prstGeom prst="rect">
            <a:avLst/>
          </a:prstGeom>
          <a:noFill/>
        </p:spPr>
      </p:pic>
    </p:spTree>
    <p:extLst>
      <p:ext uri="{BB962C8B-B14F-4D97-AF65-F5344CB8AC3E}">
        <p14:creationId xmlns:p14="http://schemas.microsoft.com/office/powerpoint/2010/main" val="1916742914"/>
      </p:ext>
    </p:extLst>
  </p:cSld>
  <p:clrMap bg1="lt1" tx1="dk1" bg2="lt2" tx2="dk2" accent1="accent1" accent2="accent2" accent3="accent3" accent4="accent4" accent5="accent5" accent6="accent6" hlink="hlink" folHlink="folHlink"/>
  <p:sldLayoutIdLst>
    <p:sldLayoutId id="2147485396" r:id="rId1"/>
    <p:sldLayoutId id="2147485397" r:id="rId2"/>
    <p:sldLayoutId id="2147485398" r:id="rId3"/>
    <p:sldLayoutId id="2147485399" r:id="rId4"/>
    <p:sldLayoutId id="2147485400" r:id="rId5"/>
    <p:sldLayoutId id="2147485401" r:id="rId6"/>
    <p:sldLayoutId id="2147485402" r:id="rId7"/>
    <p:sldLayoutId id="2147485403" r:id="rId8"/>
    <p:sldLayoutId id="2147485404" r:id="rId9"/>
    <p:sldLayoutId id="2147485405" r:id="rId10"/>
    <p:sldLayoutId id="2147485406"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logo.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716890" y="6265332"/>
            <a:ext cx="2173111" cy="465667"/>
          </a:xfrm>
          <a:prstGeom prst="rect">
            <a:avLst/>
          </a:prstGeom>
        </p:spPr>
      </p:pic>
    </p:spTree>
    <p:extLst>
      <p:ext uri="{BB962C8B-B14F-4D97-AF65-F5344CB8AC3E}">
        <p14:creationId xmlns:p14="http://schemas.microsoft.com/office/powerpoint/2010/main" val="27818829"/>
      </p:ext>
    </p:extLst>
  </p:cSld>
  <p:clrMap bg1="lt1" tx1="dk1" bg2="lt2" tx2="dk2" accent1="accent1" accent2="accent2" accent3="accent3" accent4="accent4" accent5="accent5" accent6="accent6" hlink="hlink" folHlink="folHlink"/>
  <p:sldLayoutIdLst>
    <p:sldLayoutId id="2147485408" r:id="rId1"/>
    <p:sldLayoutId id="2147485409" r:id="rId2"/>
    <p:sldLayoutId id="2147485410" r:id="rId3"/>
    <p:sldLayoutId id="2147485411" r:id="rId4"/>
    <p:sldLayoutId id="2147485412" r:id="rId5"/>
    <p:sldLayoutId id="2147485413" r:id="rId6"/>
    <p:sldLayoutId id="2147485414" r:id="rId7"/>
    <p:sldLayoutId id="2147485415" r:id="rId8"/>
    <p:sldLayoutId id="2147485416" r:id="rId9"/>
    <p:sldLayoutId id="2147485417" r:id="rId10"/>
    <p:sldLayoutId id="2147485418"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6.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2400" dirty="0">
              <a:solidFill>
                <a:prstClr val="black"/>
              </a:solidFill>
              <a:latin typeface="Constantia"/>
              <a:ea typeface="+mn-ea"/>
              <a:cs typeface="Times New Roman" pitchFamily="18" charset="0"/>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2400" dirty="0">
              <a:solidFill>
                <a:prstClr val="black"/>
              </a:solidFill>
              <a:latin typeface="Constantia"/>
              <a:ea typeface="+mn-ea"/>
              <a:cs typeface="Times New Roman" pitchFamily="18" charset="0"/>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latin typeface="Verdana" pitchFamily="34" charset="0"/>
              <a:ea typeface="+mn-ea"/>
              <a:cs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latin typeface="Verdana" pitchFamily="34" charset="0"/>
              <a:ea typeface="+mn-ea"/>
              <a:cs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9053047-531A-4E43-915D-A51BDE2256C2}" type="slidenum">
              <a:rPr lang="en-US" smtClean="0">
                <a:solidFill>
                  <a:srgbClr val="04617B">
                    <a:shade val="90000"/>
                  </a:srgbClr>
                </a:solidFill>
                <a:latin typeface="Verdana" pitchFamily="34" charset="0"/>
                <a:ea typeface="+mn-ea"/>
                <a:cs typeface="Times New Roman" pitchFamily="18" charset="0"/>
              </a:rPr>
              <a:pPr/>
              <a:t>‹#›</a:t>
            </a:fld>
            <a:endParaRPr lang="en-US" dirty="0">
              <a:solidFill>
                <a:srgbClr val="04617B">
                  <a:shade val="90000"/>
                </a:srgbClr>
              </a:solidFill>
              <a:latin typeface="Verdana" pitchFamily="34" charset="0"/>
              <a:ea typeface="+mn-ea"/>
              <a:cs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ctr"/>
              <a:endParaRPr lang="en-US" sz="2400" dirty="0">
                <a:solidFill>
                  <a:srgbClr val="FF9933"/>
                </a:solidFill>
                <a:latin typeface="Verdana" pitchFamily="34" charset="0"/>
                <a:ea typeface="+mn-ea"/>
                <a:cs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ctr"/>
              <a:endParaRPr lang="en-US" sz="2400" dirty="0">
                <a:solidFill>
                  <a:srgbClr val="FF9933"/>
                </a:solidFill>
                <a:latin typeface="Verdana" pitchFamily="34" charset="0"/>
                <a:ea typeface="+mn-ea"/>
                <a:cs typeface="Times New Roman" pitchFamily="18" charset="0"/>
              </a:endParaRPr>
            </a:p>
          </p:txBody>
        </p:sp>
      </p:grpSp>
      <p:pic>
        <p:nvPicPr>
          <p:cNvPr id="14" name="Picture 7" descr="WBG-header"/>
          <p:cNvPicPr>
            <a:picLocks noChangeAspect="1" noChangeArrowheads="1"/>
          </p:cNvPicPr>
          <p:nvPr userDrawn="1"/>
        </p:nvPicPr>
        <p:blipFill>
          <a:blip r:embed="rId13" cstate="print"/>
          <a:srcRect/>
          <a:stretch>
            <a:fillRect/>
          </a:stretch>
        </p:blipFill>
        <p:spPr bwMode="auto">
          <a:xfrm>
            <a:off x="0" y="0"/>
            <a:ext cx="4171950" cy="777875"/>
          </a:xfrm>
          <a:prstGeom prst="rect">
            <a:avLst/>
          </a:prstGeom>
          <a:noFill/>
        </p:spPr>
      </p:pic>
    </p:spTree>
    <p:extLst>
      <p:ext uri="{BB962C8B-B14F-4D97-AF65-F5344CB8AC3E}">
        <p14:creationId xmlns:p14="http://schemas.microsoft.com/office/powerpoint/2010/main" val="3915792155"/>
      </p:ext>
    </p:extLst>
  </p:cSld>
  <p:clrMap bg1="lt1" tx1="dk1" bg2="lt2" tx2="dk2" accent1="accent1" accent2="accent2" accent3="accent3" accent4="accent4" accent5="accent5" accent6="accent6" hlink="hlink" folHlink="folHlink"/>
  <p:sldLayoutIdLst>
    <p:sldLayoutId id="2147485420" r:id="rId1"/>
    <p:sldLayoutId id="2147485421" r:id="rId2"/>
    <p:sldLayoutId id="2147485422" r:id="rId3"/>
    <p:sldLayoutId id="2147485423" r:id="rId4"/>
    <p:sldLayoutId id="2147485424" r:id="rId5"/>
    <p:sldLayoutId id="2147485425" r:id="rId6"/>
    <p:sldLayoutId id="2147485426" r:id="rId7"/>
    <p:sldLayoutId id="2147485427" r:id="rId8"/>
    <p:sldLayoutId id="2147485428" r:id="rId9"/>
    <p:sldLayoutId id="2147485429" r:id="rId10"/>
    <p:sldLayoutId id="2147485430" r:id="rId11"/>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7.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sp>
        <p:nvSpPr>
          <p:cNvPr id="7" name="Freeform 6"/>
          <p:cNvSpPr>
            <a:spLocks/>
          </p:cNvSpPr>
          <p:nvPr/>
        </p:nvSpPr>
        <p:spPr bwMode="auto">
          <a:xfrm>
            <a:off x="-9525" y="-7144"/>
            <a:ext cx="9163050" cy="1041400"/>
          </a:xfrm>
          <a:custGeom>
            <a:avLst>
              <a:gd name="A1" fmla="val 0"/>
              <a:gd name="A2" fmla="val 0"/>
              <a:gd name="A3" fmla="val 0"/>
              <a:gd name="A4" fmla="val 0"/>
              <a:gd name="A5" fmla="val 0"/>
              <a:gd name="A6" fmla="val 0"/>
              <a:gd name="A7" fmla="val 0"/>
              <a:gd name="A8" fmla="val 0"/>
            </a:avLst>
            <a:gdLst/>
            <a:ahLst/>
            <a:cxnLst>
              <a:cxn ang="0">
                <a:pos x="6" y="2"/>
              </a:cxn>
              <a:cxn ang="0">
                <a:pos x="2542" y="0"/>
              </a:cxn>
              <a:cxn ang="0">
                <a:pos x="4374" y="367"/>
              </a:cxn>
              <a:cxn ang="0">
                <a:pos x="5766" y="55"/>
              </a:cxn>
              <a:cxn ang="0">
                <a:pos x="5772" y="213"/>
              </a:cxn>
              <a:cxn ang="0">
                <a:pos x="4302" y="439"/>
              </a:cxn>
              <a:cxn ang="0">
                <a:pos x="1488" y="201"/>
              </a:cxn>
              <a:cxn ang="0">
                <a:pos x="0" y="656"/>
              </a:cxn>
              <a:cxn ang="0">
                <a:pos x="6" y="2"/>
              </a:cxn>
            </a:cxnLst>
            <a:rect l="0" t="0" r="0" b="0"/>
            <a:pathLst>
              <a:path w="5772" h="656">
                <a:moveTo>
                  <a:pt x="6" y="2"/>
                </a:moveTo>
                <a:lnTo>
                  <a:pt x="2542" y="0"/>
                </a:lnTo>
                <a:cubicBezTo>
                  <a:pt x="2746" y="101"/>
                  <a:pt x="3828" y="367"/>
                  <a:pt x="4374" y="367"/>
                </a:cubicBezTo>
                <a:cubicBezTo>
                  <a:pt x="4920" y="367"/>
                  <a:pt x="5526" y="152"/>
                  <a:pt x="5766" y="55"/>
                </a:cubicBezTo>
                <a:lnTo>
                  <a:pt x="5772" y="213"/>
                </a:lnTo>
                <a:cubicBezTo>
                  <a:pt x="5670" y="257"/>
                  <a:pt x="5016" y="441"/>
                  <a:pt x="4302" y="439"/>
                </a:cubicBezTo>
                <a:cubicBezTo>
                  <a:pt x="3588" y="437"/>
                  <a:pt x="2205" y="165"/>
                  <a:pt x="1488" y="201"/>
                </a:cubicBezTo>
                <a:cubicBezTo>
                  <a:pt x="750" y="209"/>
                  <a:pt x="270" y="482"/>
                  <a:pt x="0" y="656"/>
                </a:cubicBezTo>
                <a:lnTo>
                  <a:pt x="6" y="2"/>
                </a:lnTo>
                <a:close/>
              </a:path>
            </a:pathLst>
          </a:custGeom>
          <a:gradFill>
            <a:gsLst>
              <a:gs pos="0">
                <a:schemeClr val="accent2">
                  <a:shade val="50000"/>
                  <a:alpha val="45000"/>
                  <a:satMod val="120000"/>
                </a:schemeClr>
              </a:gs>
              <a:gs pos="100000">
                <a:schemeClr val="accent3">
                  <a:shade val="80000"/>
                  <a:alpha val="55000"/>
                  <a:satMod val="155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2400" dirty="0">
              <a:solidFill>
                <a:prstClr val="black"/>
              </a:solidFill>
              <a:latin typeface="Constantia"/>
              <a:ea typeface="+mn-ea"/>
              <a:cs typeface="Times New Roman" pitchFamily="18" charset="0"/>
            </a:endParaRPr>
          </a:p>
        </p:txBody>
      </p:sp>
      <p:sp>
        <p:nvSpPr>
          <p:cNvPr id="8" name="Freeform 7"/>
          <p:cNvSpPr>
            <a:spLocks/>
          </p:cNvSpPr>
          <p:nvPr/>
        </p:nvSpPr>
        <p:spPr bwMode="auto">
          <a:xfrm>
            <a:off x="4381500" y="-7144"/>
            <a:ext cx="4762500" cy="638175"/>
          </a:xfrm>
          <a:custGeom>
            <a:avLst>
              <a:gd name="A1" fmla="val 0"/>
              <a:gd name="A2" fmla="val 0"/>
              <a:gd name="A3" fmla="val 0"/>
              <a:gd name="A4" fmla="val 0"/>
              <a:gd name="A5" fmla="val 0"/>
              <a:gd name="A6" fmla="val 0"/>
              <a:gd name="A7" fmla="val 0"/>
              <a:gd name="A8" fmla="val 0"/>
            </a:avLst>
            <a:gdLst/>
            <a:ahLst/>
            <a:cxnLst>
              <a:cxn ang="0">
                <a:pos x="0" y="0"/>
              </a:cxn>
              <a:cxn ang="0">
                <a:pos x="1668" y="564"/>
              </a:cxn>
              <a:cxn ang="0">
                <a:pos x="3000" y="186"/>
              </a:cxn>
              <a:cxn ang="0">
                <a:pos x="3000" y="6"/>
              </a:cxn>
              <a:cxn ang="0">
                <a:pos x="0" y="0"/>
              </a:cxn>
            </a:cxnLst>
            <a:rect l="0" t="0" r="0" b="0"/>
            <a:pathLst>
              <a:path w="3000" h="595">
                <a:moveTo>
                  <a:pt x="0" y="0"/>
                </a:moveTo>
                <a:cubicBezTo>
                  <a:pt x="174" y="102"/>
                  <a:pt x="1168" y="533"/>
                  <a:pt x="1668" y="564"/>
                </a:cubicBezTo>
                <a:cubicBezTo>
                  <a:pt x="2168" y="595"/>
                  <a:pt x="2778" y="279"/>
                  <a:pt x="3000" y="186"/>
                </a:cubicBezTo>
                <a:lnTo>
                  <a:pt x="3000" y="6"/>
                </a:lnTo>
                <a:lnTo>
                  <a:pt x="0" y="0"/>
                </a:lnTo>
                <a:close/>
              </a:path>
            </a:pathLst>
          </a:custGeom>
          <a:gradFill>
            <a:gsLst>
              <a:gs pos="0">
                <a:schemeClr val="accent3">
                  <a:shade val="50000"/>
                  <a:alpha val="30000"/>
                  <a:satMod val="130000"/>
                </a:schemeClr>
              </a:gs>
              <a:gs pos="80000">
                <a:schemeClr val="accent2">
                  <a:shade val="75000"/>
                  <a:alpha val="45000"/>
                  <a:satMod val="140000"/>
                </a:schemeClr>
              </a:gs>
            </a:gsLst>
            <a:lin ang="5400000" scaled="1"/>
          </a:gradFill>
          <a:ln w="9525" cap="flat" cmpd="sng" algn="ctr">
            <a:noFill/>
            <a:prstDash val="solid"/>
            <a:round/>
            <a:headEnd type="none" w="med" len="med"/>
            <a:tailEnd type="none" w="med" len="med"/>
          </a:ln>
          <a:effectLst/>
        </p:spPr>
        <p:txBody>
          <a:bodyPr vert="horz" wrap="square" lIns="91440" tIns="45720" rIns="91440" bIns="45720" anchor="t" compatLnSpc="1"/>
          <a:lstStyle/>
          <a:p>
            <a:endParaRPr lang="en-US" sz="2400" dirty="0">
              <a:solidFill>
                <a:prstClr val="black"/>
              </a:solidFill>
              <a:latin typeface="Constantia"/>
              <a:ea typeface="+mn-ea"/>
              <a:cs typeface="Times New Roman" pitchFamily="18" charset="0"/>
            </a:endParaRPr>
          </a:p>
        </p:txBody>
      </p:sp>
      <p:sp>
        <p:nvSpPr>
          <p:cNvPr id="9" name="Title Placeholder 8"/>
          <p:cNvSpPr>
            <a:spLocks noGrp="1"/>
          </p:cNvSpPr>
          <p:nvPr>
            <p:ph type="title"/>
          </p:nvPr>
        </p:nvSpPr>
        <p:spPr>
          <a:xfrm>
            <a:off x="457200" y="704088"/>
            <a:ext cx="8229600" cy="1143000"/>
          </a:xfrm>
          <a:prstGeom prst="rect">
            <a:avLst/>
          </a:prstGeom>
        </p:spPr>
        <p:txBody>
          <a:bodyPr vert="horz" lIns="0" rIns="0" bIns="0" anchor="b">
            <a:normAutofit/>
          </a:bodyPr>
          <a:lstStyle/>
          <a:p>
            <a:r>
              <a:rPr kumimoji="0" lang="en-US" smtClean="0"/>
              <a:t>Click to edit Master title style</a:t>
            </a:r>
            <a:endParaRPr kumimoji="0" lang="en-US"/>
          </a:p>
        </p:txBody>
      </p:sp>
      <p:sp>
        <p:nvSpPr>
          <p:cNvPr id="30" name="Text Placeholder 29"/>
          <p:cNvSpPr>
            <a:spLocks noGrp="1"/>
          </p:cNvSpPr>
          <p:nvPr>
            <p:ph type="body" idx="1"/>
          </p:nvPr>
        </p:nvSpPr>
        <p:spPr>
          <a:xfrm>
            <a:off x="457200" y="1935480"/>
            <a:ext cx="8229600" cy="4389120"/>
          </a:xfrm>
          <a:prstGeom prst="rect">
            <a:avLst/>
          </a:prstGeom>
        </p:spPr>
        <p:txBody>
          <a:bodyPr vert="horz">
            <a:normAutofit/>
          </a:bodyPr>
          <a:lstStyle/>
          <a:p>
            <a:pPr lvl="0" eaLnBrk="1" latinLnBrk="0" hangingPunct="1"/>
            <a:r>
              <a:rPr kumimoji="0" lang="en-US" smtClean="0"/>
              <a:t>Click to edit Master text styles</a:t>
            </a:r>
          </a:p>
          <a:p>
            <a:pPr lvl="1" eaLnBrk="1" latinLnBrk="0" hangingPunct="1"/>
            <a:r>
              <a:rPr kumimoji="0" lang="en-US" smtClean="0"/>
              <a:t>Second level</a:t>
            </a:r>
          </a:p>
          <a:p>
            <a:pPr lvl="2" eaLnBrk="1" latinLnBrk="0" hangingPunct="1"/>
            <a:r>
              <a:rPr kumimoji="0" lang="en-US" smtClean="0"/>
              <a:t>Third level</a:t>
            </a:r>
          </a:p>
          <a:p>
            <a:pPr lvl="3" eaLnBrk="1" latinLnBrk="0" hangingPunct="1"/>
            <a:r>
              <a:rPr kumimoji="0" lang="en-US" smtClean="0"/>
              <a:t>Fourth level</a:t>
            </a:r>
          </a:p>
          <a:p>
            <a:pPr lvl="4" eaLnBrk="1" latinLnBrk="0" hangingPunct="1"/>
            <a:r>
              <a:rPr kumimoji="0" lang="en-US" smtClean="0"/>
              <a:t>Fifth level</a:t>
            </a:r>
            <a:endParaRPr kumimoji="0" lang="en-US"/>
          </a:p>
        </p:txBody>
      </p:sp>
      <p:sp>
        <p:nvSpPr>
          <p:cNvPr id="10" name="Date Placeholder 9"/>
          <p:cNvSpPr>
            <a:spLocks noGrp="1"/>
          </p:cNvSpPr>
          <p:nvPr>
            <p:ph type="dt" sz="half" idx="2"/>
          </p:nvPr>
        </p:nvSpPr>
        <p:spPr>
          <a:xfrm>
            <a:off x="457200" y="6356350"/>
            <a:ext cx="21336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latin typeface="Verdana" pitchFamily="34" charset="0"/>
              <a:ea typeface="+mn-ea"/>
              <a:cs typeface="Times New Roman" pitchFamily="18" charset="0"/>
            </a:endParaRPr>
          </a:p>
        </p:txBody>
      </p:sp>
      <p:sp>
        <p:nvSpPr>
          <p:cNvPr id="22" name="Footer Placeholder 21"/>
          <p:cNvSpPr>
            <a:spLocks noGrp="1"/>
          </p:cNvSpPr>
          <p:nvPr>
            <p:ph type="ftr" sz="quarter" idx="3"/>
          </p:nvPr>
        </p:nvSpPr>
        <p:spPr>
          <a:xfrm>
            <a:off x="2667000" y="6356350"/>
            <a:ext cx="3352800" cy="365125"/>
          </a:xfrm>
          <a:prstGeom prst="rect">
            <a:avLst/>
          </a:prstGeom>
        </p:spPr>
        <p:txBody>
          <a:bodyPr vert="horz" lIns="0" tIns="0" rIns="0" bIns="0" anchor="b"/>
          <a:lstStyle>
            <a:lvl1pPr algn="l" eaLnBrk="1" latinLnBrk="0" hangingPunct="1">
              <a:defRPr kumimoji="0" sz="1200">
                <a:solidFill>
                  <a:schemeClr val="tx2">
                    <a:shade val="90000"/>
                  </a:schemeClr>
                </a:solidFill>
              </a:defRPr>
            </a:lvl1pPr>
          </a:lstStyle>
          <a:p>
            <a:endParaRPr lang="en-US" dirty="0">
              <a:solidFill>
                <a:srgbClr val="04617B">
                  <a:shade val="90000"/>
                </a:srgbClr>
              </a:solidFill>
              <a:latin typeface="Verdana" pitchFamily="34" charset="0"/>
              <a:ea typeface="+mn-ea"/>
              <a:cs typeface="Times New Roman" pitchFamily="18" charset="0"/>
            </a:endParaRPr>
          </a:p>
        </p:txBody>
      </p:sp>
      <p:sp>
        <p:nvSpPr>
          <p:cNvPr id="18" name="Slide Number Placeholder 17"/>
          <p:cNvSpPr>
            <a:spLocks noGrp="1"/>
          </p:cNvSpPr>
          <p:nvPr>
            <p:ph type="sldNum" sz="quarter" idx="4"/>
          </p:nvPr>
        </p:nvSpPr>
        <p:spPr>
          <a:xfrm>
            <a:off x="7924800" y="6356350"/>
            <a:ext cx="762000" cy="365125"/>
          </a:xfrm>
          <a:prstGeom prst="rect">
            <a:avLst/>
          </a:prstGeom>
        </p:spPr>
        <p:txBody>
          <a:bodyPr vert="horz" lIns="0" tIns="0" rIns="0" bIns="0" anchor="b"/>
          <a:lstStyle>
            <a:lvl1pPr algn="r" eaLnBrk="1" latinLnBrk="0" hangingPunct="1">
              <a:defRPr kumimoji="0" sz="1200">
                <a:solidFill>
                  <a:schemeClr val="tx2">
                    <a:shade val="90000"/>
                  </a:schemeClr>
                </a:solidFill>
              </a:defRPr>
            </a:lvl1pPr>
          </a:lstStyle>
          <a:p>
            <a:fld id="{A9053047-531A-4E43-915D-A51BDE2256C2}" type="slidenum">
              <a:rPr lang="en-US" smtClean="0">
                <a:solidFill>
                  <a:srgbClr val="04617B">
                    <a:shade val="90000"/>
                  </a:srgbClr>
                </a:solidFill>
                <a:latin typeface="Verdana" pitchFamily="34" charset="0"/>
                <a:ea typeface="+mn-ea"/>
                <a:cs typeface="Times New Roman" pitchFamily="18" charset="0"/>
              </a:rPr>
              <a:pPr/>
              <a:t>‹#›</a:t>
            </a:fld>
            <a:endParaRPr lang="en-US" dirty="0">
              <a:solidFill>
                <a:srgbClr val="04617B">
                  <a:shade val="90000"/>
                </a:srgbClr>
              </a:solidFill>
              <a:latin typeface="Verdana" pitchFamily="34" charset="0"/>
              <a:ea typeface="+mn-ea"/>
              <a:cs typeface="Times New Roman" pitchFamily="18" charset="0"/>
            </a:endParaRPr>
          </a:p>
        </p:txBody>
      </p:sp>
      <p:grpSp>
        <p:nvGrpSpPr>
          <p:cNvPr id="2" name="Group 1"/>
          <p:cNvGrpSpPr/>
          <p:nvPr/>
        </p:nvGrpSpPr>
        <p:grpSpPr>
          <a:xfrm>
            <a:off x="-19017" y="202408"/>
            <a:ext cx="9180548" cy="649224"/>
            <a:chOff x="-19045" y="216550"/>
            <a:chExt cx="9180548" cy="649224"/>
          </a:xfrm>
        </p:grpSpPr>
        <p:sp>
          <p:nvSpPr>
            <p:cNvPr id="12" name="Freeform 11"/>
            <p:cNvSpPr>
              <a:spLocks/>
            </p:cNvSpPr>
            <p:nvPr/>
          </p:nvSpPr>
          <p:spPr bwMode="auto">
            <a:xfrm rot="21435692">
              <a:off x="-19045" y="216550"/>
              <a:ext cx="9163050" cy="649224"/>
            </a:xfrm>
            <a:custGeom>
              <a:avLst>
                <a:gd name="A1" fmla="val 0"/>
                <a:gd name="A2" fmla="val 0"/>
                <a:gd name="A3" fmla="val 0"/>
                <a:gd name="A4" fmla="val 0"/>
                <a:gd name="A5" fmla="val 0"/>
                <a:gd name="A6" fmla="val 0"/>
                <a:gd name="A7" fmla="val 0"/>
                <a:gd name="A8" fmla="val 0"/>
              </a:avLst>
              <a:gdLst/>
              <a:ahLst/>
              <a:cxnLst>
                <a:cxn ang="0">
                  <a:pos x="0" y="966"/>
                </a:cxn>
                <a:cxn ang="0">
                  <a:pos x="1608" y="282"/>
                </a:cxn>
                <a:cxn ang="0">
                  <a:pos x="4110" y="1008"/>
                </a:cxn>
                <a:cxn ang="0">
                  <a:pos x="5772" y="0"/>
                </a:cxn>
              </a:cxnLst>
              <a:rect l="0" t="0" r="0" b="0"/>
              <a:pathLst>
                <a:path w="5772" h="1055">
                  <a:moveTo>
                    <a:pt x="0" y="966"/>
                  </a:moveTo>
                  <a:cubicBezTo>
                    <a:pt x="282" y="738"/>
                    <a:pt x="923" y="275"/>
                    <a:pt x="1608" y="282"/>
                  </a:cubicBezTo>
                  <a:cubicBezTo>
                    <a:pt x="2293" y="289"/>
                    <a:pt x="3416" y="1055"/>
                    <a:pt x="4110" y="1008"/>
                  </a:cubicBezTo>
                  <a:cubicBezTo>
                    <a:pt x="4804" y="961"/>
                    <a:pt x="5426" y="210"/>
                    <a:pt x="5772" y="0"/>
                  </a:cubicBezTo>
                </a:path>
              </a:pathLst>
            </a:custGeom>
            <a:noFill/>
            <a:ln w="10795" cap="flat" cmpd="sng" algn="ctr">
              <a:gradFill>
                <a:gsLst>
                  <a:gs pos="74000">
                    <a:schemeClr val="accent3">
                      <a:shade val="75000"/>
                    </a:schemeClr>
                  </a:gs>
                  <a:gs pos="86000">
                    <a:schemeClr val="tx1">
                      <a:alpha val="29000"/>
                    </a:schemeClr>
                  </a:gs>
                  <a:gs pos="16000">
                    <a:schemeClr val="accent2">
                      <a:shade val="75000"/>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ctr"/>
              <a:endParaRPr lang="en-US" sz="2400" dirty="0">
                <a:solidFill>
                  <a:srgbClr val="FF9933"/>
                </a:solidFill>
                <a:latin typeface="Verdana" pitchFamily="34" charset="0"/>
                <a:ea typeface="+mn-ea"/>
                <a:cs typeface="Times New Roman" pitchFamily="18" charset="0"/>
              </a:endParaRPr>
            </a:p>
          </p:txBody>
        </p:sp>
        <p:sp>
          <p:nvSpPr>
            <p:cNvPr id="13" name="Freeform 12"/>
            <p:cNvSpPr>
              <a:spLocks/>
            </p:cNvSpPr>
            <p:nvPr/>
          </p:nvSpPr>
          <p:spPr bwMode="auto">
            <a:xfrm rot="21435692">
              <a:off x="-14309" y="290003"/>
              <a:ext cx="9175812" cy="530352"/>
            </a:xfrm>
            <a:custGeom>
              <a:avLst>
                <a:gd name="A1" fmla="val 0"/>
                <a:gd name="A2" fmla="val 0"/>
                <a:gd name="A3" fmla="val 0"/>
                <a:gd name="A4" fmla="val 0"/>
                <a:gd name="A5" fmla="val 0"/>
                <a:gd name="A6" fmla="val 0"/>
                <a:gd name="A7" fmla="val 0"/>
                <a:gd name="A8" fmla="val 0"/>
              </a:avLst>
              <a:gdLst/>
              <a:ahLst/>
              <a:cxnLst>
                <a:cxn ang="0">
                  <a:pos x="0" y="732"/>
                </a:cxn>
                <a:cxn ang="0">
                  <a:pos x="1638" y="228"/>
                </a:cxn>
                <a:cxn ang="0">
                  <a:pos x="4122" y="816"/>
                </a:cxn>
                <a:cxn ang="0">
                  <a:pos x="5766" y="0"/>
                </a:cxn>
              </a:cxnLst>
              <a:rect l="0" t="0" r="0" b="0"/>
              <a:pathLst>
                <a:path w="5766" h="854">
                  <a:moveTo>
                    <a:pt x="0" y="732"/>
                  </a:moveTo>
                  <a:cubicBezTo>
                    <a:pt x="273" y="647"/>
                    <a:pt x="951" y="214"/>
                    <a:pt x="1638" y="228"/>
                  </a:cubicBezTo>
                  <a:cubicBezTo>
                    <a:pt x="2325" y="242"/>
                    <a:pt x="3434" y="854"/>
                    <a:pt x="4122" y="816"/>
                  </a:cubicBezTo>
                  <a:cubicBezTo>
                    <a:pt x="4810" y="778"/>
                    <a:pt x="5424" y="170"/>
                    <a:pt x="5766" y="0"/>
                  </a:cubicBezTo>
                </a:path>
              </a:pathLst>
            </a:custGeom>
            <a:noFill/>
            <a:ln w="9525" cap="flat" cmpd="sng" algn="ctr">
              <a:gradFill>
                <a:gsLst>
                  <a:gs pos="74000">
                    <a:schemeClr val="accent4"/>
                  </a:gs>
                  <a:gs pos="44000">
                    <a:schemeClr val="accent1"/>
                  </a:gs>
                  <a:gs pos="33000">
                    <a:schemeClr val="accent2">
                      <a:alpha val="56000"/>
                    </a:schemeClr>
                  </a:gs>
                </a:gsLst>
                <a:lin ang="5400000" scaled="1"/>
              </a:gradFill>
              <a:prstDash val="solid"/>
              <a:round/>
              <a:headEnd type="none" w="med" len="med"/>
              <a:tailEnd type="none" w="med" len="med"/>
            </a:ln>
            <a:effectLst/>
          </p:spPr>
          <p:txBody>
            <a:bodyPr vert="horz" wrap="square" lIns="91440" tIns="45720" rIns="91440" bIns="45720" anchor="t" compatLnSpc="1"/>
            <a:lstStyle/>
            <a:p>
              <a:pPr algn="ctr"/>
              <a:endParaRPr lang="en-US" sz="2400" dirty="0">
                <a:solidFill>
                  <a:srgbClr val="FF9933"/>
                </a:solidFill>
                <a:latin typeface="Verdana" pitchFamily="34" charset="0"/>
                <a:ea typeface="+mn-ea"/>
                <a:cs typeface="Times New Roman" pitchFamily="18" charset="0"/>
              </a:endParaRPr>
            </a:p>
          </p:txBody>
        </p:sp>
      </p:grpSp>
      <p:pic>
        <p:nvPicPr>
          <p:cNvPr id="14" name="Picture 7" descr="WBG-header"/>
          <p:cNvPicPr>
            <a:picLocks noChangeAspect="1" noChangeArrowheads="1"/>
          </p:cNvPicPr>
          <p:nvPr userDrawn="1"/>
        </p:nvPicPr>
        <p:blipFill>
          <a:blip r:embed="rId15" cstate="print"/>
          <a:srcRect/>
          <a:stretch>
            <a:fillRect/>
          </a:stretch>
        </p:blipFill>
        <p:spPr bwMode="auto">
          <a:xfrm>
            <a:off x="0" y="0"/>
            <a:ext cx="4171950" cy="777875"/>
          </a:xfrm>
          <a:prstGeom prst="rect">
            <a:avLst/>
          </a:prstGeom>
          <a:noFill/>
        </p:spPr>
      </p:pic>
    </p:spTree>
    <p:extLst>
      <p:ext uri="{BB962C8B-B14F-4D97-AF65-F5344CB8AC3E}">
        <p14:creationId xmlns:p14="http://schemas.microsoft.com/office/powerpoint/2010/main" val="1358314826"/>
      </p:ext>
    </p:extLst>
  </p:cSld>
  <p:clrMap bg1="lt1" tx1="dk1" bg2="lt2" tx2="dk2" accent1="accent1" accent2="accent2" accent3="accent3" accent4="accent4" accent5="accent5" accent6="accent6" hlink="hlink" folHlink="folHlink"/>
  <p:sldLayoutIdLst>
    <p:sldLayoutId id="2147485432" r:id="rId1"/>
    <p:sldLayoutId id="2147485433" r:id="rId2"/>
    <p:sldLayoutId id="2147485434" r:id="rId3"/>
    <p:sldLayoutId id="2147485435" r:id="rId4"/>
    <p:sldLayoutId id="2147485436" r:id="rId5"/>
    <p:sldLayoutId id="2147485437" r:id="rId6"/>
    <p:sldLayoutId id="2147485438" r:id="rId7"/>
    <p:sldLayoutId id="2147485439" r:id="rId8"/>
    <p:sldLayoutId id="2147485440" r:id="rId9"/>
    <p:sldLayoutId id="2147485441" r:id="rId10"/>
    <p:sldLayoutId id="2147485442" r:id="rId11"/>
    <p:sldLayoutId id="2147485443" r:id="rId12"/>
    <p:sldLayoutId id="2147485444" r:id="rId13"/>
  </p:sldLayoutIdLst>
  <p:hf hdr="0" ftr="0" dt="0"/>
  <p:txStyles>
    <p:titleStyle>
      <a:lvl1pPr algn="l" rtl="0" eaLnBrk="1" latinLnBrk="0" hangingPunct="1">
        <a:spcBef>
          <a:spcPct val="0"/>
        </a:spcBef>
        <a:buNone/>
        <a:defRPr kumimoji="0" sz="5000" b="0" kern="1200">
          <a:ln>
            <a:noFill/>
          </a:ln>
          <a:solidFill>
            <a:schemeClr val="tx2"/>
          </a:solidFill>
          <a:effectLst/>
          <a:latin typeface="+mj-lt"/>
          <a:ea typeface="+mj-ea"/>
          <a:cs typeface="+mj-cs"/>
        </a:defRPr>
      </a:lvl1pPr>
    </p:titleStyle>
    <p:body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p:bodyStyle>
    <p:otherStyle>
      <a:lvl1pPr marL="0" algn="l" rtl="0" eaLnBrk="1" latinLnBrk="0" hangingPunct="1">
        <a:defRPr kumimoji="0" kern="1200">
          <a:solidFill>
            <a:schemeClr val="tx1"/>
          </a:solidFill>
          <a:latin typeface="+mn-lt"/>
          <a:ea typeface="+mn-ea"/>
          <a:cs typeface="+mn-cs"/>
        </a:defRPr>
      </a:lvl1pPr>
      <a:lvl2pPr marL="457200" algn="l" rtl="0" eaLnBrk="1" latinLnBrk="0" hangingPunct="1">
        <a:defRPr kumimoji="0" kern="1200">
          <a:solidFill>
            <a:schemeClr val="tx1"/>
          </a:solidFill>
          <a:latin typeface="+mn-lt"/>
          <a:ea typeface="+mn-ea"/>
          <a:cs typeface="+mn-cs"/>
        </a:defRPr>
      </a:lvl2pPr>
      <a:lvl3pPr marL="914400" algn="l" rtl="0" eaLnBrk="1" latinLnBrk="0" hangingPunct="1">
        <a:defRPr kumimoji="0" kern="1200">
          <a:solidFill>
            <a:schemeClr val="tx1"/>
          </a:solidFill>
          <a:latin typeface="+mn-lt"/>
          <a:ea typeface="+mn-ea"/>
          <a:cs typeface="+mn-cs"/>
        </a:defRPr>
      </a:lvl3pPr>
      <a:lvl4pPr marL="1371600" algn="l" rtl="0" eaLnBrk="1" latinLnBrk="0" hangingPunct="1">
        <a:defRPr kumimoji="0" kern="1200">
          <a:solidFill>
            <a:schemeClr val="tx1"/>
          </a:solidFill>
          <a:latin typeface="+mn-lt"/>
          <a:ea typeface="+mn-ea"/>
          <a:cs typeface="+mn-cs"/>
        </a:defRPr>
      </a:lvl4pPr>
      <a:lvl5pPr marL="1828800" algn="l" rtl="0" eaLnBrk="1" latinLnBrk="0" hangingPunct="1">
        <a:defRPr kumimoji="0" kern="1200">
          <a:solidFill>
            <a:schemeClr val="tx1"/>
          </a:solidFill>
          <a:latin typeface="+mn-lt"/>
          <a:ea typeface="+mn-ea"/>
          <a:cs typeface="+mn-cs"/>
        </a:defRPr>
      </a:lvl5pPr>
      <a:lvl6pPr marL="2286000" algn="l" rtl="0" eaLnBrk="1" latinLnBrk="0" hangingPunct="1">
        <a:defRPr kumimoji="0" kern="1200">
          <a:solidFill>
            <a:schemeClr val="tx1"/>
          </a:solidFill>
          <a:latin typeface="+mn-lt"/>
          <a:ea typeface="+mn-ea"/>
          <a:cs typeface="+mn-cs"/>
        </a:defRPr>
      </a:lvl6pPr>
      <a:lvl7pPr marL="2743200" algn="l" rtl="0" eaLnBrk="1" latinLnBrk="0" hangingPunct="1">
        <a:defRPr kumimoji="0" kern="1200">
          <a:solidFill>
            <a:schemeClr val="tx1"/>
          </a:solidFill>
          <a:latin typeface="+mn-lt"/>
          <a:ea typeface="+mn-ea"/>
          <a:cs typeface="+mn-cs"/>
        </a:defRPr>
      </a:lvl7pPr>
      <a:lvl8pPr marL="3200400" algn="l" rtl="0" eaLnBrk="1" latinLnBrk="0" hangingPunct="1">
        <a:defRPr kumimoji="0" kern="1200">
          <a:solidFill>
            <a:schemeClr val="tx1"/>
          </a:solidFill>
          <a:latin typeface="+mn-lt"/>
          <a:ea typeface="+mn-ea"/>
          <a:cs typeface="+mn-cs"/>
        </a:defRPr>
      </a:lvl8pPr>
      <a:lvl9pPr marL="3657600" algn="l" rtl="0" eaLnBrk="1" latinLnBrk="0" hangingPunct="1">
        <a:defRPr kumimoji="0" kern="1200">
          <a:solidFill>
            <a:schemeClr val="tx1"/>
          </a:solidFill>
          <a:latin typeface="+mn-lt"/>
          <a:ea typeface="+mn-ea"/>
          <a:cs typeface="+mn-cs"/>
        </a:defRPr>
      </a:lvl9pPr>
    </p:otherStyle>
  </p:txStyles>
</p:sldMaster>
</file>

<file path=ppt/slideMasters/slideMaster8.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logo.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716890" y="6265332"/>
            <a:ext cx="2173111" cy="465667"/>
          </a:xfrm>
          <a:prstGeom prst="rect">
            <a:avLst/>
          </a:prstGeom>
        </p:spPr>
      </p:pic>
    </p:spTree>
    <p:extLst>
      <p:ext uri="{BB962C8B-B14F-4D97-AF65-F5344CB8AC3E}">
        <p14:creationId xmlns:p14="http://schemas.microsoft.com/office/powerpoint/2010/main" val="4285605190"/>
      </p:ext>
    </p:extLst>
  </p:cSld>
  <p:clrMap bg1="lt1" tx1="dk1" bg2="lt2" tx2="dk2" accent1="accent1" accent2="accent2" accent3="accent3" accent4="accent4" accent5="accent5" accent6="accent6" hlink="hlink" folHlink="folHlink"/>
  <p:sldLayoutIdLst>
    <p:sldLayoutId id="2147485460" r:id="rId1"/>
    <p:sldLayoutId id="2147485461" r:id="rId2"/>
    <p:sldLayoutId id="2147485462" r:id="rId3"/>
    <p:sldLayoutId id="2147485463" r:id="rId4"/>
    <p:sldLayoutId id="2147485464" r:id="rId5"/>
    <p:sldLayoutId id="2147485465" r:id="rId6"/>
    <p:sldLayoutId id="2147485466" r:id="rId7"/>
    <p:sldLayoutId id="2147485467" r:id="rId8"/>
    <p:sldLayoutId id="2147485468" r:id="rId9"/>
    <p:sldLayoutId id="2147485469" r:id="rId10"/>
    <p:sldLayoutId id="2147485470"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Masters/slideMaster9.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pic>
        <p:nvPicPr>
          <p:cNvPr id="7" name="Picture 6" descr="logo.jpg"/>
          <p:cNvPicPr>
            <a:picLocks noChangeAspect="1"/>
          </p:cNvPicPr>
          <p:nvPr userDrawn="1"/>
        </p:nvPicPr>
        <p:blipFill>
          <a:blip r:embed="rId13">
            <a:extLst>
              <a:ext uri="{28A0092B-C50C-407E-A947-70E740481C1C}">
                <a14:useLocalDpi xmlns:a14="http://schemas.microsoft.com/office/drawing/2010/main" val="0"/>
              </a:ext>
            </a:extLst>
          </a:blip>
          <a:stretch>
            <a:fillRect/>
          </a:stretch>
        </p:blipFill>
        <p:spPr>
          <a:xfrm>
            <a:off x="6716890" y="6265332"/>
            <a:ext cx="2173111" cy="465667"/>
          </a:xfrm>
          <a:prstGeom prst="rect">
            <a:avLst/>
          </a:prstGeom>
        </p:spPr>
      </p:pic>
    </p:spTree>
    <p:extLst>
      <p:ext uri="{BB962C8B-B14F-4D97-AF65-F5344CB8AC3E}">
        <p14:creationId xmlns:p14="http://schemas.microsoft.com/office/powerpoint/2010/main" val="1592303190"/>
      </p:ext>
    </p:extLst>
  </p:cSld>
  <p:clrMap bg1="lt1" tx1="dk1" bg2="lt2" tx2="dk2" accent1="accent1" accent2="accent2" accent3="accent3" accent4="accent4" accent5="accent5" accent6="accent6" hlink="hlink" folHlink="folHlink"/>
  <p:sldLayoutIdLst>
    <p:sldLayoutId id="2147485472" r:id="rId1"/>
    <p:sldLayoutId id="2147485473" r:id="rId2"/>
    <p:sldLayoutId id="2147485474" r:id="rId3"/>
    <p:sldLayoutId id="2147485475" r:id="rId4"/>
    <p:sldLayoutId id="2147485476" r:id="rId5"/>
    <p:sldLayoutId id="2147485477" r:id="rId6"/>
    <p:sldLayoutId id="2147485478" r:id="rId7"/>
    <p:sldLayoutId id="2147485479" r:id="rId8"/>
    <p:sldLayoutId id="2147485480" r:id="rId9"/>
    <p:sldLayoutId id="2147485481" r:id="rId10"/>
    <p:sldLayoutId id="2147485482" r:id="rId11"/>
  </p:sldLayoutIdLst>
  <p:txStyles>
    <p:titleStyle>
      <a:lvl1pPr algn="ctr" defTabSz="4572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457200" rtl="0" eaLnBrk="1" latinLnBrk="0" hangingPunct="1">
        <a:spcBef>
          <a:spcPct val="20000"/>
        </a:spcBef>
        <a:buFont typeface="Arial"/>
        <a:buChar char="•"/>
        <a:defRPr sz="3200" kern="1200">
          <a:solidFill>
            <a:schemeClr val="tx1"/>
          </a:solidFill>
          <a:latin typeface="+mn-lt"/>
          <a:ea typeface="+mn-ea"/>
          <a:cs typeface="+mn-cs"/>
        </a:defRPr>
      </a:lvl1pPr>
      <a:lvl2pPr marL="742950" indent="-285750" algn="l" defTabSz="457200" rtl="0" eaLnBrk="1" latinLnBrk="0" hangingPunct="1">
        <a:spcBef>
          <a:spcPct val="20000"/>
        </a:spcBef>
        <a:buFont typeface="Arial"/>
        <a:buChar char="–"/>
        <a:defRPr sz="2800" kern="1200">
          <a:solidFill>
            <a:schemeClr val="tx1"/>
          </a:solidFill>
          <a:latin typeface="+mn-lt"/>
          <a:ea typeface="+mn-ea"/>
          <a:cs typeface="+mn-cs"/>
        </a:defRPr>
      </a:lvl2pPr>
      <a:lvl3pPr marL="1143000" indent="-228600" algn="l" defTabSz="457200" rtl="0" eaLnBrk="1" latinLnBrk="0" hangingPunct="1">
        <a:spcBef>
          <a:spcPct val="20000"/>
        </a:spcBef>
        <a:buFont typeface="Arial"/>
        <a:buChar char="•"/>
        <a:defRPr sz="2400" kern="1200">
          <a:solidFill>
            <a:schemeClr val="tx1"/>
          </a:solidFill>
          <a:latin typeface="+mn-lt"/>
          <a:ea typeface="+mn-ea"/>
          <a:cs typeface="+mn-cs"/>
        </a:defRPr>
      </a:lvl3pPr>
      <a:lvl4pPr marL="1600200" indent="-228600" algn="l" defTabSz="457200" rtl="0" eaLnBrk="1" latinLnBrk="0" hangingPunct="1">
        <a:spcBef>
          <a:spcPct val="20000"/>
        </a:spcBef>
        <a:buFont typeface="Arial"/>
        <a:buChar char="–"/>
        <a:defRPr sz="2000" kern="1200">
          <a:solidFill>
            <a:schemeClr val="tx1"/>
          </a:solidFill>
          <a:latin typeface="+mn-lt"/>
          <a:ea typeface="+mn-ea"/>
          <a:cs typeface="+mn-cs"/>
        </a:defRPr>
      </a:lvl4pPr>
      <a:lvl5pPr marL="2057400" indent="-228600" algn="l" defTabSz="457200" rtl="0" eaLnBrk="1" latinLnBrk="0" hangingPunct="1">
        <a:spcBef>
          <a:spcPct val="20000"/>
        </a:spcBef>
        <a:buFont typeface="Arial"/>
        <a:buChar char="»"/>
        <a:defRPr sz="2000" kern="1200">
          <a:solidFill>
            <a:schemeClr val="tx1"/>
          </a:solidFill>
          <a:latin typeface="+mn-lt"/>
          <a:ea typeface="+mn-ea"/>
          <a:cs typeface="+mn-cs"/>
        </a:defRPr>
      </a:lvl5pPr>
      <a:lvl6pPr marL="2514600" indent="-228600" algn="l" defTabSz="457200" rtl="0" eaLnBrk="1" latinLnBrk="0" hangingPunct="1">
        <a:spcBef>
          <a:spcPct val="20000"/>
        </a:spcBef>
        <a:buFont typeface="Arial"/>
        <a:buChar char="•"/>
        <a:defRPr sz="2000" kern="1200">
          <a:solidFill>
            <a:schemeClr val="tx1"/>
          </a:solidFill>
          <a:latin typeface="+mn-lt"/>
          <a:ea typeface="+mn-ea"/>
          <a:cs typeface="+mn-cs"/>
        </a:defRPr>
      </a:lvl6pPr>
      <a:lvl7pPr marL="2971800" indent="-228600" algn="l" defTabSz="457200" rtl="0" eaLnBrk="1" latinLnBrk="0" hangingPunct="1">
        <a:spcBef>
          <a:spcPct val="20000"/>
        </a:spcBef>
        <a:buFont typeface="Arial"/>
        <a:buChar char="•"/>
        <a:defRPr sz="2000" kern="1200">
          <a:solidFill>
            <a:schemeClr val="tx1"/>
          </a:solidFill>
          <a:latin typeface="+mn-lt"/>
          <a:ea typeface="+mn-ea"/>
          <a:cs typeface="+mn-cs"/>
        </a:defRPr>
      </a:lvl7pPr>
      <a:lvl8pPr marL="3429000" indent="-228600" algn="l" defTabSz="457200" rtl="0" eaLnBrk="1" latinLnBrk="0" hangingPunct="1">
        <a:spcBef>
          <a:spcPct val="20000"/>
        </a:spcBef>
        <a:buFont typeface="Arial"/>
        <a:buChar char="•"/>
        <a:defRPr sz="2000" kern="1200">
          <a:solidFill>
            <a:schemeClr val="tx1"/>
          </a:solidFill>
          <a:latin typeface="+mn-lt"/>
          <a:ea typeface="+mn-ea"/>
          <a:cs typeface="+mn-cs"/>
        </a:defRPr>
      </a:lvl8pPr>
      <a:lvl9pPr marL="3886200" indent="-228600" algn="l" defTabSz="457200" rtl="0" eaLnBrk="1" latinLnBrk="0" hangingPunct="1">
        <a:spcBef>
          <a:spcPct val="20000"/>
        </a:spcBef>
        <a:buFont typeface="Arial"/>
        <a:buChar char="•"/>
        <a:defRPr sz="2000" kern="1200">
          <a:solidFill>
            <a:schemeClr val="tx1"/>
          </a:solidFill>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2.xml"/></Relationships>
</file>

<file path=ppt/slides/_rels/slide10.xml.rels><?xml version="1.0" encoding="UTF-8" standalone="yes"?>
<Relationships xmlns="http://schemas.openxmlformats.org/package/2006/relationships"><Relationship Id="rId2" Type="http://schemas.openxmlformats.org/officeDocument/2006/relationships/image" Target="../media/image17.png"/><Relationship Id="rId1" Type="http://schemas.openxmlformats.org/officeDocument/2006/relationships/slideLayout" Target="../slideLayouts/slideLayout92.xml"/></Relationships>
</file>

<file path=ppt/slides/_rels/slide11.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18.png"/><Relationship Id="rId1" Type="http://schemas.openxmlformats.org/officeDocument/2006/relationships/slideLayout" Target="../slideLayouts/slideLayout92.xml"/></Relationships>
</file>

<file path=ppt/slides/_rels/slide12.xml.rels><?xml version="1.0" encoding="UTF-8" standalone="yes"?>
<Relationships xmlns="http://schemas.openxmlformats.org/package/2006/relationships"><Relationship Id="rId3" Type="http://schemas.openxmlformats.org/officeDocument/2006/relationships/image" Target="../media/image20.png"/><Relationship Id="rId2" Type="http://schemas.openxmlformats.org/officeDocument/2006/relationships/image" Target="../media/image14.png"/><Relationship Id="rId1" Type="http://schemas.openxmlformats.org/officeDocument/2006/relationships/slideLayout" Target="../slideLayouts/slideLayout92.xml"/><Relationship Id="rId4" Type="http://schemas.openxmlformats.org/officeDocument/2006/relationships/image" Target="../media/image21.png"/></Relationships>
</file>

<file path=ppt/slides/_rels/slide13.xml.rels><?xml version="1.0" encoding="UTF-8" standalone="yes"?>
<Relationships xmlns="http://schemas.openxmlformats.org/package/2006/relationships"><Relationship Id="rId2" Type="http://schemas.openxmlformats.org/officeDocument/2006/relationships/image" Target="../media/image22.png"/><Relationship Id="rId1" Type="http://schemas.openxmlformats.org/officeDocument/2006/relationships/slideLayout" Target="../slideLayouts/slideLayout92.xml"/></Relationships>
</file>

<file path=ppt/slides/_rels/slide14.xml.rels><?xml version="1.0" encoding="UTF-8" standalone="yes"?>
<Relationships xmlns="http://schemas.openxmlformats.org/package/2006/relationships"><Relationship Id="rId2" Type="http://schemas.openxmlformats.org/officeDocument/2006/relationships/image" Target="../media/image23.png"/><Relationship Id="rId1" Type="http://schemas.openxmlformats.org/officeDocument/2006/relationships/slideLayout" Target="../slideLayouts/slideLayout92.xml"/></Relationships>
</file>

<file path=ppt/slides/_rels/slide15.xml.rels><?xml version="1.0" encoding="UTF-8" standalone="yes"?>
<Relationships xmlns="http://schemas.openxmlformats.org/package/2006/relationships"><Relationship Id="rId2" Type="http://schemas.openxmlformats.org/officeDocument/2006/relationships/image" Target="../media/image24.png"/><Relationship Id="rId1" Type="http://schemas.openxmlformats.org/officeDocument/2006/relationships/slideLayout" Target="../slideLayouts/slideLayout92.xml"/></Relationships>
</file>

<file path=ppt/slides/_rels/slide16.xml.rels><?xml version="1.0" encoding="UTF-8" standalone="yes"?>
<Relationships xmlns="http://schemas.openxmlformats.org/package/2006/relationships"><Relationship Id="rId3" Type="http://schemas.openxmlformats.org/officeDocument/2006/relationships/image" Target="../media/image19.png"/><Relationship Id="rId2" Type="http://schemas.openxmlformats.org/officeDocument/2006/relationships/image" Target="../media/image25.png"/><Relationship Id="rId1" Type="http://schemas.openxmlformats.org/officeDocument/2006/relationships/slideLayout" Target="../slideLayouts/slideLayout92.xml"/></Relationships>
</file>

<file path=ppt/slides/_rels/slide17.xml.rels><?xml version="1.0" encoding="UTF-8" standalone="yes"?>
<Relationships xmlns="http://schemas.openxmlformats.org/package/2006/relationships"><Relationship Id="rId3" Type="http://schemas.openxmlformats.org/officeDocument/2006/relationships/image" Target="../media/image26.png"/><Relationship Id="rId2" Type="http://schemas.openxmlformats.org/officeDocument/2006/relationships/notesSlide" Target="../notesSlides/notesSlide3.xml"/><Relationship Id="rId1" Type="http://schemas.openxmlformats.org/officeDocument/2006/relationships/slideLayout" Target="../slideLayouts/slideLayout31.xml"/></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31.xml"/></Relationships>
</file>

<file path=ppt/slides/_rels/slide2.xml.rels><?xml version="1.0" encoding="UTF-8" standalone="yes"?>
<Relationships xmlns="http://schemas.openxmlformats.org/package/2006/relationships"><Relationship Id="rId3" Type="http://schemas.openxmlformats.org/officeDocument/2006/relationships/diagramData" Target="../diagrams/data1.xml"/><Relationship Id="rId7" Type="http://schemas.microsoft.com/office/2007/relationships/diagramDrawing" Target="../diagrams/drawing1.xml"/><Relationship Id="rId2" Type="http://schemas.openxmlformats.org/officeDocument/2006/relationships/notesSlide" Target="../notesSlides/notesSlide2.xml"/><Relationship Id="rId1" Type="http://schemas.openxmlformats.org/officeDocument/2006/relationships/slideLayout" Target="../slideLayouts/slideLayout31.xml"/><Relationship Id="rId6" Type="http://schemas.openxmlformats.org/officeDocument/2006/relationships/diagramColors" Target="../diagrams/colors1.xml"/><Relationship Id="rId5" Type="http://schemas.openxmlformats.org/officeDocument/2006/relationships/diagramQuickStyle" Target="../diagrams/quickStyle1.xml"/><Relationship Id="rId4" Type="http://schemas.openxmlformats.org/officeDocument/2006/relationships/diagramLayout" Target="../diagrams/layout1.xml"/></Relationships>
</file>

<file path=ppt/slides/_rels/slide20.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1.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31.xml"/></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31.xml"/></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31.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31.xml"/></Relationships>
</file>

<file path=ppt/slides/_rels/slide25.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31.xml"/></Relationships>
</file>

<file path=ppt/slides/_rels/slide26.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31.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31.xml"/></Relationships>
</file>

<file path=ppt/slides/_rels/slide28.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31.xml"/><Relationship Id="rId1" Type="http://schemas.openxmlformats.org/officeDocument/2006/relationships/vmlDrawing" Target="../drawings/vmlDrawing1.vml"/><Relationship Id="rId5" Type="http://schemas.openxmlformats.org/officeDocument/2006/relationships/image" Target="../media/image27.emf"/><Relationship Id="rId4" Type="http://schemas.openxmlformats.org/officeDocument/2006/relationships/oleObject" Target="../embeddings/Microsoft_Excel_97-2003_Worksheet1.xls"/></Relationships>
</file>

<file path=ppt/slides/_rels/slide29.xml.rels><?xml version="1.0" encoding="UTF-8" standalone="yes"?>
<Relationships xmlns="http://schemas.openxmlformats.org/package/2006/relationships"><Relationship Id="rId3" Type="http://schemas.openxmlformats.org/officeDocument/2006/relationships/image" Target="../media/image28.png"/><Relationship Id="rId2" Type="http://schemas.openxmlformats.org/officeDocument/2006/relationships/notesSlide" Target="../notesSlides/notesSlide14.xml"/><Relationship Id="rId1" Type="http://schemas.openxmlformats.org/officeDocument/2006/relationships/slideLayout" Target="../slideLayouts/slideLayout31.xml"/><Relationship Id="rId5" Type="http://schemas.openxmlformats.org/officeDocument/2006/relationships/image" Target="../media/image30.png"/><Relationship Id="rId4" Type="http://schemas.openxmlformats.org/officeDocument/2006/relationships/image" Target="../media/image29.png"/></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31.xml"/></Relationships>
</file>

<file path=ppt/slides/_rels/slide31.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32.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36.xml"/></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4.xml.rels><?xml version="1.0" encoding="UTF-8" standalone="yes"?>
<Relationships xmlns="http://schemas.openxmlformats.org/package/2006/relationships"><Relationship Id="rId1" Type="http://schemas.openxmlformats.org/officeDocument/2006/relationships/slideLayout" Target="../slideLayouts/slideLayout46.xml"/></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17.xml"/><Relationship Id="rId1" Type="http://schemas.openxmlformats.org/officeDocument/2006/relationships/slideLayout" Target="../slideLayouts/slideLayout36.xml"/></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18.xml"/><Relationship Id="rId1" Type="http://schemas.openxmlformats.org/officeDocument/2006/relationships/slideLayout" Target="../slideLayouts/slideLayout58.xml"/></Relationships>
</file>

<file path=ppt/slides/_rels/slide37.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58.xml"/></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58.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58.xml"/></Relationships>
</file>

<file path=ppt/slides/_rels/slide4.xml.rels><?xml version="1.0" encoding="UTF-8" standalone="yes"?>
<Relationships xmlns="http://schemas.openxmlformats.org/package/2006/relationships"><Relationship Id="rId1" Type="http://schemas.openxmlformats.org/officeDocument/2006/relationships/slideLayout" Target="../slideLayouts/slideLayout74.xml"/></Relationships>
</file>

<file path=ppt/slides/_rels/slide40.xml.rels><?xml version="1.0" encoding="UTF-8" standalone="yes"?>
<Relationships xmlns="http://schemas.openxmlformats.org/package/2006/relationships"><Relationship Id="rId3" Type="http://schemas.openxmlformats.org/officeDocument/2006/relationships/hyperlink" Target="http://www.worldbank.org/debarr" TargetMode="External"/><Relationship Id="rId2" Type="http://schemas.openxmlformats.org/officeDocument/2006/relationships/notesSlide" Target="../notesSlides/notesSlide22.xml"/><Relationship Id="rId1" Type="http://schemas.openxmlformats.org/officeDocument/2006/relationships/slideLayout" Target="../slideLayouts/slideLayout58.xml"/></Relationships>
</file>

<file path=ppt/slides/_rels/slide41.xml.rels><?xml version="1.0" encoding="UTF-8" standalone="yes"?>
<Relationships xmlns="http://schemas.openxmlformats.org/package/2006/relationships"><Relationship Id="rId3" Type="http://schemas.openxmlformats.org/officeDocument/2006/relationships/hyperlink" Target="mailto:investigations_hotline@worldbank.org" TargetMode="External"/><Relationship Id="rId2" Type="http://schemas.openxmlformats.org/officeDocument/2006/relationships/notesSlide" Target="../notesSlides/notesSlide23.xml"/><Relationship Id="rId1" Type="http://schemas.openxmlformats.org/officeDocument/2006/relationships/slideLayout" Target="../slideLayouts/slideLayout58.xml"/><Relationship Id="rId5" Type="http://schemas.openxmlformats.org/officeDocument/2006/relationships/hyperlink" Target="http://wbln0018.worldbank.org/acfiu/acfiuweb.nsf/(intlinks)/CTON-5PKVJA?opendocument" TargetMode="External"/><Relationship Id="rId4" Type="http://schemas.openxmlformats.org/officeDocument/2006/relationships/hyperlink" Target="http://www.worldbank.org/integrity" TargetMode="External"/></Relationships>
</file>

<file path=ppt/slides/_rels/slide42.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3.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31.xml"/></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25.xml"/><Relationship Id="rId1" Type="http://schemas.openxmlformats.org/officeDocument/2006/relationships/slideLayout" Target="../slideLayouts/slideLayout31.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6.xml.rels><?xml version="1.0" encoding="UTF-8" standalone="yes"?>
<Relationships xmlns="http://schemas.openxmlformats.org/package/2006/relationships"><Relationship Id="rId1" Type="http://schemas.openxmlformats.org/officeDocument/2006/relationships/slideLayout" Target="../slideLayouts/slideLayout31.xml"/></Relationships>
</file>

<file path=ppt/slides/_rels/slide47.xml.rels><?xml version="1.0" encoding="UTF-8" standalone="yes"?>
<Relationships xmlns="http://schemas.openxmlformats.org/package/2006/relationships"><Relationship Id="rId2" Type="http://schemas.openxmlformats.org/officeDocument/2006/relationships/image" Target="../media/image31.emf"/><Relationship Id="rId1" Type="http://schemas.openxmlformats.org/officeDocument/2006/relationships/slideLayout" Target="../slideLayouts/slideLayout31.xml"/></Relationships>
</file>

<file path=ppt/slides/_rels/slide48.xml.rels><?xml version="1.0" encoding="UTF-8" standalone="yes"?>
<Relationships xmlns="http://schemas.openxmlformats.org/package/2006/relationships"><Relationship Id="rId2" Type="http://schemas.openxmlformats.org/officeDocument/2006/relationships/image" Target="../media/image32.gif"/><Relationship Id="rId1" Type="http://schemas.openxmlformats.org/officeDocument/2006/relationships/slideLayout" Target="../slideLayouts/slideLayout31.xml"/></Relationships>
</file>

<file path=ppt/slides/_rels/slide5.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81.xml"/></Relationships>
</file>

<file path=ppt/slides/_rels/slide6.xml.rels><?xml version="1.0" encoding="UTF-8" standalone="yes"?>
<Relationships xmlns="http://schemas.openxmlformats.org/package/2006/relationships"><Relationship Id="rId2" Type="http://schemas.openxmlformats.org/officeDocument/2006/relationships/image" Target="../media/image11.png"/><Relationship Id="rId1" Type="http://schemas.openxmlformats.org/officeDocument/2006/relationships/slideLayout" Target="../slideLayouts/slideLayout81.xml"/></Relationships>
</file>

<file path=ppt/slides/_rels/slide7.xml.rels><?xml version="1.0" encoding="UTF-8" standalone="yes"?>
<Relationships xmlns="http://schemas.openxmlformats.org/package/2006/relationships"><Relationship Id="rId2" Type="http://schemas.openxmlformats.org/officeDocument/2006/relationships/image" Target="../media/image12.png"/><Relationship Id="rId1" Type="http://schemas.openxmlformats.org/officeDocument/2006/relationships/slideLayout" Target="../slideLayouts/slideLayout81.xml"/></Relationships>
</file>

<file path=ppt/slides/_rels/slide8.xml.rels><?xml version="1.0" encoding="UTF-8" standalone="yes"?>
<Relationships xmlns="http://schemas.openxmlformats.org/package/2006/relationships"><Relationship Id="rId2" Type="http://schemas.openxmlformats.org/officeDocument/2006/relationships/image" Target="../media/image13.png"/><Relationship Id="rId1" Type="http://schemas.openxmlformats.org/officeDocument/2006/relationships/slideLayout" Target="../slideLayouts/slideLayout81.xml"/></Relationships>
</file>

<file path=ppt/slides/_rels/slide9.xml.rels><?xml version="1.0" encoding="UTF-8" standalone="yes"?>
<Relationships xmlns="http://schemas.openxmlformats.org/package/2006/relationships"><Relationship Id="rId3" Type="http://schemas.openxmlformats.org/officeDocument/2006/relationships/image" Target="../media/image15.png"/><Relationship Id="rId2" Type="http://schemas.openxmlformats.org/officeDocument/2006/relationships/image" Target="../media/image14.png"/><Relationship Id="rId1" Type="http://schemas.openxmlformats.org/officeDocument/2006/relationships/slideLayout" Target="../slideLayouts/slideLayout92.xml"/><Relationship Id="rId4" Type="http://schemas.openxmlformats.org/officeDocument/2006/relationships/image" Target="../media/image16.png"/></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1081008" y="1655806"/>
            <a:ext cx="6985861" cy="2108886"/>
          </a:xfrm>
        </p:spPr>
        <p:style>
          <a:lnRef idx="2">
            <a:schemeClr val="accent1">
              <a:shade val="50000"/>
            </a:schemeClr>
          </a:lnRef>
          <a:fillRef idx="1">
            <a:schemeClr val="accent1"/>
          </a:fillRef>
          <a:effectRef idx="0">
            <a:schemeClr val="accent1"/>
          </a:effectRef>
          <a:fontRef idx="minor">
            <a:schemeClr val="lt1"/>
          </a:fontRef>
        </p:style>
        <p:txBody>
          <a:bodyPr/>
          <a:lstStyle/>
          <a:p>
            <a:pPr algn="ctr"/>
            <a:r>
              <a:rPr lang="en-US" sz="5400" b="1" u="sng" cap="small" dirty="0" smtClean="0">
                <a:solidFill>
                  <a:srgbClr val="FFFF00"/>
                </a:solidFill>
                <a:effectLst>
                  <a:outerShdw blurRad="38100" dist="38100" dir="2700000" algn="tl">
                    <a:srgbClr val="000000">
                      <a:alpha val="43137"/>
                    </a:srgbClr>
                  </a:outerShdw>
                </a:effectLst>
              </a:rPr>
              <a:t>Procurement</a:t>
            </a:r>
            <a:r>
              <a:rPr lang="en-US" sz="5400" b="1" dirty="0" smtClean="0">
                <a:solidFill>
                  <a:srgbClr val="FFFF00"/>
                </a:solidFill>
                <a:effectLst>
                  <a:outerShdw blurRad="38100" dist="38100" dir="2700000" algn="tl">
                    <a:srgbClr val="000000">
                      <a:alpha val="43137"/>
                    </a:srgbClr>
                  </a:outerShdw>
                </a:effectLst>
              </a:rPr>
              <a:t/>
            </a:r>
            <a:br>
              <a:rPr lang="en-US" sz="5400" b="1" dirty="0" smtClean="0">
                <a:solidFill>
                  <a:srgbClr val="FFFF00"/>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5</a:t>
            </a:r>
            <a:r>
              <a:rPr lang="en-US" b="1" baseline="30000" dirty="0" smtClean="0">
                <a:solidFill>
                  <a:schemeClr val="bg1"/>
                </a:solidFill>
                <a:effectLst>
                  <a:outerShdw blurRad="38100" dist="38100" dir="2700000" algn="tl">
                    <a:srgbClr val="000000">
                      <a:alpha val="43137"/>
                    </a:srgbClr>
                  </a:outerShdw>
                </a:effectLst>
              </a:rPr>
              <a:t>th</a:t>
            </a:r>
            <a:r>
              <a:rPr lang="en-US" b="1" dirty="0" smtClean="0">
                <a:solidFill>
                  <a:schemeClr val="bg1"/>
                </a:solidFill>
                <a:effectLst>
                  <a:outerShdw blurRad="38100" dist="38100" dir="2700000" algn="tl">
                    <a:srgbClr val="000000">
                      <a:alpha val="43137"/>
                    </a:srgbClr>
                  </a:outerShdw>
                </a:effectLst>
              </a:rPr>
              <a:t> ACE Project Workshop</a:t>
            </a:r>
            <a:br>
              <a:rPr lang="en-US" b="1" dirty="0" smtClean="0">
                <a:solidFill>
                  <a:schemeClr val="bg1"/>
                </a:solidFill>
                <a:effectLst>
                  <a:outerShdw blurRad="38100" dist="38100" dir="2700000" algn="tl">
                    <a:srgbClr val="000000">
                      <a:alpha val="43137"/>
                    </a:srgbClr>
                  </a:outerShdw>
                </a:effectLst>
              </a:rPr>
            </a:br>
            <a:r>
              <a:rPr lang="en-US" b="1" dirty="0" smtClean="0">
                <a:solidFill>
                  <a:schemeClr val="bg1"/>
                </a:solidFill>
                <a:effectLst>
                  <a:outerShdw blurRad="38100" dist="38100" dir="2700000" algn="tl">
                    <a:srgbClr val="000000">
                      <a:alpha val="43137"/>
                    </a:srgbClr>
                  </a:outerShdw>
                </a:effectLst>
              </a:rPr>
              <a:t>17 – 19 May, 2016</a:t>
            </a:r>
            <a:endParaRPr lang="en-US" b="1" dirty="0">
              <a:solidFill>
                <a:schemeClr val="bg1"/>
              </a:solidFill>
              <a:effectLst>
                <a:outerShdw blurRad="38100" dist="38100" dir="2700000" algn="tl">
                  <a:srgbClr val="000000">
                    <a:alpha val="43137"/>
                  </a:srgbClr>
                </a:outerShdw>
              </a:effectLst>
            </a:endParaRPr>
          </a:p>
        </p:txBody>
      </p:sp>
      <p:sp>
        <p:nvSpPr>
          <p:cNvPr id="3" name="Subtitle 2"/>
          <p:cNvSpPr>
            <a:spLocks noGrp="1"/>
          </p:cNvSpPr>
          <p:nvPr>
            <p:ph type="subTitle" idx="1"/>
          </p:nvPr>
        </p:nvSpPr>
        <p:spPr>
          <a:xfrm>
            <a:off x="6194854" y="5460362"/>
            <a:ext cx="2396182" cy="841584"/>
          </a:xfrm>
        </p:spPr>
        <p:txBody>
          <a:bodyPr/>
          <a:lstStyle/>
          <a:p>
            <a:pPr algn="r"/>
            <a:r>
              <a:rPr lang="en-US" b="1" dirty="0" smtClean="0">
                <a:latin typeface="Brush Script MT" panose="03060802040406070304" pitchFamily="66" charset="0"/>
              </a:rPr>
              <a:t>Prepared &amp; Presented by </a:t>
            </a:r>
          </a:p>
          <a:p>
            <a:pPr algn="r"/>
            <a:r>
              <a:rPr lang="en-US" b="1" dirty="0" smtClean="0">
                <a:latin typeface="Calibri" panose="020F0502020204030204" pitchFamily="34" charset="0"/>
              </a:rPr>
              <a:t>Charles John Aryee Ashong</a:t>
            </a:r>
          </a:p>
          <a:p>
            <a:pPr algn="r"/>
            <a:r>
              <a:rPr lang="en-US" b="1" dirty="0" smtClean="0">
                <a:solidFill>
                  <a:srgbClr val="00B0F0"/>
                </a:solidFill>
                <a:latin typeface="DilleniaUPC" panose="02020603050405020304" pitchFamily="18" charset="-34"/>
                <a:cs typeface="DilleniaUPC" panose="02020603050405020304" pitchFamily="18" charset="-34"/>
              </a:rPr>
              <a:t>Ghana WB Procurement Team</a:t>
            </a:r>
            <a:endParaRPr lang="en-US" b="1" dirty="0">
              <a:solidFill>
                <a:srgbClr val="00B0F0"/>
              </a:solidFill>
              <a:latin typeface="DilleniaUPC" panose="02020603050405020304" pitchFamily="18" charset="-34"/>
              <a:cs typeface="DilleniaUPC" panose="02020603050405020304" pitchFamily="18" charset="-34"/>
            </a:endParaRPr>
          </a:p>
        </p:txBody>
      </p:sp>
    </p:spTree>
    <p:extLst>
      <p:ext uri="{BB962C8B-B14F-4D97-AF65-F5344CB8AC3E}">
        <p14:creationId xmlns:p14="http://schemas.microsoft.com/office/powerpoint/2010/main" val="3855301683"/>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5" name="Picture 4"/>
          <p:cNvPicPr>
            <a:picLocks noChangeAspect="1"/>
          </p:cNvPicPr>
          <p:nvPr/>
        </p:nvPicPr>
        <p:blipFill>
          <a:blip r:embed="rId2"/>
          <a:stretch>
            <a:fillRect/>
          </a:stretch>
        </p:blipFill>
        <p:spPr>
          <a:xfrm>
            <a:off x="4761" y="19050"/>
            <a:ext cx="9087297" cy="6000750"/>
          </a:xfrm>
          <a:prstGeom prst="rect">
            <a:avLst/>
          </a:prstGeom>
        </p:spPr>
      </p:pic>
    </p:spTree>
    <p:extLst>
      <p:ext uri="{BB962C8B-B14F-4D97-AF65-F5344CB8AC3E}">
        <p14:creationId xmlns:p14="http://schemas.microsoft.com/office/powerpoint/2010/main" val="3623814986"/>
      </p:ext>
    </p:extLst>
  </p:cSld>
  <p:clrMapOvr>
    <a:masterClrMapping/>
  </p:clrMapOvr>
  <p:transition spd="slow">
    <p:wheel spokes="1"/>
  </p:transition>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rotWithShape="1">
          <a:blip r:embed="rId2"/>
          <a:srcRect b="11874"/>
          <a:stretch/>
        </p:blipFill>
        <p:spPr>
          <a:xfrm>
            <a:off x="0" y="-28575"/>
            <a:ext cx="9125670" cy="4524375"/>
          </a:xfrm>
          <a:prstGeom prst="rect">
            <a:avLst/>
          </a:prstGeom>
        </p:spPr>
      </p:pic>
      <p:pic>
        <p:nvPicPr>
          <p:cNvPr id="4" name="Picture 3"/>
          <p:cNvPicPr>
            <a:picLocks noChangeAspect="1"/>
          </p:cNvPicPr>
          <p:nvPr/>
        </p:nvPicPr>
        <p:blipFill rotWithShape="1">
          <a:blip r:embed="rId3"/>
          <a:srcRect r="31842"/>
          <a:stretch/>
        </p:blipFill>
        <p:spPr>
          <a:xfrm>
            <a:off x="2819400" y="4495800"/>
            <a:ext cx="6191337" cy="1755800"/>
          </a:xfrm>
          <a:prstGeom prst="rect">
            <a:avLst/>
          </a:prstGeom>
        </p:spPr>
      </p:pic>
      <p:sp>
        <p:nvSpPr>
          <p:cNvPr id="5" name="TextBox 4"/>
          <p:cNvSpPr txBox="1"/>
          <p:nvPr/>
        </p:nvSpPr>
        <p:spPr>
          <a:xfrm>
            <a:off x="304800" y="4800600"/>
            <a:ext cx="2362200" cy="954107"/>
          </a:xfrm>
          <a:prstGeom prst="rect">
            <a:avLst/>
          </a:prstGeom>
          <a:noFill/>
        </p:spPr>
        <p:txBody>
          <a:bodyPr wrap="square" rtlCol="0">
            <a:spAutoFit/>
          </a:bodyPr>
          <a:lstStyle/>
          <a:p>
            <a:r>
              <a:rPr lang="en-US" sz="1400" dirty="0" smtClean="0">
                <a:solidFill>
                  <a:prstClr val="black"/>
                </a:solidFill>
                <a:latin typeface="Lucida Calligraphy" panose="03010101010101010101" pitchFamily="66" charset="0"/>
                <a:ea typeface="+mn-ea"/>
                <a:cs typeface="Times New Roman" pitchFamily="18" charset="0"/>
              </a:rPr>
              <a:t>The above Selection Method can be used for selection of the following :</a:t>
            </a:r>
            <a:endParaRPr lang="en-US" sz="1400" dirty="0">
              <a:solidFill>
                <a:prstClr val="black"/>
              </a:solidFill>
              <a:latin typeface="Lucida Calligraphy" panose="03010101010101010101" pitchFamily="66" charset="0"/>
              <a:ea typeface="+mn-ea"/>
              <a:cs typeface="Times New Roman" pitchFamily="18" charset="0"/>
            </a:endParaRPr>
          </a:p>
        </p:txBody>
      </p:sp>
    </p:spTree>
    <p:extLst>
      <p:ext uri="{BB962C8B-B14F-4D97-AF65-F5344CB8AC3E}">
        <p14:creationId xmlns:p14="http://schemas.microsoft.com/office/powerpoint/2010/main" val="336521451"/>
      </p:ext>
    </p:extLst>
  </p:cSld>
  <p:clrMapOvr>
    <a:masterClrMapping/>
  </p:clrMapOvr>
  <p:transition spd="slow">
    <p:wheel spokes="1"/>
  </p:transition>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0"/>
            <a:ext cx="7924800" cy="668845"/>
          </a:xfrm>
          <a:prstGeom prst="rect">
            <a:avLst/>
          </a:prstGeom>
        </p:spPr>
      </p:pic>
      <p:pic>
        <p:nvPicPr>
          <p:cNvPr id="4" name="Picture 3"/>
          <p:cNvPicPr>
            <a:picLocks noChangeAspect="1"/>
          </p:cNvPicPr>
          <p:nvPr/>
        </p:nvPicPr>
        <p:blipFill>
          <a:blip r:embed="rId3"/>
          <a:stretch>
            <a:fillRect/>
          </a:stretch>
        </p:blipFill>
        <p:spPr>
          <a:xfrm>
            <a:off x="304800" y="838200"/>
            <a:ext cx="2286198" cy="5182049"/>
          </a:xfrm>
          <a:prstGeom prst="rect">
            <a:avLst/>
          </a:prstGeom>
        </p:spPr>
      </p:pic>
      <p:pic>
        <p:nvPicPr>
          <p:cNvPr id="5" name="Picture 4"/>
          <p:cNvPicPr>
            <a:picLocks noChangeAspect="1"/>
          </p:cNvPicPr>
          <p:nvPr/>
        </p:nvPicPr>
        <p:blipFill>
          <a:blip r:embed="rId4"/>
          <a:stretch>
            <a:fillRect/>
          </a:stretch>
        </p:blipFill>
        <p:spPr>
          <a:xfrm>
            <a:off x="2665830" y="838200"/>
            <a:ext cx="2216128" cy="2552700"/>
          </a:xfrm>
          <a:prstGeom prst="rect">
            <a:avLst/>
          </a:prstGeom>
        </p:spPr>
      </p:pic>
      <p:sp>
        <p:nvSpPr>
          <p:cNvPr id="6" name="Rectangle 2"/>
          <p:cNvSpPr txBox="1">
            <a:spLocks noChangeArrowheads="1"/>
          </p:cNvSpPr>
          <p:nvPr/>
        </p:nvSpPr>
        <p:spPr>
          <a:xfrm>
            <a:off x="2586235" y="2895600"/>
            <a:ext cx="6539148" cy="28198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r>
              <a:rPr lang="en-US" sz="3200" b="0" dirty="0" smtClean="0">
                <a:solidFill>
                  <a:srgbClr val="000000"/>
                </a:solidFill>
                <a:latin typeface="Times New Roman" panose="02020603050405020304" pitchFamily="18" charset="0"/>
              </a:rPr>
              <a:t> </a:t>
            </a:r>
            <a:r>
              <a:rPr lang="en-US" sz="2400" dirty="0">
                <a:solidFill>
                  <a:srgbClr val="000000"/>
                </a:solidFill>
                <a:latin typeface="Times New Roman" panose="02020603050405020304" pitchFamily="18" charset="0"/>
              </a:rPr>
              <a:t>GUIDELINES </a:t>
            </a:r>
          </a:p>
          <a:p>
            <a:r>
              <a:rPr lang="en-US" sz="2400" dirty="0">
                <a:solidFill>
                  <a:srgbClr val="000000"/>
                </a:solidFill>
                <a:latin typeface="Times New Roman" panose="02020603050405020304" pitchFamily="18" charset="0"/>
              </a:rPr>
              <a:t>PROCUREMENT OF GOODS, WORKS, AND </a:t>
            </a:r>
          </a:p>
          <a:p>
            <a:r>
              <a:rPr lang="en-US" sz="2400" dirty="0">
                <a:solidFill>
                  <a:srgbClr val="000000"/>
                </a:solidFill>
                <a:latin typeface="Times New Roman" panose="02020603050405020304" pitchFamily="18" charset="0"/>
              </a:rPr>
              <a:t>NON-CONSULTING SERVICES </a:t>
            </a:r>
          </a:p>
          <a:p>
            <a:r>
              <a:rPr lang="en-US" sz="2400" dirty="0">
                <a:solidFill>
                  <a:srgbClr val="000000"/>
                </a:solidFill>
                <a:latin typeface="Times New Roman" panose="02020603050405020304" pitchFamily="18" charset="0"/>
              </a:rPr>
              <a:t>UNDER IBRD LOANS AND IDA CREDITS &amp; GRANTS </a:t>
            </a:r>
          </a:p>
          <a:p>
            <a:r>
              <a:rPr lang="en-US" sz="2400" dirty="0">
                <a:solidFill>
                  <a:srgbClr val="000000"/>
                </a:solidFill>
                <a:latin typeface="Times New Roman" panose="02020603050405020304" pitchFamily="18" charset="0"/>
              </a:rPr>
              <a:t>BY WORLD BANK BORROWERS</a:t>
            </a:r>
            <a:r>
              <a:rPr lang="en-US" sz="2400" dirty="0">
                <a:solidFill>
                  <a:srgbClr val="000000"/>
                </a:solidFill>
                <a:effectLst>
                  <a:outerShdw blurRad="38100" dist="38100" dir="2700000" algn="tl">
                    <a:srgbClr val="000000">
                      <a:alpha val="43137"/>
                    </a:srgbClr>
                  </a:outerShdw>
                </a:effectLst>
                <a:latin typeface="Times New Roman" panose="02020603050405020304" pitchFamily="18" charset="0"/>
              </a:rPr>
              <a:t> </a:t>
            </a:r>
            <a:endParaRPr lang="en-US" sz="2400" dirty="0" smtClean="0">
              <a:solidFill>
                <a:srgbClr val="000000"/>
              </a:solidFill>
              <a:effectLst>
                <a:outerShdw blurRad="38100" dist="38100" dir="2700000" algn="tl">
                  <a:srgbClr val="000000">
                    <a:alpha val="43137"/>
                  </a:srgbClr>
                </a:outerShdw>
              </a:effectLst>
              <a:latin typeface="Times New Roman" panose="02020603050405020304" pitchFamily="18" charset="0"/>
            </a:endParaRPr>
          </a:p>
          <a:p>
            <a:r>
              <a:rPr lang="en-US" sz="2400" dirty="0" smtClean="0">
                <a:solidFill>
                  <a:srgbClr val="6600CC"/>
                </a:solidFill>
                <a:effectLst>
                  <a:outerShdw blurRad="38100" dist="38100" dir="2700000" algn="tl">
                    <a:srgbClr val="000000">
                      <a:alpha val="43137"/>
                    </a:srgbClr>
                  </a:outerShdw>
                </a:effectLst>
                <a:latin typeface="Brush Script MT" panose="03060802040406070304" pitchFamily="66" charset="0"/>
              </a:rPr>
              <a:t>Dated  Jan  2011, revised July 2014</a:t>
            </a:r>
          </a:p>
        </p:txBody>
      </p:sp>
    </p:spTree>
    <p:extLst>
      <p:ext uri="{BB962C8B-B14F-4D97-AF65-F5344CB8AC3E}">
        <p14:creationId xmlns:p14="http://schemas.microsoft.com/office/powerpoint/2010/main" val="2550908332"/>
      </p:ext>
    </p:extLst>
  </p:cSld>
  <p:clrMapOvr>
    <a:masterClrMapping/>
  </p:clrMapOvr>
  <p:transition spd="med">
    <p:pull/>
  </p:transition>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1" y="0"/>
            <a:ext cx="9122371" cy="5943600"/>
          </a:xfrm>
          <a:prstGeom prst="rect">
            <a:avLst/>
          </a:prstGeom>
        </p:spPr>
      </p:pic>
    </p:spTree>
    <p:extLst>
      <p:ext uri="{BB962C8B-B14F-4D97-AF65-F5344CB8AC3E}">
        <p14:creationId xmlns:p14="http://schemas.microsoft.com/office/powerpoint/2010/main" val="3256765178"/>
      </p:ext>
    </p:extLst>
  </p:cSld>
  <p:clrMapOvr>
    <a:masterClrMapping/>
  </p:clrMapOvr>
  <p:transition spd="med">
    <p:pull/>
  </p:transition>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90594" cy="6019800"/>
          </a:xfrm>
          <a:prstGeom prst="rect">
            <a:avLst/>
          </a:prstGeom>
        </p:spPr>
      </p:pic>
    </p:spTree>
    <p:extLst>
      <p:ext uri="{BB962C8B-B14F-4D97-AF65-F5344CB8AC3E}">
        <p14:creationId xmlns:p14="http://schemas.microsoft.com/office/powerpoint/2010/main" val="3715553573"/>
      </p:ext>
    </p:extLst>
  </p:cSld>
  <p:clrMapOvr>
    <a:masterClrMapping/>
  </p:clrMapOvr>
  <p:transition spd="med">
    <p:pull/>
  </p:transition>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9526"/>
            <a:ext cx="9142299" cy="5953125"/>
          </a:xfrm>
          <a:prstGeom prst="rect">
            <a:avLst/>
          </a:prstGeom>
        </p:spPr>
      </p:pic>
    </p:spTree>
    <p:extLst>
      <p:ext uri="{BB962C8B-B14F-4D97-AF65-F5344CB8AC3E}">
        <p14:creationId xmlns:p14="http://schemas.microsoft.com/office/powerpoint/2010/main" val="455253959"/>
      </p:ext>
    </p:extLst>
  </p:cSld>
  <p:clrMapOvr>
    <a:masterClrMapping/>
  </p:clrMapOvr>
  <p:transition spd="med">
    <p:pull/>
  </p:transition>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762000" y="0"/>
            <a:ext cx="7800473" cy="4572000"/>
          </a:xfrm>
          <a:prstGeom prst="rect">
            <a:avLst/>
          </a:prstGeom>
        </p:spPr>
      </p:pic>
      <p:pic>
        <p:nvPicPr>
          <p:cNvPr id="4" name="Picture 3"/>
          <p:cNvPicPr>
            <a:picLocks noChangeAspect="1"/>
          </p:cNvPicPr>
          <p:nvPr/>
        </p:nvPicPr>
        <p:blipFill>
          <a:blip r:embed="rId3"/>
          <a:stretch>
            <a:fillRect/>
          </a:stretch>
        </p:blipFill>
        <p:spPr>
          <a:xfrm>
            <a:off x="57063" y="4572000"/>
            <a:ext cx="9083827" cy="1755800"/>
          </a:xfrm>
          <a:prstGeom prst="rect">
            <a:avLst/>
          </a:prstGeom>
        </p:spPr>
      </p:pic>
    </p:spTree>
    <p:extLst>
      <p:ext uri="{BB962C8B-B14F-4D97-AF65-F5344CB8AC3E}">
        <p14:creationId xmlns:p14="http://schemas.microsoft.com/office/powerpoint/2010/main" val="2992984549"/>
      </p:ext>
    </p:extLst>
  </p:cSld>
  <p:clrMapOvr>
    <a:masterClrMapping/>
  </p:clrMapOvr>
  <p:transition spd="med">
    <p:pull/>
  </p:transition>
  <p:timing>
    <p:tnLst>
      <p:par>
        <p:cTn id="1" dur="indefinite" restart="never" nodeType="tmRoot"/>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590" y="141669"/>
            <a:ext cx="8686166" cy="929250"/>
          </a:xfrm>
          <a:solidFill>
            <a:srgbClr val="002060"/>
          </a:solidFill>
        </p:spPr>
        <p:style>
          <a:lnRef idx="1">
            <a:schemeClr val="accent2"/>
          </a:lnRef>
          <a:fillRef idx="3">
            <a:schemeClr val="accent2"/>
          </a:fillRef>
          <a:effectRef idx="2">
            <a:schemeClr val="accent2"/>
          </a:effectRef>
          <a:fontRef idx="minor">
            <a:schemeClr val="lt1"/>
          </a:fontRef>
        </p:style>
        <p:txBody>
          <a:bodyPr>
            <a:noAutofit/>
          </a:bodyPr>
          <a:lstStyle/>
          <a:p>
            <a:pPr algn="ctr">
              <a:spcBef>
                <a:spcPts val="0"/>
              </a:spcBef>
              <a:defRPr/>
            </a:pPr>
            <a:r>
              <a:rPr lang="en-US" sz="2000" dirty="0" smtClean="0">
                <a:solidFill>
                  <a:srgbClr val="FFFF00"/>
                </a:solidFill>
                <a:latin typeface="+mj-lt"/>
              </a:rPr>
              <a:t>Note Bank Core Procurement Requirements per the Bank procurement Guidelines, dated Jan 2011, revised July 2014, indicated in the legal Agreement</a:t>
            </a:r>
            <a:endParaRPr lang="en-US" sz="2000" dirty="0">
              <a:solidFill>
                <a:srgbClr val="FFFF00"/>
              </a:solidFill>
              <a:latin typeface="+mj-lt"/>
            </a:endParaRPr>
          </a:p>
        </p:txBody>
      </p:sp>
      <p:sp>
        <p:nvSpPr>
          <p:cNvPr id="3" name="Slide Number Placeholder 2"/>
          <p:cNvSpPr>
            <a:spLocks noGrp="1"/>
          </p:cNvSpPr>
          <p:nvPr>
            <p:ph type="sldNum" sz="quarter" idx="15"/>
          </p:nvPr>
        </p:nvSpPr>
        <p:spPr>
          <a:xfrm>
            <a:off x="8689631" y="5666218"/>
            <a:ext cx="238125" cy="273844"/>
          </a:xfrm>
        </p:spPr>
        <p:txBody>
          <a:bodyPr/>
          <a:lstStyle/>
          <a:p>
            <a:pPr>
              <a:defRPr/>
            </a:pPr>
            <a:fld id="{DFFC0A35-1E45-4ADB-8D5F-5BAB5588ADAB}" type="slidenum">
              <a:rPr lang="en-US">
                <a:solidFill>
                  <a:prstClr val="black">
                    <a:lumMod val="75000"/>
                    <a:lumOff val="25000"/>
                  </a:prstClr>
                </a:solidFill>
              </a:rPr>
              <a:pPr>
                <a:defRPr/>
              </a:pPr>
              <a:t>16</a:t>
            </a:fld>
            <a:endParaRPr lang="en-US" dirty="0">
              <a:solidFill>
                <a:prstClr val="black">
                  <a:lumMod val="75000"/>
                  <a:lumOff val="25000"/>
                </a:prstClr>
              </a:solidFill>
            </a:endParaRPr>
          </a:p>
        </p:txBody>
      </p:sp>
      <p:sp>
        <p:nvSpPr>
          <p:cNvPr id="5" name="Content Placeholder 2"/>
          <p:cNvSpPr txBox="1">
            <a:spLocks/>
          </p:cNvSpPr>
          <p:nvPr/>
        </p:nvSpPr>
        <p:spPr>
          <a:xfrm>
            <a:off x="374179" y="3679295"/>
            <a:ext cx="8010658" cy="5257800"/>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endPar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pic>
        <p:nvPicPr>
          <p:cNvPr id="4" name="Picture 3"/>
          <p:cNvPicPr>
            <a:picLocks noChangeAspect="1"/>
          </p:cNvPicPr>
          <p:nvPr/>
        </p:nvPicPr>
        <p:blipFill>
          <a:blip r:embed="rId3"/>
          <a:stretch>
            <a:fillRect/>
          </a:stretch>
        </p:blipFill>
        <p:spPr>
          <a:xfrm>
            <a:off x="215437" y="1466335"/>
            <a:ext cx="8474193" cy="3978875"/>
          </a:xfrm>
          <a:prstGeom prst="rect">
            <a:avLst/>
          </a:prstGeom>
        </p:spPr>
      </p:pic>
    </p:spTree>
    <p:extLst>
      <p:ext uri="{BB962C8B-B14F-4D97-AF65-F5344CB8AC3E}">
        <p14:creationId xmlns:p14="http://schemas.microsoft.com/office/powerpoint/2010/main" val="385949350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7C505A8E-F6FA-4478-92C9-D27F96A6F72C}" type="slidenum">
              <a:rPr lang="en-US">
                <a:solidFill>
                  <a:prstClr val="black">
                    <a:lumMod val="75000"/>
                    <a:lumOff val="25000"/>
                  </a:prstClr>
                </a:solidFill>
              </a:rPr>
              <a:pPr>
                <a:defRPr/>
              </a:pPr>
              <a:t>17</a:t>
            </a:fld>
            <a:endParaRPr lang="en-US" dirty="0">
              <a:solidFill>
                <a:prstClr val="black">
                  <a:lumMod val="75000"/>
                  <a:lumOff val="25000"/>
                </a:prstClr>
              </a:solidFill>
            </a:endParaRPr>
          </a:p>
        </p:txBody>
      </p:sp>
      <p:sp>
        <p:nvSpPr>
          <p:cNvPr id="6" name="Rectangle 5"/>
          <p:cNvSpPr/>
          <p:nvPr/>
        </p:nvSpPr>
        <p:spPr>
          <a:xfrm>
            <a:off x="0" y="1566373"/>
            <a:ext cx="8917497" cy="1754326"/>
          </a:xfrm>
          <a:prstGeom prst="rect">
            <a:avLst/>
          </a:prstGeom>
          <a:noFill/>
        </p:spPr>
        <p:txBody>
          <a:bodyPr wrap="square" lIns="91440" tIns="45720" rIns="91440" bIns="45720">
            <a:spAutoFit/>
          </a:bodyPr>
          <a:lstStyle/>
          <a:p>
            <a:pPr algn="ctr"/>
            <a:r>
              <a:rPr lang="en-US" sz="5400" dirty="0" smtClean="0">
                <a:ln w="12700">
                  <a:solidFill>
                    <a:srgbClr val="002345"/>
                  </a:solidFill>
                  <a:prstDash val="solid"/>
                </a:ln>
                <a:pattFill prst="pct50">
                  <a:fgClr>
                    <a:srgbClr val="002345"/>
                  </a:fgClr>
                  <a:bgClr>
                    <a:srgbClr val="002345">
                      <a:lumMod val="20000"/>
                      <a:lumOff val="80000"/>
                    </a:srgbClr>
                  </a:bgClr>
                </a:pattFill>
                <a:effectLst>
                  <a:outerShdw dist="38100" dir="2640000" algn="bl" rotWithShape="0">
                    <a:srgbClr val="002345"/>
                  </a:outerShdw>
                </a:effectLst>
              </a:rPr>
              <a:t>Project Procurement Arrangement &amp; DLI</a:t>
            </a:r>
            <a:endParaRPr lang="en-US" sz="5400" dirty="0">
              <a:ln w="12700">
                <a:solidFill>
                  <a:srgbClr val="002345"/>
                </a:solidFill>
                <a:prstDash val="solid"/>
              </a:ln>
              <a:pattFill prst="pct50">
                <a:fgClr>
                  <a:srgbClr val="002345"/>
                </a:fgClr>
                <a:bgClr>
                  <a:srgbClr val="002345">
                    <a:lumMod val="20000"/>
                    <a:lumOff val="80000"/>
                  </a:srgbClr>
                </a:bgClr>
              </a:pattFill>
              <a:effectLst>
                <a:outerShdw dist="38100" dir="2640000" algn="bl" rotWithShape="0">
                  <a:srgbClr val="002345"/>
                </a:outerShdw>
              </a:effectLst>
            </a:endParaRPr>
          </a:p>
        </p:txBody>
      </p:sp>
    </p:spTree>
    <p:extLst>
      <p:ext uri="{BB962C8B-B14F-4D97-AF65-F5344CB8AC3E}">
        <p14:creationId xmlns:p14="http://schemas.microsoft.com/office/powerpoint/2010/main" val="2822723986"/>
      </p:ext>
    </p:extLst>
  </p:cSld>
  <p:clrMapOvr>
    <a:masterClrMapping/>
  </p:clrMapOvr>
  <p:transition spd="slow">
    <p:randomBar dir="vert"/>
  </p:transition>
  <p:timing>
    <p:tnLst>
      <p:par>
        <p:cTn id="1" dur="indefinite" restart="never" nodeType="tmRoot"/>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590" y="141669"/>
            <a:ext cx="8686166" cy="567929"/>
          </a:xfrm>
          <a:solidFill>
            <a:srgbClr val="002060"/>
          </a:solidFill>
        </p:spPr>
        <p:style>
          <a:lnRef idx="1">
            <a:schemeClr val="accent2"/>
          </a:lnRef>
          <a:fillRef idx="3">
            <a:schemeClr val="accent2"/>
          </a:fillRef>
          <a:effectRef idx="2">
            <a:schemeClr val="accent2"/>
          </a:effectRef>
          <a:fontRef idx="minor">
            <a:schemeClr val="lt1"/>
          </a:fontRef>
        </p:style>
        <p:txBody>
          <a:bodyPr>
            <a:noAutofit/>
          </a:bodyPr>
          <a:lstStyle/>
          <a:p>
            <a:pPr algn="ctr">
              <a:spcBef>
                <a:spcPts val="0"/>
              </a:spcBef>
              <a:defRPr/>
            </a:pPr>
            <a:r>
              <a:rPr lang="en-US" sz="3300" dirty="0" smtClean="0">
                <a:solidFill>
                  <a:srgbClr val="FFFF00"/>
                </a:solidFill>
                <a:latin typeface="+mj-lt"/>
                <a:cs typeface="Times New Roman"/>
              </a:rPr>
              <a:t>Introductory Remarks</a:t>
            </a:r>
            <a:endParaRPr lang="en-US" sz="3300" dirty="0">
              <a:solidFill>
                <a:srgbClr val="FFFF00"/>
              </a:solidFill>
              <a:latin typeface="+mj-lt"/>
            </a:endParaRPr>
          </a:p>
        </p:txBody>
      </p:sp>
      <p:sp>
        <p:nvSpPr>
          <p:cNvPr id="3" name="Slide Number Placeholder 2"/>
          <p:cNvSpPr>
            <a:spLocks noGrp="1"/>
          </p:cNvSpPr>
          <p:nvPr>
            <p:ph type="sldNum" sz="quarter" idx="15"/>
          </p:nvPr>
        </p:nvSpPr>
        <p:spPr>
          <a:xfrm>
            <a:off x="8689631" y="5666218"/>
            <a:ext cx="238125" cy="273844"/>
          </a:xfrm>
        </p:spPr>
        <p:txBody>
          <a:bodyPr/>
          <a:lstStyle/>
          <a:p>
            <a:pPr>
              <a:defRPr/>
            </a:pPr>
            <a:fld id="{DFFC0A35-1E45-4ADB-8D5F-5BAB5588ADAB}" type="slidenum">
              <a:rPr lang="en-US">
                <a:solidFill>
                  <a:prstClr val="black">
                    <a:lumMod val="75000"/>
                    <a:lumOff val="25000"/>
                  </a:prstClr>
                </a:solidFill>
              </a:rPr>
              <a:pPr>
                <a:defRPr/>
              </a:pPr>
              <a:t>18</a:t>
            </a:fld>
            <a:endParaRPr lang="en-US" dirty="0">
              <a:solidFill>
                <a:prstClr val="black">
                  <a:lumMod val="75000"/>
                  <a:lumOff val="25000"/>
                </a:prstClr>
              </a:solidFill>
            </a:endParaRPr>
          </a:p>
        </p:txBody>
      </p:sp>
      <p:sp>
        <p:nvSpPr>
          <p:cNvPr id="5" name="Content Placeholder 2"/>
          <p:cNvSpPr txBox="1">
            <a:spLocks/>
          </p:cNvSpPr>
          <p:nvPr/>
        </p:nvSpPr>
        <p:spPr>
          <a:xfrm>
            <a:off x="553793" y="990600"/>
            <a:ext cx="8010658" cy="5257800"/>
          </a:xfrm>
          <a:prstGeom prst="rect">
            <a:avLst/>
          </a:prstGeom>
        </p:spPr>
        <p:txBody>
          <a:bodyPr vert="horz" lIns="91440" tIns="45720" rIns="91440" bIns="45720" rtlCol="0">
            <a:normAutofit fontScale="92500"/>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smtClean="0">
                <a:ln>
                  <a:noFill/>
                </a:ln>
                <a:solidFill>
                  <a:srgbClr val="191B0E"/>
                </a:solidFill>
                <a:effectLst/>
                <a:uLnTx/>
                <a:uFillTx/>
                <a:latin typeface="Franklin Gothic Book" panose="020B0503020102020204"/>
                <a:ea typeface="+mn-ea"/>
                <a:cs typeface="+mn-cs"/>
              </a:rPr>
              <a:t>Once the Technical decisions are made and settled on “(Approved Work Plan and Budget-WP&amp;B) for the project, </a:t>
            </a:r>
          </a:p>
          <a:p>
            <a:pPr marL="914400" marR="0" lvl="1"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r>
              <a:rPr kumimoji="0" lang="en-US" sz="2000" b="0" i="1" u="none" strike="noStrike" kern="1200" cap="none" spc="0" normalizeH="0" baseline="0" noProof="0" dirty="0" smtClean="0">
                <a:ln>
                  <a:noFill/>
                </a:ln>
                <a:solidFill>
                  <a:srgbClr val="008000"/>
                </a:solidFill>
                <a:effectLst/>
                <a:uLnTx/>
                <a:uFillTx/>
                <a:latin typeface="Franklin Gothic Book" panose="020B0503020102020204"/>
                <a:ea typeface="+mn-ea"/>
                <a:cs typeface="+mn-cs"/>
              </a:rPr>
              <a:t>Procurement is the vehicle used by the Borrower (whether by itself or use of private – external service providers) to implement the project to achieve the required results and the PDO of the Project.</a:t>
            </a:r>
          </a:p>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smtClean="0">
                <a:ln>
                  <a:noFill/>
                </a:ln>
                <a:solidFill>
                  <a:srgbClr val="191B0E"/>
                </a:solidFill>
                <a:effectLst/>
                <a:uLnTx/>
                <a:uFillTx/>
                <a:latin typeface="Franklin Gothic Book" panose="020B0503020102020204"/>
                <a:ea typeface="+mn-ea"/>
                <a:cs typeface="+mn-cs"/>
              </a:rPr>
              <a:t>That is why the procurement plan requires that the </a:t>
            </a:r>
            <a:r>
              <a:rPr kumimoji="0" lang="en-US" sz="2000" b="0" i="0" u="none" strike="noStrike" kern="1200" cap="none" spc="0" normalizeH="0" baseline="0" noProof="0" dirty="0" smtClean="0">
                <a:ln>
                  <a:noFill/>
                </a:ln>
                <a:solidFill>
                  <a:srgbClr val="7030A0"/>
                </a:solidFill>
                <a:effectLst/>
                <a:uLnTx/>
                <a:uFillTx/>
                <a:latin typeface="Franklin Gothic Book" panose="020B0503020102020204"/>
                <a:ea typeface="+mn-ea"/>
                <a:cs typeface="+mn-cs"/>
              </a:rPr>
              <a:t>Borrower indicates under which component in the Project Paper the particular procurement falls and what results it will achieve</a:t>
            </a:r>
            <a:r>
              <a:rPr kumimoji="0" lang="en-US" sz="2000" b="0" i="0" u="none" strike="noStrike" kern="1200" cap="none" spc="0" normalizeH="0" baseline="0" noProof="0" dirty="0" smtClean="0">
                <a:ln>
                  <a:noFill/>
                </a:ln>
                <a:solidFill>
                  <a:srgbClr val="191B0E"/>
                </a:solidFill>
                <a:effectLst/>
                <a:uLnTx/>
                <a:uFillTx/>
                <a:latin typeface="Franklin Gothic Book" panose="020B0503020102020204"/>
                <a:ea typeface="+mn-ea"/>
                <a:cs typeface="+mn-cs"/>
              </a:rPr>
              <a:t>.</a:t>
            </a:r>
          </a:p>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smtClean="0">
                <a:ln>
                  <a:noFill/>
                </a:ln>
                <a:solidFill>
                  <a:srgbClr val="191B0E"/>
                </a:solidFill>
                <a:effectLst/>
                <a:uLnTx/>
                <a:uFillTx/>
                <a:latin typeface="Franklin Gothic Book" panose="020B0503020102020204"/>
                <a:ea typeface="+mn-ea"/>
                <a:cs typeface="+mn-cs"/>
              </a:rPr>
              <a:t>Therefore a </a:t>
            </a:r>
            <a:r>
              <a:rPr kumimoji="0" lang="en-US" sz="2000" b="0" i="0" u="none" strike="noStrike" kern="1200" cap="none" spc="0" normalizeH="0" baseline="0" noProof="0" dirty="0" smtClean="0">
                <a:ln>
                  <a:noFill/>
                </a:ln>
                <a:solidFill>
                  <a:srgbClr val="C00000"/>
                </a:solidFill>
                <a:effectLst/>
                <a:uLnTx/>
                <a:uFillTx/>
                <a:latin typeface="Franklin Gothic Book" panose="020B0503020102020204"/>
                <a:ea typeface="+mn-ea"/>
                <a:cs typeface="+mn-cs"/>
              </a:rPr>
              <a:t>delay in drawing realistic WP&amp;B and Procurement Plan (PP) </a:t>
            </a:r>
            <a:r>
              <a:rPr kumimoji="0" lang="en-US" sz="2000" b="0" i="0" u="none" strike="noStrike" kern="1200" cap="none" spc="0" normalizeH="0" baseline="0" noProof="0" dirty="0" smtClean="0">
                <a:ln>
                  <a:noFill/>
                </a:ln>
                <a:solidFill>
                  <a:srgbClr val="191B0E"/>
                </a:solidFill>
                <a:effectLst/>
                <a:uLnTx/>
                <a:uFillTx/>
                <a:latin typeface="Franklin Gothic Book" panose="020B0503020102020204"/>
                <a:ea typeface="+mn-ea"/>
                <a:cs typeface="+mn-cs"/>
              </a:rPr>
              <a:t>and </a:t>
            </a:r>
            <a:r>
              <a:rPr kumimoji="0" lang="en-US" sz="2000" b="1" i="0" u="sng" strike="noStrike" kern="1200" cap="none" spc="0" normalizeH="0" baseline="0" noProof="0" dirty="0" smtClean="0">
                <a:ln>
                  <a:noFill/>
                </a:ln>
                <a:solidFill>
                  <a:srgbClr val="191B0E"/>
                </a:solidFill>
                <a:effectLst/>
                <a:uLnTx/>
                <a:uFillTx/>
                <a:latin typeface="Franklin Gothic Book" panose="020B0503020102020204"/>
                <a:ea typeface="+mn-ea"/>
                <a:cs typeface="+mn-cs"/>
              </a:rPr>
              <a:t>for it to be approved in time</a:t>
            </a:r>
            <a:r>
              <a:rPr kumimoji="0" lang="en-US" sz="2000" b="0" i="0" u="none" strike="noStrike" kern="1200" cap="none" spc="0" normalizeH="0" baseline="0" noProof="0" dirty="0" smtClean="0">
                <a:ln>
                  <a:noFill/>
                </a:ln>
                <a:solidFill>
                  <a:srgbClr val="191B0E"/>
                </a:solidFill>
                <a:effectLst/>
                <a:uLnTx/>
                <a:uFillTx/>
                <a:latin typeface="Franklin Gothic Book" panose="020B0503020102020204"/>
                <a:ea typeface="+mn-ea"/>
                <a:cs typeface="+mn-cs"/>
              </a:rPr>
              <a:t>, as well as, </a:t>
            </a:r>
            <a:r>
              <a:rPr kumimoji="0" lang="en-US" sz="2000" b="0" i="0" u="none" strike="noStrike" kern="1200" cap="none" spc="0" normalizeH="0" baseline="0" noProof="0" dirty="0" smtClean="0">
                <a:ln>
                  <a:noFill/>
                </a:ln>
                <a:solidFill>
                  <a:srgbClr val="C00000"/>
                </a:solidFill>
                <a:effectLst/>
                <a:uLnTx/>
                <a:uFillTx/>
                <a:latin typeface="Franklin Gothic Book" panose="020B0503020102020204"/>
                <a:ea typeface="+mn-ea"/>
                <a:cs typeface="+mn-cs"/>
              </a:rPr>
              <a:t>the timely execution of the PP</a:t>
            </a:r>
            <a:r>
              <a:rPr kumimoji="0" lang="en-US" sz="2000" b="0" i="0" u="none" strike="noStrike" kern="1200" cap="none" spc="0" normalizeH="0" baseline="0" noProof="0" dirty="0" smtClean="0">
                <a:ln>
                  <a:noFill/>
                </a:ln>
                <a:solidFill>
                  <a:srgbClr val="191B0E"/>
                </a:solidFill>
                <a:effectLst/>
                <a:uLnTx/>
                <a:uFillTx/>
                <a:latin typeface="Franklin Gothic Book" panose="020B0503020102020204"/>
                <a:ea typeface="+mn-ea"/>
                <a:cs typeface="+mn-cs"/>
              </a:rPr>
              <a:t> affect project implementation and the achievement of the PDO.</a:t>
            </a:r>
          </a:p>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dirty="0" smtClean="0">
                <a:ln>
                  <a:noFill/>
                </a:ln>
                <a:solidFill>
                  <a:srgbClr val="191B0E"/>
                </a:solidFill>
                <a:effectLst/>
                <a:uLnTx/>
                <a:uFillTx/>
                <a:latin typeface="Franklin Gothic Book" panose="020B0503020102020204"/>
                <a:ea typeface="+mn-ea"/>
                <a:cs typeface="+mn-cs"/>
              </a:rPr>
              <a:t>Furthermore the </a:t>
            </a:r>
            <a:r>
              <a:rPr kumimoji="0" lang="en-US" sz="2000" b="1" i="0" u="none" strike="noStrike" kern="1200" cap="none" spc="0" normalizeH="0" baseline="0" noProof="0" dirty="0" smtClean="0">
                <a:ln>
                  <a:noFill/>
                </a:ln>
                <a:solidFill>
                  <a:srgbClr val="191B0E"/>
                </a:solidFill>
                <a:effectLst/>
                <a:uLnTx/>
                <a:uFillTx/>
                <a:latin typeface="Franklin Gothic Book" panose="020B0503020102020204"/>
                <a:ea typeface="+mn-ea"/>
                <a:cs typeface="+mn-cs"/>
              </a:rPr>
              <a:t>constant updating of the PP and its use as a Management and M&amp;E tool </a:t>
            </a:r>
            <a:r>
              <a:rPr kumimoji="0" lang="en-US" sz="2000" b="0" i="0" u="none" strike="noStrike" kern="1200" cap="none" spc="0" normalizeH="0" baseline="0" noProof="0" dirty="0" smtClean="0">
                <a:ln>
                  <a:noFill/>
                </a:ln>
                <a:solidFill>
                  <a:srgbClr val="191B0E"/>
                </a:solidFill>
                <a:effectLst/>
                <a:uLnTx/>
                <a:uFillTx/>
                <a:latin typeface="Franklin Gothic Book" panose="020B0503020102020204"/>
                <a:ea typeface="+mn-ea"/>
                <a:cs typeface="+mn-cs"/>
              </a:rPr>
              <a:t>allows the Borrower to be on top of procurement delivery and </a:t>
            </a:r>
            <a:r>
              <a:rPr kumimoji="0" lang="en-US" sz="2000" b="0" i="1" u="none" strike="noStrike" kern="1200" cap="none" spc="0" normalizeH="0" baseline="0" noProof="0" dirty="0" smtClean="0">
                <a:ln>
                  <a:noFill/>
                </a:ln>
                <a:solidFill>
                  <a:srgbClr val="0033CC"/>
                </a:solidFill>
                <a:effectLst/>
                <a:uLnTx/>
                <a:uFillTx/>
                <a:latin typeface="Franklin Gothic Book" panose="020B0503020102020204"/>
                <a:ea typeface="+mn-ea"/>
                <a:cs typeface="+mn-cs"/>
              </a:rPr>
              <a:t>proactively identify bottlenecks, institute and implement mitigation measures in time</a:t>
            </a:r>
            <a:r>
              <a:rPr kumimoji="0" lang="en-US" sz="2000" b="0" i="0" u="none" strike="noStrike" kern="1200" cap="none" spc="0" normalizeH="0" baseline="0" noProof="0" dirty="0" smtClean="0">
                <a:ln>
                  <a:noFill/>
                </a:ln>
                <a:solidFill>
                  <a:srgbClr val="191B0E"/>
                </a:solidFill>
                <a:effectLst/>
                <a:uLnTx/>
                <a:uFillTx/>
                <a:latin typeface="Franklin Gothic Book" panose="020B0503020102020204"/>
                <a:ea typeface="+mn-ea"/>
                <a:cs typeface="+mn-cs"/>
              </a:rPr>
              <a:t>.</a:t>
            </a:r>
          </a:p>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endPar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3749554600"/>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1318503" y="550972"/>
            <a:ext cx="6631707" cy="567929"/>
          </a:xfrm>
        </p:spPr>
        <p:txBody>
          <a:bodyPr>
            <a:noAutofit/>
          </a:bodyPr>
          <a:lstStyle/>
          <a:p>
            <a:pPr algn="ctr">
              <a:spcBef>
                <a:spcPts val="0"/>
              </a:spcBef>
              <a:defRPr/>
            </a:pPr>
            <a:r>
              <a:rPr lang="en-US" sz="3300" dirty="0">
                <a:latin typeface="+mj-lt"/>
                <a:cs typeface="Times New Roman"/>
              </a:rPr>
              <a:t>Table of Contents</a:t>
            </a:r>
            <a:endParaRPr lang="en-US" sz="3300" dirty="0">
              <a:latin typeface="+mj-lt"/>
            </a:endParaRPr>
          </a:p>
        </p:txBody>
      </p:sp>
      <p:sp>
        <p:nvSpPr>
          <p:cNvPr id="3" name="Slide Number Placeholder 2"/>
          <p:cNvSpPr>
            <a:spLocks noGrp="1"/>
          </p:cNvSpPr>
          <p:nvPr>
            <p:ph type="sldNum" sz="quarter" idx="15"/>
          </p:nvPr>
        </p:nvSpPr>
        <p:spPr>
          <a:xfrm>
            <a:off x="8689631" y="5666218"/>
            <a:ext cx="238125" cy="273844"/>
          </a:xfrm>
        </p:spPr>
        <p:txBody>
          <a:bodyPr/>
          <a:lstStyle/>
          <a:p>
            <a:pPr>
              <a:defRPr/>
            </a:pPr>
            <a:fld id="{DFFC0A35-1E45-4ADB-8D5F-5BAB5588ADAB}" type="slidenum">
              <a:rPr lang="en-US">
                <a:solidFill>
                  <a:prstClr val="black">
                    <a:lumMod val="75000"/>
                    <a:lumOff val="25000"/>
                  </a:prstClr>
                </a:solidFill>
              </a:rPr>
              <a:pPr>
                <a:defRPr/>
              </a:pPr>
              <a:t>1</a:t>
            </a:fld>
            <a:endParaRPr lang="en-US" dirty="0">
              <a:solidFill>
                <a:prstClr val="black">
                  <a:lumMod val="75000"/>
                  <a:lumOff val="25000"/>
                </a:prstClr>
              </a:solidFill>
            </a:endParaRPr>
          </a:p>
        </p:txBody>
      </p:sp>
      <p:graphicFrame>
        <p:nvGraphicFramePr>
          <p:cNvPr id="2" name="Diagram 1"/>
          <p:cNvGraphicFramePr/>
          <p:nvPr>
            <p:extLst>
              <p:ext uri="{D42A27DB-BD31-4B8C-83A1-F6EECF244321}">
                <p14:modId xmlns:p14="http://schemas.microsoft.com/office/powerpoint/2010/main" val="3444212153"/>
              </p:ext>
            </p:extLst>
          </p:nvPr>
        </p:nvGraphicFramePr>
        <p:xfrm>
          <a:off x="1581222" y="1824164"/>
          <a:ext cx="6106270" cy="3501839"/>
        </p:xfrm>
        <a:graphic>
          <a:graphicData uri="http://schemas.openxmlformats.org/drawingml/2006/diagram">
            <dgm:relIds xmlns:dgm="http://schemas.openxmlformats.org/drawingml/2006/diagram" xmlns:r="http://schemas.openxmlformats.org/officeDocument/2006/relationships" r:dm="rId3" r:lo="rId4" r:qs="rId5" r:cs="rId6"/>
          </a:graphicData>
        </a:graphic>
      </p:graphicFrame>
    </p:spTree>
    <p:extLst>
      <p:ext uri="{BB962C8B-B14F-4D97-AF65-F5344CB8AC3E}">
        <p14:creationId xmlns:p14="http://schemas.microsoft.com/office/powerpoint/2010/main" val="3744262168"/>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590" y="141669"/>
            <a:ext cx="8686166" cy="567929"/>
          </a:xfrm>
          <a:solidFill>
            <a:srgbClr val="002060"/>
          </a:solidFill>
        </p:spPr>
        <p:style>
          <a:lnRef idx="1">
            <a:schemeClr val="accent2"/>
          </a:lnRef>
          <a:fillRef idx="3">
            <a:schemeClr val="accent2"/>
          </a:fillRef>
          <a:effectRef idx="2">
            <a:schemeClr val="accent2"/>
          </a:effectRef>
          <a:fontRef idx="minor">
            <a:schemeClr val="lt1"/>
          </a:fontRef>
        </p:style>
        <p:txBody>
          <a:bodyPr>
            <a:noAutofit/>
          </a:bodyPr>
          <a:lstStyle/>
          <a:p>
            <a:pPr algn="ctr">
              <a:spcBef>
                <a:spcPts val="0"/>
              </a:spcBef>
              <a:defRPr/>
            </a:pPr>
            <a:r>
              <a:rPr lang="en-US" sz="3300" dirty="0" smtClean="0">
                <a:solidFill>
                  <a:srgbClr val="FFFF00"/>
                </a:solidFill>
                <a:latin typeface="+mj-lt"/>
                <a:cs typeface="Times New Roman"/>
              </a:rPr>
              <a:t>Procurement Arrangements of the Project</a:t>
            </a:r>
            <a:endParaRPr lang="en-US" sz="3300" dirty="0">
              <a:solidFill>
                <a:srgbClr val="FFFF00"/>
              </a:solidFill>
              <a:latin typeface="+mj-lt"/>
            </a:endParaRPr>
          </a:p>
        </p:txBody>
      </p:sp>
      <p:sp>
        <p:nvSpPr>
          <p:cNvPr id="3" name="Slide Number Placeholder 2"/>
          <p:cNvSpPr>
            <a:spLocks noGrp="1"/>
          </p:cNvSpPr>
          <p:nvPr>
            <p:ph type="sldNum" sz="quarter" idx="15"/>
          </p:nvPr>
        </p:nvSpPr>
        <p:spPr>
          <a:xfrm>
            <a:off x="8689631" y="5666218"/>
            <a:ext cx="238125" cy="273844"/>
          </a:xfrm>
        </p:spPr>
        <p:txBody>
          <a:bodyPr/>
          <a:lstStyle/>
          <a:p>
            <a:pPr>
              <a:defRPr/>
            </a:pPr>
            <a:fld id="{DFFC0A35-1E45-4ADB-8D5F-5BAB5588ADAB}" type="slidenum">
              <a:rPr lang="en-US">
                <a:solidFill>
                  <a:prstClr val="black">
                    <a:lumMod val="75000"/>
                    <a:lumOff val="25000"/>
                  </a:prstClr>
                </a:solidFill>
              </a:rPr>
              <a:pPr>
                <a:defRPr/>
              </a:pPr>
              <a:t>19</a:t>
            </a:fld>
            <a:endParaRPr lang="en-US" dirty="0">
              <a:solidFill>
                <a:prstClr val="black">
                  <a:lumMod val="75000"/>
                  <a:lumOff val="25000"/>
                </a:prstClr>
              </a:solidFill>
            </a:endParaRPr>
          </a:p>
        </p:txBody>
      </p:sp>
      <p:sp>
        <p:nvSpPr>
          <p:cNvPr id="5" name="Content Placeholder 2"/>
          <p:cNvSpPr txBox="1">
            <a:spLocks/>
          </p:cNvSpPr>
          <p:nvPr/>
        </p:nvSpPr>
        <p:spPr>
          <a:xfrm>
            <a:off x="241590" y="990599"/>
            <a:ext cx="8686165" cy="5242775"/>
          </a:xfrm>
          <a:prstGeom prst="rect">
            <a:avLst/>
          </a:prstGeom>
        </p:spPr>
        <p:txBody>
          <a:bodyPr vert="horz" lIns="91440" tIns="45720" rIns="91440" bIns="45720" rtlCol="0">
            <a:normAutofit fontScale="70000" lnSpcReduction="20000"/>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0" fontAlgn="auto">
              <a:spcBef>
                <a:spcPts val="1800"/>
              </a:spcBef>
            </a:pPr>
            <a:r>
              <a:rPr kumimoji="0" lang="en-US" sz="2000" b="0" i="0" u="none" strike="noStrike" kern="1200" cap="none" spc="0" normalizeH="0" baseline="0" noProof="0" dirty="0" smtClean="0">
                <a:ln>
                  <a:noFill/>
                </a:ln>
                <a:solidFill>
                  <a:srgbClr val="191B0E"/>
                </a:solidFill>
                <a:effectLst/>
                <a:uLnTx/>
                <a:uFillTx/>
                <a:latin typeface="Franklin Gothic Book" panose="020B0503020102020204"/>
                <a:ea typeface="+mn-ea"/>
                <a:cs typeface="+mn-cs"/>
              </a:rPr>
              <a:t>The Project is both Results</a:t>
            </a:r>
            <a:r>
              <a:rPr kumimoji="0" lang="en-US" sz="2000" b="0" i="0" u="none" strike="noStrike" kern="1200" cap="none" spc="0" normalizeH="0" noProof="0" dirty="0" smtClean="0">
                <a:ln>
                  <a:noFill/>
                </a:ln>
                <a:solidFill>
                  <a:srgbClr val="191B0E"/>
                </a:solidFill>
                <a:effectLst/>
                <a:uLnTx/>
                <a:uFillTx/>
                <a:latin typeface="Franklin Gothic Book" panose="020B0503020102020204"/>
                <a:ea typeface="+mn-ea"/>
                <a:cs typeface="+mn-cs"/>
              </a:rPr>
              <a:t> Based Financing linked with DLI</a:t>
            </a:r>
            <a:r>
              <a:rPr lang="en-US" b="0" dirty="0">
                <a:solidFill>
                  <a:srgbClr val="191B0E"/>
                </a:solidFill>
                <a:latin typeface="Franklin Gothic Book" panose="020B0503020102020204"/>
              </a:rPr>
              <a:t> </a:t>
            </a:r>
            <a:r>
              <a:rPr lang="en-US" b="0" dirty="0" smtClean="0">
                <a:solidFill>
                  <a:srgbClr val="191B0E"/>
                </a:solidFill>
                <a:latin typeface="Franklin Gothic Book" panose="020B0503020102020204"/>
              </a:rPr>
              <a:t>for the Centers [Comp 1] </a:t>
            </a:r>
            <a:r>
              <a:rPr kumimoji="0" lang="en-US" sz="2000" b="0" i="0" u="none" strike="noStrike" kern="1200" cap="none" spc="0" normalizeH="0" noProof="0" dirty="0" smtClean="0">
                <a:ln>
                  <a:noFill/>
                </a:ln>
                <a:solidFill>
                  <a:srgbClr val="191B0E"/>
                </a:solidFill>
                <a:effectLst/>
                <a:uLnTx/>
                <a:uFillTx/>
                <a:latin typeface="Franklin Gothic Book" panose="020B0503020102020204"/>
                <a:ea typeface="+mn-ea"/>
                <a:cs typeface="+mn-cs"/>
              </a:rPr>
              <a:t> </a:t>
            </a:r>
            <a:r>
              <a:rPr lang="en-US" b="0" dirty="0" smtClean="0">
                <a:solidFill>
                  <a:srgbClr val="191B0E"/>
                </a:solidFill>
                <a:latin typeface="Franklin Gothic Book" panose="020B0503020102020204"/>
              </a:rPr>
              <a:t>and AAU </a:t>
            </a:r>
            <a:r>
              <a:rPr lang="en-US" b="0" dirty="0" smtClean="0">
                <a:solidFill>
                  <a:srgbClr val="191B0E"/>
                </a:solidFill>
                <a:latin typeface="Franklin Gothic Book" panose="020B0503020102020204"/>
              </a:rPr>
              <a:t>(Regional Facilitation) </a:t>
            </a:r>
            <a:r>
              <a:rPr kumimoji="0" lang="en-US" sz="2000" b="0" i="0" u="none" strike="noStrike" kern="1200" cap="none" spc="0" normalizeH="0" noProof="0" dirty="0" smtClean="0">
                <a:ln>
                  <a:noFill/>
                </a:ln>
                <a:solidFill>
                  <a:srgbClr val="191B0E"/>
                </a:solidFill>
                <a:effectLst/>
                <a:uLnTx/>
                <a:uFillTx/>
                <a:latin typeface="Franklin Gothic Book" panose="020B0503020102020204"/>
                <a:ea typeface="+mn-ea"/>
                <a:cs typeface="+mn-cs"/>
              </a:rPr>
              <a:t>is transaction based [Comp 2].</a:t>
            </a:r>
          </a:p>
          <a:p>
            <a:r>
              <a:rPr kumimoji="0" lang="en-US" sz="2900" b="0" i="0" u="none" strike="noStrike" kern="1200" cap="none" spc="0" normalizeH="0" noProof="0" dirty="0" smtClean="0">
                <a:ln>
                  <a:noFill/>
                </a:ln>
                <a:solidFill>
                  <a:srgbClr val="FF0000"/>
                </a:solidFill>
                <a:effectLst/>
                <a:uLnTx/>
                <a:uFillTx/>
                <a:latin typeface="Franklin Gothic Book" panose="020B0503020102020204"/>
              </a:rPr>
              <a:t> </a:t>
            </a:r>
            <a:r>
              <a:rPr lang="en-US" sz="2900" dirty="0" smtClean="0">
                <a:solidFill>
                  <a:srgbClr val="FF0000"/>
                </a:solidFill>
                <a:latin typeface="Times New Roman" panose="02020603050405020304" pitchFamily="18" charset="0"/>
              </a:rPr>
              <a:t>Comp 1:</a:t>
            </a:r>
          </a:p>
          <a:p>
            <a:pPr lvl="1">
              <a:lnSpc>
                <a:spcPct val="120000"/>
              </a:lnSpc>
              <a:spcBef>
                <a:spcPts val="600"/>
              </a:spcBef>
            </a:pPr>
            <a:r>
              <a:rPr lang="en-US" sz="2400" b="0" dirty="0" smtClean="0">
                <a:latin typeface="Times New Roman" panose="02020603050405020304" pitchFamily="18" charset="0"/>
              </a:rPr>
              <a:t>designed </a:t>
            </a:r>
            <a:r>
              <a:rPr lang="en-US" sz="2400" b="0" dirty="0">
                <a:latin typeface="Times New Roman" panose="02020603050405020304" pitchFamily="18" charset="0"/>
              </a:rPr>
              <a:t>as a government program to which the World Bank </a:t>
            </a:r>
            <a:r>
              <a:rPr lang="en-US" sz="2400" b="0" dirty="0" smtClean="0">
                <a:latin typeface="Times New Roman" panose="02020603050405020304" pitchFamily="18" charset="0"/>
              </a:rPr>
              <a:t>contributes funding</a:t>
            </a:r>
            <a:r>
              <a:rPr lang="en-US" sz="2400" b="0" dirty="0">
                <a:latin typeface="Times New Roman" panose="02020603050405020304" pitchFamily="18" charset="0"/>
              </a:rPr>
              <a:t>. </a:t>
            </a:r>
            <a:r>
              <a:rPr lang="en-US" sz="2400" b="0" u="sng" dirty="0">
                <a:latin typeface="Times New Roman" panose="02020603050405020304" pitchFamily="18" charset="0"/>
              </a:rPr>
              <a:t>The ACE project uses government and institutional budgets, agreed rules </a:t>
            </a:r>
            <a:r>
              <a:rPr lang="en-US" sz="2400" b="0" u="sng" dirty="0" smtClean="0">
                <a:latin typeface="Times New Roman" panose="02020603050405020304" pitchFamily="18" charset="0"/>
              </a:rPr>
              <a:t>and emphasizes </a:t>
            </a:r>
            <a:r>
              <a:rPr lang="en-US" sz="2400" b="0" u="sng" dirty="0">
                <a:latin typeface="Times New Roman" panose="02020603050405020304" pitchFamily="18" charset="0"/>
              </a:rPr>
              <a:t>the strengthening of governmental and institutional oversight for its </a:t>
            </a:r>
            <a:r>
              <a:rPr lang="en-US" sz="2400" b="0" u="sng" dirty="0" smtClean="0">
                <a:latin typeface="Times New Roman" panose="02020603050405020304" pitchFamily="18" charset="0"/>
              </a:rPr>
              <a:t>implementation</a:t>
            </a:r>
            <a:r>
              <a:rPr lang="en-US" sz="2400" b="0" dirty="0" smtClean="0">
                <a:latin typeface="Times New Roman" panose="02020603050405020304" pitchFamily="18" charset="0"/>
              </a:rPr>
              <a:t>.</a:t>
            </a:r>
          </a:p>
          <a:p>
            <a:pPr lvl="1">
              <a:lnSpc>
                <a:spcPct val="120000"/>
              </a:lnSpc>
              <a:spcBef>
                <a:spcPts val="600"/>
              </a:spcBef>
            </a:pPr>
            <a:r>
              <a:rPr lang="en-US" sz="2400" dirty="0" smtClean="0">
                <a:latin typeface="Times New Roman" panose="02020603050405020304" pitchFamily="18" charset="0"/>
              </a:rPr>
              <a:t>The </a:t>
            </a:r>
            <a:r>
              <a:rPr lang="en-US" sz="2400" dirty="0">
                <a:latin typeface="Times New Roman" panose="02020603050405020304" pitchFamily="18" charset="0"/>
              </a:rPr>
              <a:t>World Bank finances an agreed amount of this program if the results are </a:t>
            </a:r>
            <a:r>
              <a:rPr lang="en-US" sz="2400" dirty="0" smtClean="0">
                <a:latin typeface="Times New Roman" panose="02020603050405020304" pitchFamily="18" charset="0"/>
              </a:rPr>
              <a:t>achieved and </a:t>
            </a:r>
            <a:r>
              <a:rPr lang="en-US" sz="2400" dirty="0">
                <a:solidFill>
                  <a:srgbClr val="FF0000"/>
                </a:solidFill>
                <a:latin typeface="Times New Roman" panose="02020603050405020304" pitchFamily="18" charset="0"/>
              </a:rPr>
              <a:t>the agreed fiduciary and safeguards rules and standards are followed.</a:t>
            </a:r>
            <a:r>
              <a:rPr lang="en-US" sz="2400" dirty="0">
                <a:latin typeface="Times New Roman" panose="02020603050405020304" pitchFamily="18" charset="0"/>
              </a:rPr>
              <a:t> </a:t>
            </a:r>
            <a:endParaRPr lang="en-US" sz="2400" dirty="0" smtClean="0">
              <a:latin typeface="Times New Roman" panose="02020603050405020304" pitchFamily="18" charset="0"/>
            </a:endParaRPr>
          </a:p>
          <a:p>
            <a:pPr lvl="1">
              <a:lnSpc>
                <a:spcPct val="120000"/>
              </a:lnSpc>
              <a:spcBef>
                <a:spcPts val="600"/>
              </a:spcBef>
            </a:pPr>
            <a:r>
              <a:rPr lang="en-US" sz="2400" b="0" dirty="0" smtClean="0">
                <a:latin typeface="Times New Roman" panose="02020603050405020304" pitchFamily="18" charset="0"/>
              </a:rPr>
              <a:t>The financing contribution </a:t>
            </a:r>
            <a:r>
              <a:rPr lang="en-US" sz="2400" b="0" dirty="0">
                <a:latin typeface="Times New Roman" panose="02020603050405020304" pitchFamily="18" charset="0"/>
              </a:rPr>
              <a:t>of the governments and institutions will be the value of the estimated salaries </a:t>
            </a:r>
            <a:r>
              <a:rPr lang="en-US" sz="2400" b="0" dirty="0" smtClean="0">
                <a:latin typeface="Times New Roman" panose="02020603050405020304" pitchFamily="18" charset="0"/>
              </a:rPr>
              <a:t>and operational </a:t>
            </a:r>
            <a:r>
              <a:rPr lang="en-US" sz="2400" b="0" dirty="0">
                <a:latin typeface="Times New Roman" panose="02020603050405020304" pitchFamily="18" charset="0"/>
              </a:rPr>
              <a:t>costs for the implementation of the ACEs. </a:t>
            </a:r>
            <a:endParaRPr lang="en-US" sz="2400" b="0" dirty="0" smtClean="0">
              <a:latin typeface="Times New Roman" panose="02020603050405020304" pitchFamily="18" charset="0"/>
            </a:endParaRPr>
          </a:p>
          <a:p>
            <a:pPr lvl="1">
              <a:lnSpc>
                <a:spcPct val="120000"/>
              </a:lnSpc>
              <a:spcBef>
                <a:spcPts val="600"/>
              </a:spcBef>
            </a:pPr>
            <a:r>
              <a:rPr lang="en-US" sz="2400" dirty="0" smtClean="0">
                <a:latin typeface="Times New Roman" panose="02020603050405020304" pitchFamily="18" charset="0"/>
              </a:rPr>
              <a:t>The </a:t>
            </a:r>
            <a:r>
              <a:rPr lang="en-US" sz="2400" dirty="0">
                <a:latin typeface="Times New Roman" panose="02020603050405020304" pitchFamily="18" charset="0"/>
              </a:rPr>
              <a:t>amount of credit disbursements </a:t>
            </a:r>
            <a:r>
              <a:rPr lang="en-US" sz="2400" dirty="0" smtClean="0">
                <a:latin typeface="Times New Roman" panose="02020603050405020304" pitchFamily="18" charset="0"/>
              </a:rPr>
              <a:t>will be </a:t>
            </a:r>
            <a:r>
              <a:rPr lang="en-US" sz="2400" dirty="0">
                <a:latin typeface="Times New Roman" panose="02020603050405020304" pitchFamily="18" charset="0"/>
              </a:rPr>
              <a:t>contingent on the satisfactory achievement of agreed, pre-specified program </a:t>
            </a:r>
            <a:r>
              <a:rPr lang="en-US" sz="2400" dirty="0" smtClean="0">
                <a:latin typeface="Times New Roman" panose="02020603050405020304" pitchFamily="18" charset="0"/>
              </a:rPr>
              <a:t>implementation progress </a:t>
            </a:r>
            <a:r>
              <a:rPr lang="en-US" sz="2400" dirty="0">
                <a:latin typeface="Times New Roman" panose="02020603050405020304" pitchFamily="18" charset="0"/>
              </a:rPr>
              <a:t>and performance </a:t>
            </a:r>
            <a:r>
              <a:rPr lang="en-US" sz="2400" dirty="0" smtClean="0">
                <a:latin typeface="Times New Roman" panose="02020603050405020304" pitchFamily="18" charset="0"/>
              </a:rPr>
              <a:t>results.</a:t>
            </a:r>
          </a:p>
          <a:p>
            <a:pPr>
              <a:lnSpc>
                <a:spcPct val="120000"/>
              </a:lnSpc>
              <a:spcBef>
                <a:spcPts val="600"/>
              </a:spcBef>
            </a:pPr>
            <a:r>
              <a:rPr lang="en-US" sz="2900" dirty="0">
                <a:solidFill>
                  <a:srgbClr val="FF0000"/>
                </a:solidFill>
                <a:latin typeface="Times New Roman" panose="02020603050405020304" pitchFamily="18" charset="0"/>
              </a:rPr>
              <a:t>Comp 2</a:t>
            </a:r>
          </a:p>
          <a:p>
            <a:pPr lvl="1">
              <a:lnSpc>
                <a:spcPct val="120000"/>
              </a:lnSpc>
              <a:spcBef>
                <a:spcPts val="600"/>
              </a:spcBef>
            </a:pPr>
            <a:r>
              <a:rPr lang="en-US" sz="2400" b="0" dirty="0">
                <a:latin typeface="Times New Roman" panose="02020603050405020304" pitchFamily="18" charset="0"/>
              </a:rPr>
              <a:t>credit disbursement will be based upon statement of expenditures</a:t>
            </a:r>
          </a:p>
        </p:txBody>
      </p:sp>
    </p:spTree>
    <p:extLst>
      <p:ext uri="{BB962C8B-B14F-4D97-AF65-F5344CB8AC3E}">
        <p14:creationId xmlns:p14="http://schemas.microsoft.com/office/powerpoint/2010/main" val="1198536499"/>
      </p:ext>
    </p:extLst>
  </p:cSld>
  <p:clrMapOvr>
    <a:masterClrMapping/>
  </p:clrMapOvr>
  <mc:AlternateContent xmlns:mc="http://schemas.openxmlformats.org/markup-compatibility/2006" xmlns:p14="http://schemas.microsoft.com/office/powerpoint/2010/main">
    <mc:Choice Requires="p14">
      <p:transition spd="slow" p14:dur="1500">
        <p14:window dir="vert"/>
      </p:transition>
    </mc:Choice>
    <mc:Fallback xmlns="">
      <p:transition spd="slow">
        <p:fade/>
      </p:transition>
    </mc:Fallback>
  </mc:AlternateContent>
  <p:timing>
    <p:tnLst>
      <p:par>
        <p:cTn id="1" dur="indefinite" restart="never" nodeType="tmRoot"/>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590" y="141669"/>
            <a:ext cx="8686166" cy="567929"/>
          </a:xfrm>
          <a:solidFill>
            <a:srgbClr val="002060"/>
          </a:solidFill>
        </p:spPr>
        <p:style>
          <a:lnRef idx="1">
            <a:schemeClr val="accent2"/>
          </a:lnRef>
          <a:fillRef idx="3">
            <a:schemeClr val="accent2"/>
          </a:fillRef>
          <a:effectRef idx="2">
            <a:schemeClr val="accent2"/>
          </a:effectRef>
          <a:fontRef idx="minor">
            <a:schemeClr val="lt1"/>
          </a:fontRef>
        </p:style>
        <p:txBody>
          <a:bodyPr>
            <a:noAutofit/>
          </a:bodyPr>
          <a:lstStyle/>
          <a:p>
            <a:pPr algn="ctr">
              <a:spcBef>
                <a:spcPts val="0"/>
              </a:spcBef>
              <a:defRPr/>
            </a:pPr>
            <a:r>
              <a:rPr lang="en-US" sz="3300" dirty="0" smtClean="0">
                <a:solidFill>
                  <a:srgbClr val="FFFF00"/>
                </a:solidFill>
                <a:latin typeface="+mj-lt"/>
                <a:cs typeface="Times New Roman"/>
              </a:rPr>
              <a:t>Procurement Arrangements of the Project</a:t>
            </a:r>
            <a:endParaRPr lang="en-US" sz="3300" dirty="0">
              <a:solidFill>
                <a:srgbClr val="FFFF00"/>
              </a:solidFill>
              <a:latin typeface="+mj-lt"/>
            </a:endParaRPr>
          </a:p>
        </p:txBody>
      </p:sp>
      <p:sp>
        <p:nvSpPr>
          <p:cNvPr id="3" name="Slide Number Placeholder 2"/>
          <p:cNvSpPr>
            <a:spLocks noGrp="1"/>
          </p:cNvSpPr>
          <p:nvPr>
            <p:ph type="sldNum" sz="quarter" idx="15"/>
          </p:nvPr>
        </p:nvSpPr>
        <p:spPr>
          <a:xfrm>
            <a:off x="8689631" y="5666218"/>
            <a:ext cx="238125" cy="273844"/>
          </a:xfrm>
        </p:spPr>
        <p:txBody>
          <a:bodyPr/>
          <a:lstStyle/>
          <a:p>
            <a:pPr>
              <a:defRPr/>
            </a:pPr>
            <a:fld id="{DFFC0A35-1E45-4ADB-8D5F-5BAB5588ADAB}" type="slidenum">
              <a:rPr lang="en-US">
                <a:solidFill>
                  <a:prstClr val="black">
                    <a:lumMod val="75000"/>
                    <a:lumOff val="25000"/>
                  </a:prstClr>
                </a:solidFill>
              </a:rPr>
              <a:pPr>
                <a:defRPr/>
              </a:pPr>
              <a:t>20</a:t>
            </a:fld>
            <a:endParaRPr lang="en-US" dirty="0">
              <a:solidFill>
                <a:prstClr val="black">
                  <a:lumMod val="75000"/>
                  <a:lumOff val="25000"/>
                </a:prstClr>
              </a:solidFill>
            </a:endParaRPr>
          </a:p>
        </p:txBody>
      </p:sp>
      <p:sp>
        <p:nvSpPr>
          <p:cNvPr id="5" name="Content Placeholder 2"/>
          <p:cNvSpPr txBox="1">
            <a:spLocks/>
          </p:cNvSpPr>
          <p:nvPr/>
        </p:nvSpPr>
        <p:spPr>
          <a:xfrm>
            <a:off x="241590" y="990599"/>
            <a:ext cx="8686165" cy="524277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lvl="0" fontAlgn="auto">
              <a:spcBef>
                <a:spcPts val="1800"/>
              </a:spcBef>
            </a:pPr>
            <a:r>
              <a:rPr lang="en-US" b="0" dirty="0" smtClean="0">
                <a:solidFill>
                  <a:srgbClr val="191B0E"/>
                </a:solidFill>
                <a:latin typeface="Franklin Gothic Book" panose="020B0503020102020204"/>
              </a:rPr>
              <a:t>Procurement </a:t>
            </a:r>
            <a:r>
              <a:rPr lang="en-US" b="0" dirty="0">
                <a:solidFill>
                  <a:srgbClr val="191B0E"/>
                </a:solidFill>
                <a:latin typeface="Franklin Gothic Book" panose="020B0503020102020204"/>
              </a:rPr>
              <a:t>activities under the ACE project will be implemented </a:t>
            </a:r>
            <a:endParaRPr lang="en-US" b="0" dirty="0" smtClean="0">
              <a:solidFill>
                <a:srgbClr val="191B0E"/>
              </a:solidFill>
              <a:latin typeface="Franklin Gothic Book" panose="020B0503020102020204"/>
            </a:endParaRPr>
          </a:p>
          <a:p>
            <a:pPr lvl="1" fontAlgn="auto">
              <a:spcBef>
                <a:spcPts val="1800"/>
              </a:spcBef>
            </a:pPr>
            <a:r>
              <a:rPr lang="en-US" b="0" dirty="0" smtClean="0">
                <a:solidFill>
                  <a:srgbClr val="191B0E"/>
                </a:solidFill>
                <a:latin typeface="Franklin Gothic Book" panose="020B0503020102020204"/>
              </a:rPr>
              <a:t>under </a:t>
            </a:r>
            <a:r>
              <a:rPr lang="en-US" b="0" dirty="0">
                <a:solidFill>
                  <a:srgbClr val="191B0E"/>
                </a:solidFill>
                <a:latin typeface="Franklin Gothic Book" panose="020B0503020102020204"/>
              </a:rPr>
              <a:t>Component </a:t>
            </a:r>
            <a:r>
              <a:rPr lang="en-US" b="0" dirty="0" smtClean="0">
                <a:solidFill>
                  <a:srgbClr val="191B0E"/>
                </a:solidFill>
                <a:latin typeface="Franklin Gothic Book" panose="020B0503020102020204"/>
              </a:rPr>
              <a:t>1 by </a:t>
            </a:r>
            <a:r>
              <a:rPr lang="en-US" b="0" dirty="0">
                <a:solidFill>
                  <a:srgbClr val="191B0E"/>
                </a:solidFill>
                <a:latin typeface="Franklin Gothic Book" panose="020B0503020102020204"/>
              </a:rPr>
              <a:t>each Center of Excellence and </a:t>
            </a:r>
            <a:endParaRPr lang="en-US" b="0" dirty="0" smtClean="0">
              <a:solidFill>
                <a:srgbClr val="191B0E"/>
              </a:solidFill>
              <a:latin typeface="Franklin Gothic Book" panose="020B0503020102020204"/>
            </a:endParaRPr>
          </a:p>
          <a:p>
            <a:pPr lvl="1" fontAlgn="auto">
              <a:spcBef>
                <a:spcPts val="1800"/>
              </a:spcBef>
            </a:pPr>
            <a:r>
              <a:rPr lang="en-US" b="0" dirty="0" smtClean="0">
                <a:solidFill>
                  <a:srgbClr val="191B0E"/>
                </a:solidFill>
                <a:latin typeface="Franklin Gothic Book" panose="020B0503020102020204"/>
              </a:rPr>
              <a:t>under Component </a:t>
            </a:r>
            <a:r>
              <a:rPr lang="en-US" b="0" dirty="0">
                <a:solidFill>
                  <a:srgbClr val="191B0E"/>
                </a:solidFill>
                <a:latin typeface="Franklin Gothic Book" panose="020B0503020102020204"/>
              </a:rPr>
              <a:t>2 by the RFU hosted within the </a:t>
            </a:r>
            <a:r>
              <a:rPr lang="en-US" b="0" dirty="0" smtClean="0">
                <a:solidFill>
                  <a:srgbClr val="191B0E"/>
                </a:solidFill>
                <a:latin typeface="Franklin Gothic Book" panose="020B0503020102020204"/>
              </a:rPr>
              <a:t>AAU (</a:t>
            </a:r>
            <a:r>
              <a:rPr lang="en-US" b="0" dirty="0">
                <a:solidFill>
                  <a:srgbClr val="191B0E"/>
                </a:solidFill>
                <a:latin typeface="Franklin Gothic Book" panose="020B0503020102020204"/>
              </a:rPr>
              <a:t>Component 2.1), National Universities Commission, and Nigeria (Component 2.2) and by </a:t>
            </a:r>
            <a:r>
              <a:rPr lang="en-US" b="0" dirty="0" smtClean="0">
                <a:solidFill>
                  <a:srgbClr val="191B0E"/>
                </a:solidFill>
                <a:latin typeface="Franklin Gothic Book" panose="020B0503020102020204"/>
              </a:rPr>
              <a:t>a project </a:t>
            </a:r>
            <a:r>
              <a:rPr lang="en-US" b="0" dirty="0">
                <a:solidFill>
                  <a:srgbClr val="191B0E"/>
                </a:solidFill>
                <a:latin typeface="Franklin Gothic Book" panose="020B0503020102020204"/>
              </a:rPr>
              <a:t>unit in the Ministry of Basic and Secondary Education in the Government of The </a:t>
            </a:r>
            <a:r>
              <a:rPr lang="en-US" b="0" dirty="0" smtClean="0">
                <a:solidFill>
                  <a:srgbClr val="191B0E"/>
                </a:solidFill>
                <a:latin typeface="Franklin Gothic Book" panose="020B0503020102020204"/>
              </a:rPr>
              <a:t>Gambia (</a:t>
            </a:r>
            <a:r>
              <a:rPr lang="en-US" b="0" dirty="0">
                <a:solidFill>
                  <a:srgbClr val="191B0E"/>
                </a:solidFill>
                <a:latin typeface="Franklin Gothic Book" panose="020B0503020102020204"/>
              </a:rPr>
              <a:t>Component 2.3). </a:t>
            </a:r>
            <a:endParaRPr lang="en-US" b="0" dirty="0" smtClean="0">
              <a:solidFill>
                <a:srgbClr val="191B0E"/>
              </a:solidFill>
              <a:latin typeface="Franklin Gothic Book" panose="020B0503020102020204"/>
            </a:endParaRPr>
          </a:p>
          <a:p>
            <a:pPr lvl="0" fontAlgn="auto">
              <a:spcBef>
                <a:spcPts val="1800"/>
              </a:spcBef>
            </a:pPr>
            <a:r>
              <a:rPr lang="en-US" b="0" dirty="0" smtClean="0">
                <a:solidFill>
                  <a:srgbClr val="191B0E"/>
                </a:solidFill>
                <a:latin typeface="Franklin Gothic Book" panose="020B0503020102020204"/>
              </a:rPr>
              <a:t>All </a:t>
            </a:r>
            <a:r>
              <a:rPr lang="en-US" b="0" dirty="0">
                <a:solidFill>
                  <a:srgbClr val="191B0E"/>
                </a:solidFill>
                <a:latin typeface="Franklin Gothic Book" panose="020B0503020102020204"/>
              </a:rPr>
              <a:t>activities to be supported under the project will adhere to the World </a:t>
            </a:r>
            <a:r>
              <a:rPr lang="en-US" b="0" dirty="0" smtClean="0">
                <a:solidFill>
                  <a:srgbClr val="191B0E"/>
                </a:solidFill>
                <a:latin typeface="Franklin Gothic Book" panose="020B0503020102020204"/>
              </a:rPr>
              <a:t>Bank “</a:t>
            </a:r>
            <a:r>
              <a:rPr lang="en-US" b="0" dirty="0">
                <a:solidFill>
                  <a:srgbClr val="191B0E"/>
                </a:solidFill>
                <a:latin typeface="Franklin Gothic Book" panose="020B0503020102020204"/>
              </a:rPr>
              <a:t>Guidelines on Preventing and Combating Fraud and Corruption in Projects Financed by </a:t>
            </a:r>
            <a:r>
              <a:rPr lang="en-US" b="0" dirty="0" smtClean="0">
                <a:solidFill>
                  <a:srgbClr val="191B0E"/>
                </a:solidFill>
                <a:latin typeface="Franklin Gothic Book" panose="020B0503020102020204"/>
              </a:rPr>
              <a:t>IBRD Loans </a:t>
            </a:r>
            <a:r>
              <a:rPr lang="en-US" b="0" dirty="0">
                <a:solidFill>
                  <a:srgbClr val="191B0E"/>
                </a:solidFill>
                <a:latin typeface="Franklin Gothic Book" panose="020B0503020102020204"/>
              </a:rPr>
              <a:t>and IDA Credits and Grants, dated October 2006 and revised in January 2011”.</a:t>
            </a:r>
            <a:endParaRPr lang="en-US" sz="2400" b="0" dirty="0">
              <a:latin typeface="Times New Roman" panose="02020603050405020304" pitchFamily="18" charset="0"/>
            </a:endParaRPr>
          </a:p>
        </p:txBody>
      </p:sp>
    </p:spTree>
    <p:extLst>
      <p:ext uri="{BB962C8B-B14F-4D97-AF65-F5344CB8AC3E}">
        <p14:creationId xmlns:p14="http://schemas.microsoft.com/office/powerpoint/2010/main" val="2982556166"/>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590" y="141669"/>
            <a:ext cx="8686166" cy="567929"/>
          </a:xfrm>
          <a:solidFill>
            <a:srgbClr val="002060"/>
          </a:solidFill>
        </p:spPr>
        <p:style>
          <a:lnRef idx="1">
            <a:schemeClr val="accent2"/>
          </a:lnRef>
          <a:fillRef idx="3">
            <a:schemeClr val="accent2"/>
          </a:fillRef>
          <a:effectRef idx="2">
            <a:schemeClr val="accent2"/>
          </a:effectRef>
          <a:fontRef idx="minor">
            <a:schemeClr val="lt1"/>
          </a:fontRef>
        </p:style>
        <p:txBody>
          <a:bodyPr>
            <a:noAutofit/>
          </a:bodyPr>
          <a:lstStyle/>
          <a:p>
            <a:pPr algn="ctr">
              <a:spcBef>
                <a:spcPts val="0"/>
              </a:spcBef>
              <a:defRPr/>
            </a:pPr>
            <a:r>
              <a:rPr lang="en-US" sz="3300" dirty="0" smtClean="0">
                <a:solidFill>
                  <a:srgbClr val="FFFF00"/>
                </a:solidFill>
                <a:latin typeface="+mj-lt"/>
                <a:cs typeface="Times New Roman"/>
              </a:rPr>
              <a:t>Procurement Arrangements of the Project</a:t>
            </a:r>
            <a:endParaRPr lang="en-US" sz="3300" dirty="0">
              <a:solidFill>
                <a:srgbClr val="FFFF00"/>
              </a:solidFill>
              <a:latin typeface="+mj-lt"/>
            </a:endParaRPr>
          </a:p>
        </p:txBody>
      </p:sp>
      <p:sp>
        <p:nvSpPr>
          <p:cNvPr id="3" name="Slide Number Placeholder 2"/>
          <p:cNvSpPr>
            <a:spLocks noGrp="1"/>
          </p:cNvSpPr>
          <p:nvPr>
            <p:ph type="sldNum" sz="quarter" idx="15"/>
          </p:nvPr>
        </p:nvSpPr>
        <p:spPr>
          <a:xfrm>
            <a:off x="8689631" y="5666218"/>
            <a:ext cx="238125" cy="273844"/>
          </a:xfrm>
        </p:spPr>
        <p:txBody>
          <a:bodyPr/>
          <a:lstStyle/>
          <a:p>
            <a:pPr>
              <a:defRPr/>
            </a:pPr>
            <a:fld id="{DFFC0A35-1E45-4ADB-8D5F-5BAB5588ADAB}" type="slidenum">
              <a:rPr lang="en-US">
                <a:solidFill>
                  <a:prstClr val="black">
                    <a:lumMod val="75000"/>
                    <a:lumOff val="25000"/>
                  </a:prstClr>
                </a:solidFill>
              </a:rPr>
              <a:pPr>
                <a:defRPr/>
              </a:pPr>
              <a:t>21</a:t>
            </a:fld>
            <a:endParaRPr lang="en-US" dirty="0">
              <a:solidFill>
                <a:prstClr val="black">
                  <a:lumMod val="75000"/>
                  <a:lumOff val="25000"/>
                </a:prstClr>
              </a:solidFill>
            </a:endParaRPr>
          </a:p>
        </p:txBody>
      </p:sp>
      <p:sp>
        <p:nvSpPr>
          <p:cNvPr id="5" name="Content Placeholder 2"/>
          <p:cNvSpPr txBox="1">
            <a:spLocks/>
          </p:cNvSpPr>
          <p:nvPr/>
        </p:nvSpPr>
        <p:spPr>
          <a:xfrm>
            <a:off x="241590" y="990599"/>
            <a:ext cx="8686165" cy="524277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lvl="0" indent="0" fontAlgn="auto">
              <a:spcBef>
                <a:spcPts val="1800"/>
              </a:spcBef>
              <a:buNone/>
            </a:pPr>
            <a:r>
              <a:rPr lang="en-US" dirty="0" smtClean="0">
                <a:solidFill>
                  <a:srgbClr val="7030A0"/>
                </a:solidFill>
                <a:latin typeface="Franklin Gothic Book" panose="020B0503020102020204"/>
              </a:rPr>
              <a:t>For </a:t>
            </a:r>
            <a:r>
              <a:rPr lang="en-US" dirty="0">
                <a:solidFill>
                  <a:srgbClr val="7030A0"/>
                </a:solidFill>
                <a:latin typeface="Franklin Gothic Book" panose="020B0503020102020204"/>
              </a:rPr>
              <a:t>Component 1, which has a DLI approach, </a:t>
            </a:r>
            <a:endParaRPr lang="en-US" dirty="0" smtClean="0">
              <a:solidFill>
                <a:srgbClr val="7030A0"/>
              </a:solidFill>
              <a:latin typeface="Franklin Gothic Book" panose="020B0503020102020204"/>
            </a:endParaRPr>
          </a:p>
          <a:p>
            <a:pPr fontAlgn="auto">
              <a:spcBef>
                <a:spcPts val="1800"/>
              </a:spcBef>
            </a:pPr>
            <a:r>
              <a:rPr lang="en-US" b="0" dirty="0" smtClean="0">
                <a:solidFill>
                  <a:srgbClr val="191B0E"/>
                </a:solidFill>
                <a:latin typeface="Franklin Gothic Book" panose="020B0503020102020204"/>
              </a:rPr>
              <a:t>all </a:t>
            </a:r>
            <a:r>
              <a:rPr lang="en-US" b="0" dirty="0">
                <a:solidFill>
                  <a:srgbClr val="191B0E"/>
                </a:solidFill>
                <a:latin typeface="Franklin Gothic Book" panose="020B0503020102020204"/>
              </a:rPr>
              <a:t>expenditures to be reimbursed </a:t>
            </a:r>
            <a:r>
              <a:rPr lang="en-US" b="0" dirty="0" smtClean="0">
                <a:solidFill>
                  <a:srgbClr val="191B0E"/>
                </a:solidFill>
                <a:latin typeface="Franklin Gothic Book" panose="020B0503020102020204"/>
              </a:rPr>
              <a:t>under the </a:t>
            </a:r>
            <a:r>
              <a:rPr lang="en-US" b="0" dirty="0">
                <a:solidFill>
                  <a:srgbClr val="191B0E"/>
                </a:solidFill>
                <a:latin typeface="Franklin Gothic Book" panose="020B0503020102020204"/>
              </a:rPr>
              <a:t>project will be part of the Eligible Expenditure Program. </a:t>
            </a:r>
            <a:endParaRPr lang="en-US" b="0" dirty="0" smtClean="0">
              <a:solidFill>
                <a:srgbClr val="191B0E"/>
              </a:solidFill>
              <a:latin typeface="Franklin Gothic Book" panose="020B0503020102020204"/>
            </a:endParaRPr>
          </a:p>
          <a:p>
            <a:pPr lvl="0" fontAlgn="auto">
              <a:spcBef>
                <a:spcPts val="1800"/>
              </a:spcBef>
            </a:pPr>
            <a:r>
              <a:rPr lang="en-US" b="0" dirty="0" smtClean="0">
                <a:solidFill>
                  <a:srgbClr val="191B0E"/>
                </a:solidFill>
                <a:latin typeface="Franklin Gothic Book" panose="020B0503020102020204"/>
              </a:rPr>
              <a:t>Each </a:t>
            </a:r>
            <a:r>
              <a:rPr lang="en-US" b="0" dirty="0">
                <a:solidFill>
                  <a:srgbClr val="191B0E"/>
                </a:solidFill>
                <a:latin typeface="Franklin Gothic Book" panose="020B0503020102020204"/>
              </a:rPr>
              <a:t>ACE will prepare a procurement manual with </a:t>
            </a:r>
            <a:r>
              <a:rPr lang="en-US" b="0" dirty="0" smtClean="0">
                <a:solidFill>
                  <a:srgbClr val="191B0E"/>
                </a:solidFill>
                <a:latin typeface="Franklin Gothic Book" panose="020B0503020102020204"/>
              </a:rPr>
              <a:t>the relevant </a:t>
            </a:r>
            <a:r>
              <a:rPr lang="en-US" b="0" dirty="0">
                <a:solidFill>
                  <a:srgbClr val="191B0E"/>
                </a:solidFill>
                <a:latin typeface="Franklin Gothic Book" panose="020B0503020102020204"/>
              </a:rPr>
              <a:t>World Bank and national procurement system procedures for goods, consisting </a:t>
            </a:r>
            <a:r>
              <a:rPr lang="en-US" b="0" dirty="0" smtClean="0">
                <a:solidFill>
                  <a:srgbClr val="191B0E"/>
                </a:solidFill>
                <a:latin typeface="Franklin Gothic Book" panose="020B0503020102020204"/>
              </a:rPr>
              <a:t>mainly of </a:t>
            </a:r>
            <a:r>
              <a:rPr lang="en-US" b="0" dirty="0">
                <a:solidFill>
                  <a:srgbClr val="191B0E"/>
                </a:solidFill>
                <a:latin typeface="Franklin Gothic Book" panose="020B0503020102020204"/>
              </a:rPr>
              <a:t>laboratory and related equipment, as well as for works, consisting mainly of rehabilitation </a:t>
            </a:r>
            <a:r>
              <a:rPr lang="en-US" b="0" dirty="0" smtClean="0">
                <a:solidFill>
                  <a:srgbClr val="191B0E"/>
                </a:solidFill>
                <a:latin typeface="Franklin Gothic Book" panose="020B0503020102020204"/>
              </a:rPr>
              <a:t>of classrooms </a:t>
            </a:r>
            <a:r>
              <a:rPr lang="en-US" b="0" dirty="0">
                <a:solidFill>
                  <a:srgbClr val="191B0E"/>
                </a:solidFill>
                <a:latin typeface="Franklin Gothic Book" panose="020B0503020102020204"/>
              </a:rPr>
              <a:t>and laboratories. </a:t>
            </a:r>
            <a:endParaRPr lang="en-US" b="0" dirty="0" smtClean="0">
              <a:solidFill>
                <a:srgbClr val="191B0E"/>
              </a:solidFill>
              <a:latin typeface="Franklin Gothic Book" panose="020B0503020102020204"/>
            </a:endParaRPr>
          </a:p>
          <a:p>
            <a:pPr fontAlgn="auto">
              <a:spcBef>
                <a:spcPts val="1800"/>
              </a:spcBef>
            </a:pPr>
            <a:r>
              <a:rPr lang="en-US" b="0" dirty="0" smtClean="0">
                <a:solidFill>
                  <a:srgbClr val="191B0E"/>
                </a:solidFill>
                <a:latin typeface="Franklin Gothic Book" panose="020B0503020102020204"/>
              </a:rPr>
              <a:t>Consultant </a:t>
            </a:r>
            <a:r>
              <a:rPr lang="en-US" b="0" dirty="0">
                <a:solidFill>
                  <a:srgbClr val="191B0E"/>
                </a:solidFill>
                <a:latin typeface="Franklin Gothic Book" panose="020B0503020102020204"/>
              </a:rPr>
              <a:t>services will also be undertaken mainly for </a:t>
            </a:r>
            <a:r>
              <a:rPr lang="en-US" b="0" dirty="0" smtClean="0">
                <a:solidFill>
                  <a:srgbClr val="191B0E"/>
                </a:solidFill>
                <a:latin typeface="Franklin Gothic Book" panose="020B0503020102020204"/>
              </a:rPr>
              <a:t>example technical </a:t>
            </a:r>
            <a:r>
              <a:rPr lang="en-US" b="0" dirty="0">
                <a:solidFill>
                  <a:srgbClr val="191B0E"/>
                </a:solidFill>
                <a:latin typeface="Franklin Gothic Book" panose="020B0503020102020204"/>
              </a:rPr>
              <a:t>assistance, preparation of manuals, specialized reports, financial and </a:t>
            </a:r>
            <a:r>
              <a:rPr lang="en-US" b="0" dirty="0" smtClean="0">
                <a:solidFill>
                  <a:srgbClr val="191B0E"/>
                </a:solidFill>
                <a:latin typeface="Franklin Gothic Book" panose="020B0503020102020204"/>
              </a:rPr>
              <a:t>procurement audits</a:t>
            </a:r>
            <a:r>
              <a:rPr lang="en-US" b="0" dirty="0">
                <a:solidFill>
                  <a:srgbClr val="191B0E"/>
                </a:solidFill>
                <a:latin typeface="Franklin Gothic Book" panose="020B0503020102020204"/>
              </a:rPr>
              <a:t>, and other assignments.</a:t>
            </a:r>
            <a:endParaRPr lang="en-US" sz="2400" b="0" dirty="0">
              <a:latin typeface="Times New Roman" panose="02020603050405020304" pitchFamily="18" charset="0"/>
            </a:endParaRPr>
          </a:p>
        </p:txBody>
      </p:sp>
    </p:spTree>
    <p:extLst>
      <p:ext uri="{BB962C8B-B14F-4D97-AF65-F5344CB8AC3E}">
        <p14:creationId xmlns:p14="http://schemas.microsoft.com/office/powerpoint/2010/main" val="216148150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590" y="141669"/>
            <a:ext cx="8686166" cy="567929"/>
          </a:xfrm>
          <a:solidFill>
            <a:srgbClr val="002060"/>
          </a:solidFill>
        </p:spPr>
        <p:style>
          <a:lnRef idx="1">
            <a:schemeClr val="accent2"/>
          </a:lnRef>
          <a:fillRef idx="3">
            <a:schemeClr val="accent2"/>
          </a:fillRef>
          <a:effectRef idx="2">
            <a:schemeClr val="accent2"/>
          </a:effectRef>
          <a:fontRef idx="minor">
            <a:schemeClr val="lt1"/>
          </a:fontRef>
        </p:style>
        <p:txBody>
          <a:bodyPr>
            <a:noAutofit/>
          </a:bodyPr>
          <a:lstStyle/>
          <a:p>
            <a:pPr algn="ctr">
              <a:spcBef>
                <a:spcPts val="0"/>
              </a:spcBef>
              <a:defRPr/>
            </a:pPr>
            <a:r>
              <a:rPr lang="en-US" sz="3300" dirty="0" smtClean="0">
                <a:solidFill>
                  <a:srgbClr val="FFFF00"/>
                </a:solidFill>
                <a:latin typeface="+mj-lt"/>
                <a:cs typeface="Times New Roman"/>
              </a:rPr>
              <a:t>Procurement Arrangements of the Project</a:t>
            </a:r>
            <a:endParaRPr lang="en-US" sz="3300" dirty="0">
              <a:solidFill>
                <a:srgbClr val="FFFF00"/>
              </a:solidFill>
              <a:latin typeface="+mj-lt"/>
            </a:endParaRPr>
          </a:p>
        </p:txBody>
      </p:sp>
      <p:sp>
        <p:nvSpPr>
          <p:cNvPr id="3" name="Slide Number Placeholder 2"/>
          <p:cNvSpPr>
            <a:spLocks noGrp="1"/>
          </p:cNvSpPr>
          <p:nvPr>
            <p:ph type="sldNum" sz="quarter" idx="15"/>
          </p:nvPr>
        </p:nvSpPr>
        <p:spPr>
          <a:xfrm>
            <a:off x="8689631" y="5666218"/>
            <a:ext cx="238125" cy="273844"/>
          </a:xfrm>
        </p:spPr>
        <p:txBody>
          <a:bodyPr/>
          <a:lstStyle/>
          <a:p>
            <a:pPr>
              <a:defRPr/>
            </a:pPr>
            <a:fld id="{DFFC0A35-1E45-4ADB-8D5F-5BAB5588ADAB}" type="slidenum">
              <a:rPr lang="en-US">
                <a:solidFill>
                  <a:prstClr val="black">
                    <a:lumMod val="75000"/>
                    <a:lumOff val="25000"/>
                  </a:prstClr>
                </a:solidFill>
              </a:rPr>
              <a:pPr>
                <a:defRPr/>
              </a:pPr>
              <a:t>22</a:t>
            </a:fld>
            <a:endParaRPr lang="en-US" dirty="0">
              <a:solidFill>
                <a:prstClr val="black">
                  <a:lumMod val="75000"/>
                  <a:lumOff val="25000"/>
                </a:prstClr>
              </a:solidFill>
            </a:endParaRPr>
          </a:p>
        </p:txBody>
      </p:sp>
      <p:sp>
        <p:nvSpPr>
          <p:cNvPr id="5" name="Content Placeholder 2"/>
          <p:cNvSpPr txBox="1">
            <a:spLocks/>
          </p:cNvSpPr>
          <p:nvPr/>
        </p:nvSpPr>
        <p:spPr>
          <a:xfrm>
            <a:off x="241590" y="990599"/>
            <a:ext cx="8686165" cy="524277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fontAlgn="auto">
              <a:spcBef>
                <a:spcPts val="1800"/>
              </a:spcBef>
              <a:buNone/>
            </a:pPr>
            <a:r>
              <a:rPr lang="en-US" dirty="0" smtClean="0">
                <a:solidFill>
                  <a:srgbClr val="7030A0"/>
                </a:solidFill>
                <a:latin typeface="Franklin Gothic Book" panose="020B0503020102020204"/>
              </a:rPr>
              <a:t>For </a:t>
            </a:r>
            <a:r>
              <a:rPr lang="en-US" dirty="0">
                <a:solidFill>
                  <a:srgbClr val="7030A0"/>
                </a:solidFill>
                <a:latin typeface="Franklin Gothic Book" panose="020B0503020102020204"/>
              </a:rPr>
              <a:t>Component 2, the RFU at AAU, the National Universities Commission, Nigeria </a:t>
            </a:r>
            <a:r>
              <a:rPr lang="en-US" dirty="0" smtClean="0">
                <a:solidFill>
                  <a:srgbClr val="7030A0"/>
                </a:solidFill>
                <a:latin typeface="Franklin Gothic Book" panose="020B0503020102020204"/>
              </a:rPr>
              <a:t>and the </a:t>
            </a:r>
            <a:r>
              <a:rPr lang="en-US" dirty="0">
                <a:solidFill>
                  <a:srgbClr val="7030A0"/>
                </a:solidFill>
                <a:latin typeface="Franklin Gothic Book" panose="020B0503020102020204"/>
              </a:rPr>
              <a:t>implementation team in The Gambia </a:t>
            </a:r>
            <a:r>
              <a:rPr lang="en-US" dirty="0" smtClean="0">
                <a:solidFill>
                  <a:srgbClr val="7030A0"/>
                </a:solidFill>
                <a:latin typeface="Franklin Gothic Book" panose="020B0503020102020204"/>
              </a:rPr>
              <a:t> </a:t>
            </a:r>
          </a:p>
          <a:p>
            <a:pPr fontAlgn="auto">
              <a:spcBef>
                <a:spcPts val="1800"/>
              </a:spcBef>
            </a:pPr>
            <a:r>
              <a:rPr lang="en-US" b="0" dirty="0" smtClean="0">
                <a:solidFill>
                  <a:srgbClr val="191B0E"/>
                </a:solidFill>
                <a:latin typeface="Franklin Gothic Book" panose="020B0503020102020204"/>
              </a:rPr>
              <a:t>will </a:t>
            </a:r>
            <a:r>
              <a:rPr lang="en-US" b="0" dirty="0">
                <a:solidFill>
                  <a:srgbClr val="191B0E"/>
                </a:solidFill>
                <a:latin typeface="Franklin Gothic Book" panose="020B0503020102020204"/>
              </a:rPr>
              <a:t>use the World Bank “Guidelines: Procurement </a:t>
            </a:r>
            <a:r>
              <a:rPr lang="en-US" b="0" dirty="0" smtClean="0">
                <a:solidFill>
                  <a:srgbClr val="191B0E"/>
                </a:solidFill>
                <a:latin typeface="Franklin Gothic Book" panose="020B0503020102020204"/>
              </a:rPr>
              <a:t>of Goods</a:t>
            </a:r>
            <a:r>
              <a:rPr lang="en-US" b="0" dirty="0">
                <a:solidFill>
                  <a:srgbClr val="191B0E"/>
                </a:solidFill>
                <a:latin typeface="Franklin Gothic Book" panose="020B0503020102020204"/>
              </a:rPr>
              <a:t>, Works and Non-Consulting Services", dated January 2011 or the World </a:t>
            </a:r>
            <a:r>
              <a:rPr lang="en-US" b="0" dirty="0" smtClean="0">
                <a:solidFill>
                  <a:srgbClr val="191B0E"/>
                </a:solidFill>
                <a:latin typeface="Franklin Gothic Book" panose="020B0503020102020204"/>
              </a:rPr>
              <a:t>Bank "</a:t>
            </a:r>
            <a:r>
              <a:rPr lang="en-US" b="0" dirty="0">
                <a:solidFill>
                  <a:srgbClr val="191B0E"/>
                </a:solidFill>
                <a:latin typeface="Franklin Gothic Book" panose="020B0503020102020204"/>
              </a:rPr>
              <a:t>Guidelines: Selection and Employment of Consultants", dated January 2011, with </a:t>
            </a:r>
            <a:r>
              <a:rPr lang="en-US" b="0" dirty="0" smtClean="0">
                <a:solidFill>
                  <a:srgbClr val="191B0E"/>
                </a:solidFill>
                <a:latin typeface="Franklin Gothic Book" panose="020B0503020102020204"/>
              </a:rPr>
              <a:t>procurement plans </a:t>
            </a:r>
            <a:r>
              <a:rPr lang="en-US" b="0" dirty="0">
                <a:solidFill>
                  <a:srgbClr val="191B0E"/>
                </a:solidFill>
                <a:latin typeface="Franklin Gothic Book" panose="020B0503020102020204"/>
              </a:rPr>
              <a:t>acceptable to IDA. </a:t>
            </a:r>
            <a:endParaRPr lang="en-US" b="0" dirty="0" smtClean="0">
              <a:solidFill>
                <a:srgbClr val="191B0E"/>
              </a:solidFill>
              <a:latin typeface="Franklin Gothic Book" panose="020B0503020102020204"/>
            </a:endParaRPr>
          </a:p>
          <a:p>
            <a:pPr fontAlgn="auto">
              <a:spcBef>
                <a:spcPts val="1800"/>
              </a:spcBef>
            </a:pPr>
            <a:r>
              <a:rPr lang="en-US" b="0" dirty="0" smtClean="0">
                <a:solidFill>
                  <a:srgbClr val="191B0E"/>
                </a:solidFill>
                <a:latin typeface="Franklin Gothic Book" panose="020B0503020102020204"/>
              </a:rPr>
              <a:t>The </a:t>
            </a:r>
            <a:r>
              <a:rPr lang="en-US" b="0" dirty="0">
                <a:solidFill>
                  <a:srgbClr val="191B0E"/>
                </a:solidFill>
                <a:latin typeface="Franklin Gothic Book" panose="020B0503020102020204"/>
              </a:rPr>
              <a:t>RFU at AAU and National Universities Commission, Nigeria </a:t>
            </a:r>
            <a:r>
              <a:rPr lang="en-US" b="0" dirty="0" smtClean="0">
                <a:solidFill>
                  <a:srgbClr val="191B0E"/>
                </a:solidFill>
                <a:latin typeface="Franklin Gothic Book" panose="020B0503020102020204"/>
              </a:rPr>
              <a:t>will procure </a:t>
            </a:r>
            <a:r>
              <a:rPr lang="en-US" b="0" dirty="0">
                <a:solidFill>
                  <a:srgbClr val="191B0E"/>
                </a:solidFill>
                <a:latin typeface="Franklin Gothic Book" panose="020B0503020102020204"/>
              </a:rPr>
              <a:t>both goods and consultant services, such as computer equipment and simple </a:t>
            </a:r>
            <a:r>
              <a:rPr lang="en-US" b="0" dirty="0" smtClean="0">
                <a:solidFill>
                  <a:srgbClr val="191B0E"/>
                </a:solidFill>
                <a:latin typeface="Franklin Gothic Book" panose="020B0503020102020204"/>
              </a:rPr>
              <a:t>consultant contracts </a:t>
            </a:r>
            <a:r>
              <a:rPr lang="en-US" b="0" dirty="0">
                <a:solidFill>
                  <a:srgbClr val="191B0E"/>
                </a:solidFill>
                <a:latin typeface="Franklin Gothic Book" panose="020B0503020102020204"/>
              </a:rPr>
              <a:t>(works contracts are excluded), </a:t>
            </a:r>
            <a:endParaRPr lang="en-US" b="0" dirty="0" smtClean="0">
              <a:solidFill>
                <a:srgbClr val="191B0E"/>
              </a:solidFill>
              <a:latin typeface="Franklin Gothic Book" panose="020B0503020102020204"/>
            </a:endParaRPr>
          </a:p>
          <a:p>
            <a:pPr fontAlgn="auto">
              <a:spcBef>
                <a:spcPts val="1800"/>
              </a:spcBef>
            </a:pPr>
            <a:r>
              <a:rPr lang="en-US" b="0" dirty="0" smtClean="0">
                <a:solidFill>
                  <a:srgbClr val="191B0E"/>
                </a:solidFill>
                <a:latin typeface="Franklin Gothic Book" panose="020B0503020102020204"/>
              </a:rPr>
              <a:t>while the </a:t>
            </a:r>
            <a:r>
              <a:rPr lang="en-US" b="0" dirty="0">
                <a:solidFill>
                  <a:srgbClr val="191B0E"/>
                </a:solidFill>
                <a:latin typeface="Franklin Gothic Book" panose="020B0503020102020204"/>
              </a:rPr>
              <a:t>Gambia will procure consultant </a:t>
            </a:r>
            <a:r>
              <a:rPr lang="en-US" b="0" dirty="0" smtClean="0">
                <a:solidFill>
                  <a:srgbClr val="191B0E"/>
                </a:solidFill>
                <a:latin typeface="Franklin Gothic Book" panose="020B0503020102020204"/>
              </a:rPr>
              <a:t>services only </a:t>
            </a:r>
            <a:r>
              <a:rPr lang="en-US" b="0" dirty="0">
                <a:solidFill>
                  <a:srgbClr val="191B0E"/>
                </a:solidFill>
                <a:latin typeface="Franklin Gothic Book" panose="020B0503020102020204"/>
              </a:rPr>
              <a:t>from the other participating ACEs, and also will procure goods when justified (</a:t>
            </a:r>
            <a:r>
              <a:rPr lang="en-US" b="0" dirty="0" smtClean="0">
                <a:solidFill>
                  <a:srgbClr val="191B0E"/>
                </a:solidFill>
                <a:latin typeface="Franklin Gothic Book" panose="020B0503020102020204"/>
              </a:rPr>
              <a:t>works contracts </a:t>
            </a:r>
            <a:r>
              <a:rPr lang="en-US" b="0" dirty="0">
                <a:solidFill>
                  <a:srgbClr val="191B0E"/>
                </a:solidFill>
                <a:latin typeface="Franklin Gothic Book" panose="020B0503020102020204"/>
              </a:rPr>
              <a:t>are excluded). </a:t>
            </a:r>
            <a:endParaRPr lang="en-US" sz="2400" b="0" dirty="0">
              <a:latin typeface="Times New Roman" panose="02020603050405020304" pitchFamily="18" charset="0"/>
            </a:endParaRPr>
          </a:p>
        </p:txBody>
      </p:sp>
    </p:spTree>
    <p:extLst>
      <p:ext uri="{BB962C8B-B14F-4D97-AF65-F5344CB8AC3E}">
        <p14:creationId xmlns:p14="http://schemas.microsoft.com/office/powerpoint/2010/main" val="1503611717"/>
      </p:ext>
    </p:extLst>
  </p:cSld>
  <p:clrMapOvr>
    <a:masterClrMapping/>
  </p:clrMapOvr>
  <mc:AlternateContent xmlns:mc="http://schemas.openxmlformats.org/markup-compatibility/2006" xmlns:p14="http://schemas.microsoft.com/office/powerpoint/2010/main">
    <mc:Choice Requires="p14">
      <p:transition spd="slow" p14:dur="900">
        <p14:warp dir="in"/>
      </p:transition>
    </mc:Choice>
    <mc:Fallback xmlns="">
      <p:transition spd="slow">
        <p:fade/>
      </p:transition>
    </mc:Fallback>
  </mc:AlternateContent>
  <p:timing>
    <p:tnLst>
      <p:par>
        <p:cTn id="1" dur="indefinite" restart="never" nodeType="tmRoot"/>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590" y="141669"/>
            <a:ext cx="8686166" cy="567929"/>
          </a:xfrm>
          <a:solidFill>
            <a:srgbClr val="002060"/>
          </a:solidFill>
        </p:spPr>
        <p:style>
          <a:lnRef idx="1">
            <a:schemeClr val="accent2"/>
          </a:lnRef>
          <a:fillRef idx="3">
            <a:schemeClr val="accent2"/>
          </a:fillRef>
          <a:effectRef idx="2">
            <a:schemeClr val="accent2"/>
          </a:effectRef>
          <a:fontRef idx="minor">
            <a:schemeClr val="lt1"/>
          </a:fontRef>
        </p:style>
        <p:txBody>
          <a:bodyPr>
            <a:noAutofit/>
          </a:bodyPr>
          <a:lstStyle/>
          <a:p>
            <a:pPr algn="ctr">
              <a:spcBef>
                <a:spcPts val="0"/>
              </a:spcBef>
              <a:defRPr/>
            </a:pPr>
            <a:r>
              <a:rPr lang="en-US" sz="3300" dirty="0" smtClean="0">
                <a:solidFill>
                  <a:srgbClr val="FFFF00"/>
                </a:solidFill>
                <a:latin typeface="+mj-lt"/>
                <a:cs typeface="Times New Roman"/>
              </a:rPr>
              <a:t>Procurement Implementation Arrangements </a:t>
            </a:r>
            <a:endParaRPr lang="en-US" sz="3300" dirty="0">
              <a:solidFill>
                <a:srgbClr val="FFFF00"/>
              </a:solidFill>
              <a:latin typeface="+mj-lt"/>
            </a:endParaRPr>
          </a:p>
        </p:txBody>
      </p:sp>
      <p:sp>
        <p:nvSpPr>
          <p:cNvPr id="3" name="Slide Number Placeholder 2"/>
          <p:cNvSpPr>
            <a:spLocks noGrp="1"/>
          </p:cNvSpPr>
          <p:nvPr>
            <p:ph type="sldNum" sz="quarter" idx="15"/>
          </p:nvPr>
        </p:nvSpPr>
        <p:spPr>
          <a:xfrm>
            <a:off x="8689631" y="5666218"/>
            <a:ext cx="238125" cy="273844"/>
          </a:xfrm>
        </p:spPr>
        <p:txBody>
          <a:bodyPr/>
          <a:lstStyle/>
          <a:p>
            <a:pPr>
              <a:defRPr/>
            </a:pPr>
            <a:fld id="{DFFC0A35-1E45-4ADB-8D5F-5BAB5588ADAB}" type="slidenum">
              <a:rPr lang="en-US">
                <a:solidFill>
                  <a:prstClr val="black">
                    <a:lumMod val="75000"/>
                    <a:lumOff val="25000"/>
                  </a:prstClr>
                </a:solidFill>
              </a:rPr>
              <a:pPr>
                <a:defRPr/>
              </a:pPr>
              <a:t>23</a:t>
            </a:fld>
            <a:endParaRPr lang="en-US" dirty="0">
              <a:solidFill>
                <a:prstClr val="black">
                  <a:lumMod val="75000"/>
                  <a:lumOff val="25000"/>
                </a:prstClr>
              </a:solidFill>
            </a:endParaRPr>
          </a:p>
        </p:txBody>
      </p:sp>
      <p:sp>
        <p:nvSpPr>
          <p:cNvPr id="5" name="Content Placeholder 2"/>
          <p:cNvSpPr txBox="1">
            <a:spLocks/>
          </p:cNvSpPr>
          <p:nvPr/>
        </p:nvSpPr>
        <p:spPr>
          <a:xfrm>
            <a:off x="241591" y="990599"/>
            <a:ext cx="8686165" cy="524277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a:buNone/>
            </a:pPr>
            <a:r>
              <a:rPr lang="en-US" dirty="0">
                <a:solidFill>
                  <a:srgbClr val="C00000"/>
                </a:solidFill>
                <a:latin typeface="Times New Roman" panose="02020603050405020304" pitchFamily="18" charset="0"/>
              </a:rPr>
              <a:t>Under Component 1, </a:t>
            </a:r>
            <a:endParaRPr lang="en-US" dirty="0" smtClean="0">
              <a:solidFill>
                <a:srgbClr val="C00000"/>
              </a:solidFill>
              <a:latin typeface="Times New Roman" panose="02020603050405020304" pitchFamily="18" charset="0"/>
            </a:endParaRPr>
          </a:p>
          <a:p>
            <a:pPr lvl="1"/>
            <a:r>
              <a:rPr lang="en-US" b="0" dirty="0" smtClean="0">
                <a:latin typeface="Times New Roman" panose="02020603050405020304" pitchFamily="18" charset="0"/>
              </a:rPr>
              <a:t>each ACE implementing </a:t>
            </a:r>
            <a:r>
              <a:rPr lang="en-US" b="0" dirty="0">
                <a:latin typeface="Times New Roman" panose="02020603050405020304" pitchFamily="18" charset="0"/>
              </a:rPr>
              <a:t>agency has procurement administrative units as appropriate under national </a:t>
            </a:r>
            <a:r>
              <a:rPr lang="en-US" b="0" dirty="0" smtClean="0">
                <a:latin typeface="Times New Roman" panose="02020603050405020304" pitchFamily="18" charset="0"/>
              </a:rPr>
              <a:t>legal frameworks</a:t>
            </a:r>
            <a:r>
              <a:rPr lang="en-US" b="0" dirty="0">
                <a:latin typeface="Times New Roman" panose="02020603050405020304" pitchFamily="18" charset="0"/>
              </a:rPr>
              <a:t>, </a:t>
            </a:r>
            <a:r>
              <a:rPr lang="en-US" b="0" dirty="0" smtClean="0">
                <a:latin typeface="Times New Roman" panose="02020603050405020304" pitchFamily="18" charset="0"/>
              </a:rPr>
              <a:t>with </a:t>
            </a:r>
            <a:r>
              <a:rPr lang="en-US" b="0" dirty="0">
                <a:latin typeface="Times New Roman" panose="02020603050405020304" pitchFamily="18" charset="0"/>
              </a:rPr>
              <a:t>a head of unit and procurement officers. </a:t>
            </a:r>
            <a:endParaRPr lang="en-US" b="0" dirty="0" smtClean="0">
              <a:latin typeface="Times New Roman" panose="02020603050405020304" pitchFamily="18" charset="0"/>
            </a:endParaRPr>
          </a:p>
          <a:p>
            <a:pPr lvl="1"/>
            <a:r>
              <a:rPr lang="en-US" b="0" dirty="0" smtClean="0">
                <a:latin typeface="Times New Roman" panose="02020603050405020304" pitchFamily="18" charset="0"/>
              </a:rPr>
              <a:t>Generally </a:t>
            </a:r>
            <a:r>
              <a:rPr lang="en-US" b="0" dirty="0">
                <a:latin typeface="Times New Roman" panose="02020603050405020304" pitchFamily="18" charset="0"/>
              </a:rPr>
              <a:t>these </a:t>
            </a:r>
            <a:r>
              <a:rPr lang="en-US" b="0" dirty="0" smtClean="0">
                <a:latin typeface="Times New Roman" panose="02020603050405020304" pitchFamily="18" charset="0"/>
              </a:rPr>
              <a:t>procurement implementation </a:t>
            </a:r>
            <a:r>
              <a:rPr lang="en-US" b="0" dirty="0">
                <a:latin typeface="Times New Roman" panose="02020603050405020304" pitchFamily="18" charset="0"/>
              </a:rPr>
              <a:t>arrangements are appropriate to implement the relevant national </a:t>
            </a:r>
            <a:r>
              <a:rPr lang="en-US" b="0" dirty="0" smtClean="0">
                <a:latin typeface="Times New Roman" panose="02020603050405020304" pitchFamily="18" charset="0"/>
              </a:rPr>
              <a:t>procurement procedures </a:t>
            </a:r>
            <a:r>
              <a:rPr lang="en-US" b="0" dirty="0">
                <a:latin typeface="Times New Roman" panose="02020603050405020304" pitchFamily="18" charset="0"/>
              </a:rPr>
              <a:t>for Component 1. </a:t>
            </a:r>
            <a:endParaRPr lang="en-US" b="0" dirty="0" smtClean="0">
              <a:latin typeface="Times New Roman" panose="02020603050405020304" pitchFamily="18" charset="0"/>
            </a:endParaRPr>
          </a:p>
          <a:p>
            <a:pPr marL="0" indent="0">
              <a:buNone/>
            </a:pPr>
            <a:r>
              <a:rPr lang="en-US" dirty="0" smtClean="0">
                <a:solidFill>
                  <a:srgbClr val="C00000"/>
                </a:solidFill>
                <a:latin typeface="Times New Roman" panose="02020603050405020304" pitchFamily="18" charset="0"/>
              </a:rPr>
              <a:t>Under </a:t>
            </a:r>
            <a:r>
              <a:rPr lang="en-US" dirty="0">
                <a:solidFill>
                  <a:srgbClr val="C00000"/>
                </a:solidFill>
                <a:latin typeface="Times New Roman" panose="02020603050405020304" pitchFamily="18" charset="0"/>
              </a:rPr>
              <a:t>Component 2</a:t>
            </a:r>
            <a:r>
              <a:rPr lang="en-US" dirty="0">
                <a:latin typeface="Times New Roman" panose="02020603050405020304" pitchFamily="18" charset="0"/>
              </a:rPr>
              <a:t>, </a:t>
            </a:r>
            <a:endParaRPr lang="en-US" dirty="0" smtClean="0">
              <a:latin typeface="Times New Roman" panose="02020603050405020304" pitchFamily="18" charset="0"/>
            </a:endParaRPr>
          </a:p>
          <a:p>
            <a:pPr lvl="1"/>
            <a:r>
              <a:rPr lang="en-US" b="0" dirty="0" smtClean="0">
                <a:latin typeface="Times New Roman" panose="02020603050405020304" pitchFamily="18" charset="0"/>
              </a:rPr>
              <a:t>the </a:t>
            </a:r>
            <a:r>
              <a:rPr lang="en-US" b="0" dirty="0">
                <a:latin typeface="Times New Roman" panose="02020603050405020304" pitchFamily="18" charset="0"/>
              </a:rPr>
              <a:t>RFU at AAU, the National </a:t>
            </a:r>
            <a:r>
              <a:rPr lang="en-US" b="0" dirty="0" smtClean="0">
                <a:latin typeface="Times New Roman" panose="02020603050405020304" pitchFamily="18" charset="0"/>
              </a:rPr>
              <a:t>Universities Commission</a:t>
            </a:r>
            <a:r>
              <a:rPr lang="en-US" b="0" dirty="0">
                <a:latin typeface="Times New Roman" panose="02020603050405020304" pitchFamily="18" charset="0"/>
              </a:rPr>
              <a:t>, Nigeria, and The Gambia project unit (PCU) have structures as appropriate </a:t>
            </a:r>
            <a:r>
              <a:rPr lang="en-US" b="0" dirty="0" smtClean="0">
                <a:latin typeface="Times New Roman" panose="02020603050405020304" pitchFamily="18" charset="0"/>
              </a:rPr>
              <a:t>for implementation </a:t>
            </a:r>
            <a:r>
              <a:rPr lang="en-US" b="0" dirty="0">
                <a:latin typeface="Times New Roman" panose="02020603050405020304" pitchFamily="18" charset="0"/>
              </a:rPr>
              <a:t>of Bank procurement procedures. </a:t>
            </a:r>
            <a:endParaRPr lang="en-US" b="0" dirty="0" smtClean="0">
              <a:latin typeface="Times New Roman" panose="02020603050405020304" pitchFamily="18" charset="0"/>
            </a:endParaRPr>
          </a:p>
          <a:p>
            <a:pPr lvl="1"/>
            <a:r>
              <a:rPr lang="en-US" b="0" dirty="0" smtClean="0">
                <a:latin typeface="Times New Roman" panose="02020603050405020304" pitchFamily="18" charset="0"/>
              </a:rPr>
              <a:t>Although </a:t>
            </a:r>
            <a:r>
              <a:rPr lang="en-US" b="0" dirty="0">
                <a:latin typeface="Times New Roman" panose="02020603050405020304" pitchFamily="18" charset="0"/>
              </a:rPr>
              <a:t>the structures are in place for </a:t>
            </a:r>
            <a:r>
              <a:rPr lang="en-US" b="0" dirty="0" smtClean="0">
                <a:latin typeface="Times New Roman" panose="02020603050405020304" pitchFamily="18" charset="0"/>
              </a:rPr>
              <a:t>both project </a:t>
            </a:r>
            <a:r>
              <a:rPr lang="en-US" b="0" dirty="0">
                <a:latin typeface="Times New Roman" panose="02020603050405020304" pitchFamily="18" charset="0"/>
              </a:rPr>
              <a:t>components, there are still risks and mitigation measures to be </a:t>
            </a:r>
            <a:r>
              <a:rPr lang="en-US" b="0" dirty="0" smtClean="0">
                <a:latin typeface="Times New Roman" panose="02020603050405020304" pitchFamily="18" charset="0"/>
              </a:rPr>
              <a:t>implemented.</a:t>
            </a:r>
            <a:endParaRPr lang="en-US" sz="2400" b="0" dirty="0">
              <a:latin typeface="Times New Roman" panose="02020603050405020304" pitchFamily="18" charset="0"/>
            </a:endParaRPr>
          </a:p>
        </p:txBody>
      </p:sp>
    </p:spTree>
    <p:extLst>
      <p:ext uri="{BB962C8B-B14F-4D97-AF65-F5344CB8AC3E}">
        <p14:creationId xmlns:p14="http://schemas.microsoft.com/office/powerpoint/2010/main" val="2469551772"/>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590" y="141669"/>
            <a:ext cx="8686166" cy="567929"/>
          </a:xfrm>
          <a:solidFill>
            <a:srgbClr val="002060"/>
          </a:solidFill>
        </p:spPr>
        <p:style>
          <a:lnRef idx="1">
            <a:schemeClr val="accent2"/>
          </a:lnRef>
          <a:fillRef idx="3">
            <a:schemeClr val="accent2"/>
          </a:fillRef>
          <a:effectRef idx="2">
            <a:schemeClr val="accent2"/>
          </a:effectRef>
          <a:fontRef idx="minor">
            <a:schemeClr val="lt1"/>
          </a:fontRef>
        </p:style>
        <p:txBody>
          <a:bodyPr>
            <a:noAutofit/>
          </a:bodyPr>
          <a:lstStyle/>
          <a:p>
            <a:pPr algn="ctr">
              <a:spcBef>
                <a:spcPts val="0"/>
              </a:spcBef>
              <a:defRPr/>
            </a:pPr>
            <a:r>
              <a:rPr lang="en-US" sz="3300" dirty="0" smtClean="0">
                <a:solidFill>
                  <a:srgbClr val="FFFF00"/>
                </a:solidFill>
                <a:latin typeface="+mj-lt"/>
                <a:cs typeface="Times New Roman"/>
              </a:rPr>
              <a:t>Procurement Assessment</a:t>
            </a:r>
            <a:endParaRPr lang="en-US" sz="3300" dirty="0">
              <a:solidFill>
                <a:srgbClr val="FFFF00"/>
              </a:solidFill>
              <a:latin typeface="+mj-lt"/>
            </a:endParaRPr>
          </a:p>
        </p:txBody>
      </p:sp>
      <p:sp>
        <p:nvSpPr>
          <p:cNvPr id="3" name="Slide Number Placeholder 2"/>
          <p:cNvSpPr>
            <a:spLocks noGrp="1"/>
          </p:cNvSpPr>
          <p:nvPr>
            <p:ph type="sldNum" sz="quarter" idx="15"/>
          </p:nvPr>
        </p:nvSpPr>
        <p:spPr>
          <a:xfrm>
            <a:off x="8689631" y="5666218"/>
            <a:ext cx="238125" cy="273844"/>
          </a:xfrm>
        </p:spPr>
        <p:txBody>
          <a:bodyPr/>
          <a:lstStyle/>
          <a:p>
            <a:pPr>
              <a:defRPr/>
            </a:pPr>
            <a:fld id="{DFFC0A35-1E45-4ADB-8D5F-5BAB5588ADAB}" type="slidenum">
              <a:rPr lang="en-US">
                <a:solidFill>
                  <a:prstClr val="black">
                    <a:lumMod val="75000"/>
                    <a:lumOff val="25000"/>
                  </a:prstClr>
                </a:solidFill>
              </a:rPr>
              <a:pPr>
                <a:defRPr/>
              </a:pPr>
              <a:t>24</a:t>
            </a:fld>
            <a:endParaRPr lang="en-US" dirty="0">
              <a:solidFill>
                <a:prstClr val="black">
                  <a:lumMod val="75000"/>
                  <a:lumOff val="25000"/>
                </a:prstClr>
              </a:solidFill>
            </a:endParaRPr>
          </a:p>
        </p:txBody>
      </p:sp>
      <p:sp>
        <p:nvSpPr>
          <p:cNvPr id="5" name="Content Placeholder 2"/>
          <p:cNvSpPr txBox="1">
            <a:spLocks/>
          </p:cNvSpPr>
          <p:nvPr/>
        </p:nvSpPr>
        <p:spPr>
          <a:xfrm>
            <a:off x="241590" y="990599"/>
            <a:ext cx="8686165" cy="5242775"/>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fontAlgn="auto">
              <a:spcBef>
                <a:spcPts val="1800"/>
              </a:spcBef>
              <a:buNone/>
            </a:pPr>
            <a:r>
              <a:rPr lang="en-US" dirty="0">
                <a:solidFill>
                  <a:srgbClr val="7030A0"/>
                </a:solidFill>
                <a:latin typeface="Franklin Gothic Book" panose="020B0503020102020204"/>
              </a:rPr>
              <a:t>Under Component 1, </a:t>
            </a:r>
            <a:endParaRPr lang="en-US" dirty="0" smtClean="0">
              <a:solidFill>
                <a:srgbClr val="7030A0"/>
              </a:solidFill>
              <a:latin typeface="Franklin Gothic Book" panose="020B0503020102020204"/>
            </a:endParaRPr>
          </a:p>
          <a:p>
            <a:pPr fontAlgn="auto">
              <a:spcBef>
                <a:spcPts val="1800"/>
              </a:spcBef>
            </a:pPr>
            <a:r>
              <a:rPr lang="en-US" b="0" dirty="0" smtClean="0">
                <a:solidFill>
                  <a:srgbClr val="191B0E"/>
                </a:solidFill>
                <a:latin typeface="Franklin Gothic Book" panose="020B0503020102020204"/>
              </a:rPr>
              <a:t>During appraisal an individual </a:t>
            </a:r>
            <a:r>
              <a:rPr lang="en-US" b="0" dirty="0">
                <a:solidFill>
                  <a:srgbClr val="191B0E"/>
                </a:solidFill>
                <a:latin typeface="Franklin Gothic Book" panose="020B0503020102020204"/>
              </a:rPr>
              <a:t>procurement assessment was carried out for each of the 19 ACE entities, to </a:t>
            </a:r>
            <a:r>
              <a:rPr lang="en-US" b="0" dirty="0" smtClean="0">
                <a:solidFill>
                  <a:srgbClr val="191B0E"/>
                </a:solidFill>
                <a:latin typeface="Franklin Gothic Book" panose="020B0503020102020204"/>
              </a:rPr>
              <a:t>identify the </a:t>
            </a:r>
            <a:r>
              <a:rPr lang="en-US" b="0" dirty="0">
                <a:solidFill>
                  <a:srgbClr val="191B0E"/>
                </a:solidFill>
                <a:latin typeface="Franklin Gothic Book" panose="020B0503020102020204"/>
              </a:rPr>
              <a:t>procurement risks for project implementation, and also the recommended mitigation </a:t>
            </a:r>
            <a:r>
              <a:rPr lang="en-US" b="0" dirty="0" smtClean="0">
                <a:solidFill>
                  <a:srgbClr val="191B0E"/>
                </a:solidFill>
                <a:latin typeface="Franklin Gothic Book" panose="020B0503020102020204"/>
              </a:rPr>
              <a:t>and strengthening </a:t>
            </a:r>
            <a:r>
              <a:rPr lang="en-US" b="0" dirty="0">
                <a:solidFill>
                  <a:srgbClr val="191B0E"/>
                </a:solidFill>
                <a:latin typeface="Franklin Gothic Book" panose="020B0503020102020204"/>
              </a:rPr>
              <a:t>measures</a:t>
            </a:r>
            <a:r>
              <a:rPr lang="en-US" b="0" dirty="0" smtClean="0">
                <a:solidFill>
                  <a:srgbClr val="191B0E"/>
                </a:solidFill>
                <a:latin typeface="Franklin Gothic Book" panose="020B0503020102020204"/>
              </a:rPr>
              <a:t>, (NB: 2</a:t>
            </a:r>
            <a:r>
              <a:rPr lang="en-US" b="0" baseline="30000" dirty="0" smtClean="0">
                <a:solidFill>
                  <a:srgbClr val="191B0E"/>
                </a:solidFill>
                <a:latin typeface="Franklin Gothic Book" panose="020B0503020102020204"/>
              </a:rPr>
              <a:t>nd</a:t>
            </a:r>
            <a:r>
              <a:rPr lang="en-US" b="0" dirty="0" smtClean="0">
                <a:solidFill>
                  <a:srgbClr val="191B0E"/>
                </a:solidFill>
                <a:latin typeface="Franklin Gothic Book" panose="020B0503020102020204"/>
              </a:rPr>
              <a:t> Step)</a:t>
            </a:r>
          </a:p>
          <a:p>
            <a:pPr lvl="1" fontAlgn="auto">
              <a:spcBef>
                <a:spcPts val="1800"/>
              </a:spcBef>
            </a:pPr>
            <a:r>
              <a:rPr lang="en-US" b="0" dirty="0">
                <a:solidFill>
                  <a:srgbClr val="191B0E"/>
                </a:solidFill>
                <a:latin typeface="Franklin Gothic Book" panose="020B0503020102020204"/>
              </a:rPr>
              <a:t>The project </a:t>
            </a:r>
            <a:r>
              <a:rPr lang="en-US" b="0" dirty="0" smtClean="0">
                <a:solidFill>
                  <a:srgbClr val="191B0E"/>
                </a:solidFill>
                <a:latin typeface="Franklin Gothic Book" panose="020B0503020102020204"/>
              </a:rPr>
              <a:t>will provide </a:t>
            </a:r>
            <a:r>
              <a:rPr lang="en-US" b="0" dirty="0">
                <a:solidFill>
                  <a:srgbClr val="191B0E"/>
                </a:solidFill>
                <a:latin typeface="Franklin Gothic Book" panose="020B0503020102020204"/>
              </a:rPr>
              <a:t>implementation support to the selected ACE institutions to assist in addressing </a:t>
            </a:r>
            <a:r>
              <a:rPr lang="en-US" b="0" dirty="0" smtClean="0">
                <a:solidFill>
                  <a:srgbClr val="191B0E"/>
                </a:solidFill>
                <a:latin typeface="Franklin Gothic Book" panose="020B0503020102020204"/>
              </a:rPr>
              <a:t>the mitigation </a:t>
            </a:r>
            <a:r>
              <a:rPr lang="en-US" b="0" dirty="0">
                <a:solidFill>
                  <a:srgbClr val="191B0E"/>
                </a:solidFill>
                <a:latin typeface="Franklin Gothic Book" panose="020B0503020102020204"/>
              </a:rPr>
              <a:t>measures identified.</a:t>
            </a:r>
            <a:endParaRPr lang="en-US" b="0" dirty="0" smtClean="0">
              <a:solidFill>
                <a:srgbClr val="191B0E"/>
              </a:solidFill>
              <a:latin typeface="Franklin Gothic Book" panose="020B0503020102020204"/>
            </a:endParaRPr>
          </a:p>
          <a:p>
            <a:pPr marL="0" indent="0" fontAlgn="auto">
              <a:spcBef>
                <a:spcPts val="1800"/>
              </a:spcBef>
              <a:buNone/>
            </a:pPr>
            <a:r>
              <a:rPr lang="en-US" dirty="0">
                <a:solidFill>
                  <a:srgbClr val="7030A0"/>
                </a:solidFill>
                <a:latin typeface="Franklin Gothic Book" panose="020B0503020102020204"/>
              </a:rPr>
              <a:t>Under Component </a:t>
            </a:r>
            <a:r>
              <a:rPr lang="en-US" dirty="0" smtClean="0">
                <a:solidFill>
                  <a:srgbClr val="7030A0"/>
                </a:solidFill>
                <a:latin typeface="Franklin Gothic Book" panose="020B0503020102020204"/>
              </a:rPr>
              <a:t>2, </a:t>
            </a:r>
            <a:endParaRPr lang="en-US" dirty="0">
              <a:solidFill>
                <a:srgbClr val="7030A0"/>
              </a:solidFill>
              <a:latin typeface="Franklin Gothic Book" panose="020B0503020102020204"/>
            </a:endParaRPr>
          </a:p>
          <a:p>
            <a:pPr fontAlgn="auto">
              <a:spcBef>
                <a:spcPts val="1800"/>
              </a:spcBef>
            </a:pPr>
            <a:r>
              <a:rPr lang="en-US" b="0" dirty="0">
                <a:solidFill>
                  <a:srgbClr val="191B0E"/>
                </a:solidFill>
                <a:latin typeface="Franklin Gothic Book" panose="020B0503020102020204"/>
              </a:rPr>
              <a:t>the procurement risk assessments were </a:t>
            </a:r>
            <a:r>
              <a:rPr lang="en-US" b="0" dirty="0" smtClean="0">
                <a:solidFill>
                  <a:srgbClr val="191B0E"/>
                </a:solidFill>
                <a:latin typeface="Franklin Gothic Book" panose="020B0503020102020204"/>
              </a:rPr>
              <a:t>also completed </a:t>
            </a:r>
            <a:r>
              <a:rPr lang="en-US" b="0" dirty="0">
                <a:solidFill>
                  <a:srgbClr val="191B0E"/>
                </a:solidFill>
                <a:latin typeface="Franklin Gothic Book" panose="020B0503020102020204"/>
              </a:rPr>
              <a:t>for the RFU hosted within AAU, for National Universities Commission, </a:t>
            </a:r>
            <a:r>
              <a:rPr lang="en-US" b="0" dirty="0" smtClean="0">
                <a:solidFill>
                  <a:srgbClr val="191B0E"/>
                </a:solidFill>
                <a:latin typeface="Franklin Gothic Book" panose="020B0503020102020204"/>
              </a:rPr>
              <a:t>Nigeria and </a:t>
            </a:r>
            <a:r>
              <a:rPr lang="en-US" b="0" dirty="0">
                <a:solidFill>
                  <a:srgbClr val="191B0E"/>
                </a:solidFill>
                <a:latin typeface="Franklin Gothic Book" panose="020B0503020102020204"/>
              </a:rPr>
              <a:t>for the project management unit in The Gambia</a:t>
            </a:r>
            <a:r>
              <a:rPr lang="en-US" b="0" dirty="0" smtClean="0">
                <a:solidFill>
                  <a:srgbClr val="191B0E"/>
                </a:solidFill>
                <a:latin typeface="Franklin Gothic Book" panose="020B0503020102020204"/>
              </a:rPr>
              <a:t>. </a:t>
            </a:r>
          </a:p>
          <a:p>
            <a:pPr lvl="1" fontAlgn="auto">
              <a:spcBef>
                <a:spcPts val="1800"/>
              </a:spcBef>
            </a:pPr>
            <a:r>
              <a:rPr lang="en-US" b="0" dirty="0" smtClean="0">
                <a:solidFill>
                  <a:srgbClr val="191B0E"/>
                </a:solidFill>
                <a:latin typeface="Franklin Gothic Book" panose="020B0503020102020204"/>
              </a:rPr>
              <a:t>The </a:t>
            </a:r>
            <a:r>
              <a:rPr lang="en-US" b="0" dirty="0">
                <a:solidFill>
                  <a:srgbClr val="191B0E"/>
                </a:solidFill>
                <a:latin typeface="Franklin Gothic Book" panose="020B0503020102020204"/>
              </a:rPr>
              <a:t>project will provide implementation support </a:t>
            </a:r>
            <a:r>
              <a:rPr lang="en-US" b="0" dirty="0" smtClean="0">
                <a:solidFill>
                  <a:srgbClr val="191B0E"/>
                </a:solidFill>
                <a:latin typeface="Franklin Gothic Book" panose="020B0503020102020204"/>
              </a:rPr>
              <a:t>to </a:t>
            </a:r>
            <a:r>
              <a:rPr lang="en-US" b="0" dirty="0">
                <a:solidFill>
                  <a:srgbClr val="191B0E"/>
                </a:solidFill>
                <a:latin typeface="Franklin Gothic Book" panose="020B0503020102020204"/>
              </a:rPr>
              <a:t>assist in addressing the mitigation measures identified.</a:t>
            </a:r>
          </a:p>
          <a:p>
            <a:pPr fontAlgn="auto">
              <a:spcBef>
                <a:spcPts val="1800"/>
              </a:spcBef>
            </a:pPr>
            <a:endParaRPr lang="en-US" b="0" dirty="0">
              <a:solidFill>
                <a:srgbClr val="191B0E"/>
              </a:solidFill>
              <a:latin typeface="Franklin Gothic Book" panose="020B0503020102020204"/>
            </a:endParaRPr>
          </a:p>
        </p:txBody>
      </p:sp>
    </p:spTree>
    <p:extLst>
      <p:ext uri="{BB962C8B-B14F-4D97-AF65-F5344CB8AC3E}">
        <p14:creationId xmlns:p14="http://schemas.microsoft.com/office/powerpoint/2010/main" val="295801766"/>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589" y="0"/>
            <a:ext cx="8686166" cy="567929"/>
          </a:xfrm>
          <a:solidFill>
            <a:srgbClr val="002060"/>
          </a:solidFill>
        </p:spPr>
        <p:style>
          <a:lnRef idx="1">
            <a:schemeClr val="accent2"/>
          </a:lnRef>
          <a:fillRef idx="3">
            <a:schemeClr val="accent2"/>
          </a:fillRef>
          <a:effectRef idx="2">
            <a:schemeClr val="accent2"/>
          </a:effectRef>
          <a:fontRef idx="minor">
            <a:schemeClr val="lt1"/>
          </a:fontRef>
        </p:style>
        <p:txBody>
          <a:bodyPr>
            <a:noAutofit/>
          </a:bodyPr>
          <a:lstStyle/>
          <a:p>
            <a:pPr algn="ctr">
              <a:spcBef>
                <a:spcPts val="0"/>
              </a:spcBef>
              <a:defRPr/>
            </a:pPr>
            <a:r>
              <a:rPr lang="en-US" sz="3300" dirty="0" smtClean="0">
                <a:solidFill>
                  <a:srgbClr val="FFFF00"/>
                </a:solidFill>
                <a:latin typeface="+mj-lt"/>
                <a:cs typeface="Times New Roman"/>
              </a:rPr>
              <a:t>Procurement Assessment</a:t>
            </a:r>
            <a:endParaRPr lang="en-US" sz="3300" dirty="0">
              <a:solidFill>
                <a:srgbClr val="FFFF00"/>
              </a:solidFill>
              <a:latin typeface="+mj-lt"/>
            </a:endParaRPr>
          </a:p>
        </p:txBody>
      </p:sp>
      <p:sp>
        <p:nvSpPr>
          <p:cNvPr id="3" name="Slide Number Placeholder 2"/>
          <p:cNvSpPr>
            <a:spLocks noGrp="1"/>
          </p:cNvSpPr>
          <p:nvPr>
            <p:ph type="sldNum" sz="quarter" idx="15"/>
          </p:nvPr>
        </p:nvSpPr>
        <p:spPr>
          <a:xfrm>
            <a:off x="8689631" y="5666218"/>
            <a:ext cx="238125" cy="273844"/>
          </a:xfrm>
        </p:spPr>
        <p:txBody>
          <a:bodyPr/>
          <a:lstStyle/>
          <a:p>
            <a:pPr>
              <a:defRPr/>
            </a:pPr>
            <a:fld id="{DFFC0A35-1E45-4ADB-8D5F-5BAB5588ADAB}" type="slidenum">
              <a:rPr lang="en-US">
                <a:solidFill>
                  <a:prstClr val="black">
                    <a:lumMod val="75000"/>
                    <a:lumOff val="25000"/>
                  </a:prstClr>
                </a:solidFill>
              </a:rPr>
              <a:pPr>
                <a:defRPr/>
              </a:pPr>
              <a:t>25</a:t>
            </a:fld>
            <a:endParaRPr lang="en-US" dirty="0">
              <a:solidFill>
                <a:prstClr val="black">
                  <a:lumMod val="75000"/>
                  <a:lumOff val="25000"/>
                </a:prstClr>
              </a:solidFill>
            </a:endParaRPr>
          </a:p>
        </p:txBody>
      </p:sp>
      <p:sp>
        <p:nvSpPr>
          <p:cNvPr id="5" name="Content Placeholder 2"/>
          <p:cNvSpPr txBox="1">
            <a:spLocks/>
          </p:cNvSpPr>
          <p:nvPr/>
        </p:nvSpPr>
        <p:spPr>
          <a:xfrm>
            <a:off x="241590" y="567929"/>
            <a:ext cx="8686165" cy="5719660"/>
          </a:xfrm>
          <a:prstGeom prst="rect">
            <a:avLst/>
          </a:prstGeom>
        </p:spPr>
        <p:txBody>
          <a:bodyPr vert="horz" lIns="91440" tIns="45720" rIns="91440" bIns="45720" rtlCol="0">
            <a:normAutofit fontScale="85000" lnSpcReduction="20000"/>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0" indent="0" fontAlgn="auto">
              <a:spcBef>
                <a:spcPts val="600"/>
              </a:spcBef>
              <a:buNone/>
            </a:pPr>
            <a:r>
              <a:rPr lang="en-US" dirty="0">
                <a:solidFill>
                  <a:srgbClr val="7030A0"/>
                </a:solidFill>
                <a:latin typeface="Franklin Gothic Book" panose="020B0503020102020204"/>
              </a:rPr>
              <a:t>Under Component 1, </a:t>
            </a:r>
            <a:endParaRPr lang="en-US" dirty="0" smtClean="0">
              <a:solidFill>
                <a:srgbClr val="7030A0"/>
              </a:solidFill>
              <a:latin typeface="Franklin Gothic Book" panose="020B0503020102020204"/>
            </a:endParaRPr>
          </a:p>
          <a:p>
            <a:pPr fontAlgn="auto">
              <a:spcBef>
                <a:spcPts val="600"/>
              </a:spcBef>
            </a:pPr>
            <a:r>
              <a:rPr lang="en-US" b="0" dirty="0">
                <a:solidFill>
                  <a:srgbClr val="191B0E"/>
                </a:solidFill>
                <a:latin typeface="Franklin Gothic Book" panose="020B0503020102020204"/>
              </a:rPr>
              <a:t>Assessment. </a:t>
            </a:r>
            <a:r>
              <a:rPr lang="en-US" u="sng" dirty="0" smtClean="0">
                <a:solidFill>
                  <a:srgbClr val="C00000"/>
                </a:solidFill>
                <a:latin typeface="Franklin Gothic Book" panose="020B0503020102020204"/>
              </a:rPr>
              <a:t>In line with Results Based </a:t>
            </a:r>
            <a:r>
              <a:rPr lang="en-US" b="0" dirty="0" smtClean="0">
                <a:solidFill>
                  <a:srgbClr val="191B0E"/>
                </a:solidFill>
                <a:latin typeface="Franklin Gothic Book" panose="020B0503020102020204"/>
              </a:rPr>
              <a:t>(a</a:t>
            </a:r>
            <a:r>
              <a:rPr lang="en-US" b="0" dirty="0">
                <a:solidFill>
                  <a:srgbClr val="191B0E"/>
                </a:solidFill>
                <a:latin typeface="Franklin Gothic Book" panose="020B0503020102020204"/>
              </a:rPr>
              <a:t>) carry out an assessment of the </a:t>
            </a:r>
            <a:r>
              <a:rPr lang="en-US" b="0" dirty="0" smtClean="0">
                <a:solidFill>
                  <a:srgbClr val="191B0E"/>
                </a:solidFill>
                <a:latin typeface="Franklin Gothic Book" panose="020B0503020102020204"/>
              </a:rPr>
              <a:t>proposed Program’s </a:t>
            </a:r>
            <a:r>
              <a:rPr lang="en-US" b="0" dirty="0">
                <a:solidFill>
                  <a:srgbClr val="191B0E"/>
                </a:solidFill>
                <a:latin typeface="Franklin Gothic Book" panose="020B0503020102020204"/>
              </a:rPr>
              <a:t>fiduciary systems, including consideration of how the Program handles </a:t>
            </a:r>
            <a:r>
              <a:rPr lang="en-US" b="0" dirty="0" smtClean="0">
                <a:solidFill>
                  <a:srgbClr val="191B0E"/>
                </a:solidFill>
                <a:latin typeface="Franklin Gothic Book" panose="020B0503020102020204"/>
              </a:rPr>
              <a:t>the risks </a:t>
            </a:r>
            <a:r>
              <a:rPr lang="en-US" b="0" dirty="0">
                <a:solidFill>
                  <a:srgbClr val="191B0E"/>
                </a:solidFill>
                <a:latin typeface="Franklin Gothic Book" panose="020B0503020102020204"/>
              </a:rPr>
              <a:t>of fraud and corruption; and (b) develop a reference against which </a:t>
            </a:r>
            <a:r>
              <a:rPr lang="en-US" b="0" dirty="0" smtClean="0">
                <a:solidFill>
                  <a:srgbClr val="191B0E"/>
                </a:solidFill>
                <a:latin typeface="Franklin Gothic Book" panose="020B0503020102020204"/>
              </a:rPr>
              <a:t>fiduciary performance </a:t>
            </a:r>
            <a:r>
              <a:rPr lang="en-US" b="0" dirty="0">
                <a:solidFill>
                  <a:srgbClr val="191B0E"/>
                </a:solidFill>
                <a:latin typeface="Franklin Gothic Book" panose="020B0503020102020204"/>
              </a:rPr>
              <a:t>during Program implementation will be monitored. </a:t>
            </a:r>
            <a:endParaRPr lang="en-US" b="0" dirty="0" smtClean="0">
              <a:solidFill>
                <a:srgbClr val="191B0E"/>
              </a:solidFill>
              <a:latin typeface="Franklin Gothic Book" panose="020B0503020102020204"/>
            </a:endParaRPr>
          </a:p>
          <a:p>
            <a:pPr fontAlgn="auto">
              <a:spcBef>
                <a:spcPts val="600"/>
              </a:spcBef>
            </a:pPr>
            <a:r>
              <a:rPr lang="en-US" b="0" dirty="0" smtClean="0">
                <a:solidFill>
                  <a:srgbClr val="191B0E"/>
                </a:solidFill>
                <a:latin typeface="Franklin Gothic Book" panose="020B0503020102020204"/>
              </a:rPr>
              <a:t>On </a:t>
            </a:r>
            <a:r>
              <a:rPr lang="en-US" b="0" dirty="0">
                <a:solidFill>
                  <a:srgbClr val="191B0E"/>
                </a:solidFill>
                <a:latin typeface="Franklin Gothic Book" panose="020B0503020102020204"/>
              </a:rPr>
              <a:t>the basis of </a:t>
            </a:r>
            <a:r>
              <a:rPr lang="en-US" b="0" dirty="0" smtClean="0">
                <a:solidFill>
                  <a:srgbClr val="191B0E"/>
                </a:solidFill>
                <a:latin typeface="Franklin Gothic Book" panose="020B0503020102020204"/>
              </a:rPr>
              <a:t>the assessment </a:t>
            </a:r>
            <a:r>
              <a:rPr lang="en-US" b="0" dirty="0">
                <a:solidFill>
                  <a:srgbClr val="191B0E"/>
                </a:solidFill>
                <a:latin typeface="Franklin Gothic Book" panose="020B0503020102020204"/>
              </a:rPr>
              <a:t>findings, fiduciary specialists then work with the borrower to </a:t>
            </a:r>
            <a:r>
              <a:rPr lang="en-US" b="0" dirty="0" smtClean="0">
                <a:solidFill>
                  <a:srgbClr val="191B0E"/>
                </a:solidFill>
                <a:latin typeface="Franklin Gothic Book" panose="020B0503020102020204"/>
              </a:rPr>
              <a:t>identify measures </a:t>
            </a:r>
            <a:r>
              <a:rPr lang="en-US" b="0" dirty="0">
                <a:solidFill>
                  <a:srgbClr val="191B0E"/>
                </a:solidFill>
                <a:latin typeface="Franklin Gothic Book" panose="020B0503020102020204"/>
              </a:rPr>
              <a:t>to strengthen the Program’s fiduciary systems and to address gaps. </a:t>
            </a:r>
            <a:r>
              <a:rPr lang="en-US" b="0" dirty="0" smtClean="0">
                <a:solidFill>
                  <a:srgbClr val="191B0E"/>
                </a:solidFill>
                <a:latin typeface="Franklin Gothic Book" panose="020B0503020102020204"/>
              </a:rPr>
              <a:t>These measures </a:t>
            </a:r>
            <a:r>
              <a:rPr lang="en-US" b="0" dirty="0">
                <a:solidFill>
                  <a:srgbClr val="191B0E"/>
                </a:solidFill>
                <a:latin typeface="Franklin Gothic Book" panose="020B0503020102020204"/>
              </a:rPr>
              <a:t>are an input to the PAP to be agreed, as needed, between the borrower </a:t>
            </a:r>
            <a:r>
              <a:rPr lang="en-US" b="0" dirty="0" smtClean="0">
                <a:solidFill>
                  <a:srgbClr val="191B0E"/>
                </a:solidFill>
                <a:latin typeface="Franklin Gothic Book" panose="020B0503020102020204"/>
              </a:rPr>
              <a:t>and the </a:t>
            </a:r>
            <a:r>
              <a:rPr lang="en-US" b="0" dirty="0">
                <a:solidFill>
                  <a:srgbClr val="191B0E"/>
                </a:solidFill>
                <a:latin typeface="Franklin Gothic Book" panose="020B0503020102020204"/>
              </a:rPr>
              <a:t>Bank, containing priority actions that the borrower agrees to carry out during</a:t>
            </a:r>
          </a:p>
          <a:p>
            <a:pPr fontAlgn="auto">
              <a:spcBef>
                <a:spcPts val="600"/>
              </a:spcBef>
            </a:pPr>
            <a:r>
              <a:rPr lang="en-US" b="0" dirty="0">
                <a:solidFill>
                  <a:srgbClr val="191B0E"/>
                </a:solidFill>
                <a:latin typeface="Franklin Gothic Book" panose="020B0503020102020204"/>
              </a:rPr>
              <a:t>Program implementation. They may be considered for inclusion as </a:t>
            </a:r>
            <a:r>
              <a:rPr lang="en-US" b="0" dirty="0" smtClean="0">
                <a:solidFill>
                  <a:srgbClr val="191B0E"/>
                </a:solidFill>
                <a:latin typeface="Franklin Gothic Book" panose="020B0503020102020204"/>
              </a:rPr>
              <a:t>disbursement linked indicators </a:t>
            </a:r>
            <a:r>
              <a:rPr lang="en-US" b="0" dirty="0">
                <a:solidFill>
                  <a:srgbClr val="191B0E"/>
                </a:solidFill>
                <a:latin typeface="Franklin Gothic Book" panose="020B0503020102020204"/>
              </a:rPr>
              <a:t>(DLIs) for the </a:t>
            </a:r>
            <a:r>
              <a:rPr lang="en-US" b="0" dirty="0" smtClean="0">
                <a:solidFill>
                  <a:srgbClr val="191B0E"/>
                </a:solidFill>
                <a:latin typeface="Franklin Gothic Book" panose="020B0503020102020204"/>
              </a:rPr>
              <a:t>Program </a:t>
            </a:r>
            <a:r>
              <a:rPr lang="en-US" dirty="0" smtClean="0">
                <a:solidFill>
                  <a:srgbClr val="C00000"/>
                </a:solidFill>
                <a:latin typeface="Franklin Gothic Book" panose="020B0503020102020204"/>
              </a:rPr>
              <a:t>(Hence the DLI#4- 4.1 and 4.2)</a:t>
            </a:r>
            <a:r>
              <a:rPr lang="en-US" b="0" dirty="0">
                <a:solidFill>
                  <a:srgbClr val="191B0E"/>
                </a:solidFill>
                <a:latin typeface="Franklin Gothic Book" panose="020B0503020102020204"/>
              </a:rPr>
              <a:t>.</a:t>
            </a:r>
            <a:r>
              <a:rPr lang="en-US" b="0" dirty="0" smtClean="0">
                <a:solidFill>
                  <a:srgbClr val="191B0E"/>
                </a:solidFill>
                <a:latin typeface="Franklin Gothic Book" panose="020B0503020102020204"/>
              </a:rPr>
              <a:t> </a:t>
            </a:r>
          </a:p>
          <a:p>
            <a:pPr fontAlgn="auto">
              <a:spcBef>
                <a:spcPts val="600"/>
              </a:spcBef>
            </a:pPr>
            <a:r>
              <a:rPr lang="en-US" b="0" dirty="0" smtClean="0">
                <a:solidFill>
                  <a:srgbClr val="191B0E"/>
                </a:solidFill>
                <a:latin typeface="Franklin Gothic Book" panose="020B0503020102020204"/>
              </a:rPr>
              <a:t>The </a:t>
            </a:r>
            <a:r>
              <a:rPr lang="en-US" b="0" dirty="0">
                <a:solidFill>
                  <a:srgbClr val="191B0E"/>
                </a:solidFill>
                <a:latin typeface="Franklin Gothic Book" panose="020B0503020102020204"/>
              </a:rPr>
              <a:t>final fiduciary </a:t>
            </a:r>
            <a:r>
              <a:rPr lang="en-US" b="0" dirty="0" smtClean="0">
                <a:solidFill>
                  <a:srgbClr val="191B0E"/>
                </a:solidFill>
                <a:latin typeface="Franklin Gothic Book" panose="020B0503020102020204"/>
              </a:rPr>
              <a:t>systems assessment </a:t>
            </a:r>
            <a:r>
              <a:rPr lang="en-US" b="0" dirty="0">
                <a:solidFill>
                  <a:srgbClr val="191B0E"/>
                </a:solidFill>
                <a:latin typeface="Franklin Gothic Book" panose="020B0503020102020204"/>
              </a:rPr>
              <a:t>is disclosed at the same time as the PAD</a:t>
            </a:r>
            <a:r>
              <a:rPr lang="en-US" b="0" dirty="0" smtClean="0">
                <a:solidFill>
                  <a:srgbClr val="191B0E"/>
                </a:solidFill>
                <a:latin typeface="Franklin Gothic Book" panose="020B0503020102020204"/>
              </a:rPr>
              <a:t>.</a:t>
            </a:r>
          </a:p>
          <a:p>
            <a:pPr lvl="1" fontAlgn="auto">
              <a:spcBef>
                <a:spcPts val="600"/>
              </a:spcBef>
            </a:pPr>
            <a:r>
              <a:rPr lang="en-US" dirty="0">
                <a:solidFill>
                  <a:srgbClr val="002060"/>
                </a:solidFill>
                <a:latin typeface="Franklin Gothic Book" panose="020B0503020102020204"/>
              </a:rPr>
              <a:t>As part of overall implementation support, task teams and </a:t>
            </a:r>
            <a:r>
              <a:rPr lang="en-US" dirty="0" smtClean="0">
                <a:solidFill>
                  <a:srgbClr val="002060"/>
                </a:solidFill>
                <a:latin typeface="Franklin Gothic Book" panose="020B0503020102020204"/>
              </a:rPr>
              <a:t>fiduciary specialists </a:t>
            </a:r>
            <a:r>
              <a:rPr lang="en-US" dirty="0">
                <a:solidFill>
                  <a:srgbClr val="002060"/>
                </a:solidFill>
                <a:latin typeface="Franklin Gothic Book" panose="020B0503020102020204"/>
              </a:rPr>
              <a:t>monitor Program performance on fiduciary aspects of the Program </a:t>
            </a:r>
            <a:r>
              <a:rPr lang="en-US" dirty="0" smtClean="0">
                <a:solidFill>
                  <a:srgbClr val="002060"/>
                </a:solidFill>
                <a:latin typeface="Franklin Gothic Book" panose="020B0503020102020204"/>
              </a:rPr>
              <a:t>and support </a:t>
            </a:r>
            <a:r>
              <a:rPr lang="en-US" dirty="0">
                <a:solidFill>
                  <a:srgbClr val="002060"/>
                </a:solidFill>
                <a:latin typeface="Franklin Gothic Book" panose="020B0503020102020204"/>
              </a:rPr>
              <a:t>the borrower in implementing </a:t>
            </a:r>
            <a:r>
              <a:rPr lang="en-US" dirty="0" smtClean="0">
                <a:solidFill>
                  <a:srgbClr val="002060"/>
                </a:solidFill>
                <a:latin typeface="Franklin Gothic Book" panose="020B0503020102020204"/>
              </a:rPr>
              <a:t>agreed measures.</a:t>
            </a:r>
          </a:p>
          <a:p>
            <a:pPr lvl="1" fontAlgn="auto">
              <a:spcBef>
                <a:spcPts val="600"/>
              </a:spcBef>
            </a:pPr>
            <a:r>
              <a:rPr lang="en-US" dirty="0" smtClean="0">
                <a:solidFill>
                  <a:srgbClr val="FF0000"/>
                </a:solidFill>
                <a:latin typeface="Franklin Gothic Book" panose="020B0503020102020204"/>
              </a:rPr>
              <a:t>NB: High Value procurement deemed by the TTL as priority will be treated as IPF Prior Review Procurement receiving Bank procurement review, </a:t>
            </a:r>
            <a:endParaRPr lang="en-US" dirty="0" smtClean="0">
              <a:solidFill>
                <a:srgbClr val="FF0000"/>
              </a:solidFill>
              <a:latin typeface="Franklin Gothic Book" panose="020B0503020102020204"/>
            </a:endParaRPr>
          </a:p>
          <a:p>
            <a:pPr marL="0" indent="0" fontAlgn="auto">
              <a:spcBef>
                <a:spcPts val="600"/>
              </a:spcBef>
              <a:buNone/>
            </a:pPr>
            <a:r>
              <a:rPr lang="en-US" dirty="0">
                <a:solidFill>
                  <a:srgbClr val="7030A0"/>
                </a:solidFill>
                <a:latin typeface="Franklin Gothic Book" panose="020B0503020102020204"/>
              </a:rPr>
              <a:t>Under Component </a:t>
            </a:r>
            <a:r>
              <a:rPr lang="en-US" dirty="0" smtClean="0">
                <a:solidFill>
                  <a:srgbClr val="7030A0"/>
                </a:solidFill>
                <a:latin typeface="Franklin Gothic Book" panose="020B0503020102020204"/>
              </a:rPr>
              <a:t>2, </a:t>
            </a:r>
            <a:endParaRPr lang="en-US" dirty="0">
              <a:solidFill>
                <a:srgbClr val="7030A0"/>
              </a:solidFill>
              <a:latin typeface="Franklin Gothic Book" panose="020B0503020102020204"/>
            </a:endParaRPr>
          </a:p>
          <a:p>
            <a:pPr fontAlgn="auto">
              <a:spcBef>
                <a:spcPts val="600"/>
              </a:spcBef>
            </a:pPr>
            <a:r>
              <a:rPr lang="en-US" b="0" dirty="0">
                <a:solidFill>
                  <a:srgbClr val="191B0E"/>
                </a:solidFill>
                <a:latin typeface="Franklin Gothic Book" panose="020B0503020102020204"/>
              </a:rPr>
              <a:t>the procurement risk assessments were </a:t>
            </a:r>
            <a:r>
              <a:rPr lang="en-US" b="0" dirty="0" smtClean="0">
                <a:solidFill>
                  <a:srgbClr val="191B0E"/>
                </a:solidFill>
                <a:latin typeface="Franklin Gothic Book" panose="020B0503020102020204"/>
              </a:rPr>
              <a:t>also completed </a:t>
            </a:r>
            <a:r>
              <a:rPr lang="en-US" u="sng" dirty="0" smtClean="0">
                <a:solidFill>
                  <a:srgbClr val="C00000"/>
                </a:solidFill>
                <a:latin typeface="Franklin Gothic Book" panose="020B0503020102020204"/>
              </a:rPr>
              <a:t>in line with  IPF </a:t>
            </a:r>
            <a:r>
              <a:rPr lang="en-US" b="0" dirty="0" smtClean="0">
                <a:solidFill>
                  <a:srgbClr val="191B0E"/>
                </a:solidFill>
                <a:latin typeface="Franklin Gothic Book" panose="020B0503020102020204"/>
              </a:rPr>
              <a:t>for </a:t>
            </a:r>
            <a:r>
              <a:rPr lang="en-US" b="0" dirty="0">
                <a:solidFill>
                  <a:srgbClr val="191B0E"/>
                </a:solidFill>
                <a:latin typeface="Franklin Gothic Book" panose="020B0503020102020204"/>
              </a:rPr>
              <a:t>the RFU hosted within AAU, for National Universities Commission, </a:t>
            </a:r>
            <a:r>
              <a:rPr lang="en-US" b="0" dirty="0" smtClean="0">
                <a:solidFill>
                  <a:srgbClr val="191B0E"/>
                </a:solidFill>
                <a:latin typeface="Franklin Gothic Book" panose="020B0503020102020204"/>
              </a:rPr>
              <a:t>Nigeria and </a:t>
            </a:r>
            <a:r>
              <a:rPr lang="en-US" b="0" dirty="0">
                <a:solidFill>
                  <a:srgbClr val="191B0E"/>
                </a:solidFill>
                <a:latin typeface="Franklin Gothic Book" panose="020B0503020102020204"/>
              </a:rPr>
              <a:t>for the project management unit in The Gambia</a:t>
            </a:r>
            <a:r>
              <a:rPr lang="en-US" b="0" dirty="0" smtClean="0">
                <a:solidFill>
                  <a:srgbClr val="191B0E"/>
                </a:solidFill>
                <a:latin typeface="Franklin Gothic Book" panose="020B0503020102020204"/>
              </a:rPr>
              <a:t>. </a:t>
            </a:r>
          </a:p>
          <a:p>
            <a:pPr lvl="1" fontAlgn="auto">
              <a:spcBef>
                <a:spcPts val="600"/>
              </a:spcBef>
            </a:pPr>
            <a:r>
              <a:rPr lang="en-US" b="0" dirty="0" smtClean="0">
                <a:solidFill>
                  <a:srgbClr val="191B0E"/>
                </a:solidFill>
                <a:latin typeface="Franklin Gothic Book" panose="020B0503020102020204"/>
              </a:rPr>
              <a:t>The </a:t>
            </a:r>
            <a:r>
              <a:rPr lang="en-US" b="0" dirty="0">
                <a:solidFill>
                  <a:srgbClr val="191B0E"/>
                </a:solidFill>
                <a:latin typeface="Franklin Gothic Book" panose="020B0503020102020204"/>
              </a:rPr>
              <a:t>project will provide implementation support </a:t>
            </a:r>
            <a:r>
              <a:rPr lang="en-US" b="0" dirty="0" smtClean="0">
                <a:solidFill>
                  <a:srgbClr val="191B0E"/>
                </a:solidFill>
                <a:latin typeface="Franklin Gothic Book" panose="020B0503020102020204"/>
              </a:rPr>
              <a:t>to </a:t>
            </a:r>
            <a:r>
              <a:rPr lang="en-US" b="0" dirty="0">
                <a:solidFill>
                  <a:srgbClr val="191B0E"/>
                </a:solidFill>
                <a:latin typeface="Franklin Gothic Book" panose="020B0503020102020204"/>
              </a:rPr>
              <a:t>assist in addressing the mitigation measures identified.</a:t>
            </a:r>
          </a:p>
          <a:p>
            <a:pPr fontAlgn="auto">
              <a:spcBef>
                <a:spcPts val="1800"/>
              </a:spcBef>
            </a:pPr>
            <a:endParaRPr lang="en-US" b="0" dirty="0">
              <a:solidFill>
                <a:srgbClr val="191B0E"/>
              </a:solidFill>
              <a:latin typeface="Franklin Gothic Book" panose="020B0503020102020204"/>
            </a:endParaRPr>
          </a:p>
        </p:txBody>
      </p:sp>
    </p:spTree>
    <p:extLst>
      <p:ext uri="{BB962C8B-B14F-4D97-AF65-F5344CB8AC3E}">
        <p14:creationId xmlns:p14="http://schemas.microsoft.com/office/powerpoint/2010/main" val="621749441"/>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590" y="0"/>
            <a:ext cx="8686166" cy="567929"/>
          </a:xfrm>
          <a:solidFill>
            <a:srgbClr val="002060"/>
          </a:solidFill>
        </p:spPr>
        <p:style>
          <a:lnRef idx="1">
            <a:schemeClr val="accent2"/>
          </a:lnRef>
          <a:fillRef idx="3">
            <a:schemeClr val="accent2"/>
          </a:fillRef>
          <a:effectRef idx="2">
            <a:schemeClr val="accent2"/>
          </a:effectRef>
          <a:fontRef idx="minor">
            <a:schemeClr val="lt1"/>
          </a:fontRef>
        </p:style>
        <p:txBody>
          <a:bodyPr>
            <a:noAutofit/>
          </a:bodyPr>
          <a:lstStyle/>
          <a:p>
            <a:pPr algn="ctr">
              <a:spcBef>
                <a:spcPts val="0"/>
              </a:spcBef>
              <a:defRPr/>
            </a:pPr>
            <a:r>
              <a:rPr lang="en-US" sz="3300" dirty="0">
                <a:solidFill>
                  <a:srgbClr val="FFFF00"/>
                </a:solidFill>
                <a:latin typeface="+mj-lt"/>
              </a:rPr>
              <a:t>Procurement DLIs associated with the Project</a:t>
            </a:r>
          </a:p>
        </p:txBody>
      </p:sp>
      <p:sp>
        <p:nvSpPr>
          <p:cNvPr id="3" name="Slide Number Placeholder 2"/>
          <p:cNvSpPr>
            <a:spLocks noGrp="1"/>
          </p:cNvSpPr>
          <p:nvPr>
            <p:ph type="sldNum" sz="quarter" idx="15"/>
          </p:nvPr>
        </p:nvSpPr>
        <p:spPr>
          <a:xfrm>
            <a:off x="8689631" y="5666218"/>
            <a:ext cx="238125" cy="273844"/>
          </a:xfrm>
        </p:spPr>
        <p:txBody>
          <a:bodyPr/>
          <a:lstStyle/>
          <a:p>
            <a:pPr>
              <a:defRPr/>
            </a:pPr>
            <a:fld id="{DFFC0A35-1E45-4ADB-8D5F-5BAB5588ADAB}" type="slidenum">
              <a:rPr lang="en-US">
                <a:solidFill>
                  <a:prstClr val="black">
                    <a:lumMod val="75000"/>
                    <a:lumOff val="25000"/>
                  </a:prstClr>
                </a:solidFill>
              </a:rPr>
              <a:pPr>
                <a:defRPr/>
              </a:pPr>
              <a:t>26</a:t>
            </a:fld>
            <a:endParaRPr lang="en-US" dirty="0">
              <a:solidFill>
                <a:prstClr val="black">
                  <a:lumMod val="75000"/>
                  <a:lumOff val="25000"/>
                </a:prstClr>
              </a:solidFill>
            </a:endParaRPr>
          </a:p>
        </p:txBody>
      </p:sp>
      <p:sp>
        <p:nvSpPr>
          <p:cNvPr id="5" name="Content Placeholder 2"/>
          <p:cNvSpPr txBox="1">
            <a:spLocks/>
          </p:cNvSpPr>
          <p:nvPr/>
        </p:nvSpPr>
        <p:spPr>
          <a:xfrm>
            <a:off x="374179" y="3679295"/>
            <a:ext cx="8010658" cy="5257800"/>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endPar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graphicFrame>
        <p:nvGraphicFramePr>
          <p:cNvPr id="2" name="Table 1"/>
          <p:cNvGraphicFramePr>
            <a:graphicFrameLocks noGrp="1"/>
          </p:cNvGraphicFramePr>
          <p:nvPr>
            <p:extLst>
              <p:ext uri="{D42A27DB-BD31-4B8C-83A1-F6EECF244321}">
                <p14:modId xmlns:p14="http://schemas.microsoft.com/office/powerpoint/2010/main" val="1923394799"/>
              </p:ext>
            </p:extLst>
          </p:nvPr>
        </p:nvGraphicFramePr>
        <p:xfrm>
          <a:off x="216039" y="1266593"/>
          <a:ext cx="8686166" cy="2336640"/>
        </p:xfrm>
        <a:graphic>
          <a:graphicData uri="http://schemas.openxmlformats.org/drawingml/2006/table">
            <a:tbl>
              <a:tblPr firstRow="1" bandRow="1">
                <a:tableStyleId>{5C22544A-7EE6-4342-B048-85BDC9FD1C3A}</a:tableStyleId>
              </a:tblPr>
              <a:tblGrid>
                <a:gridCol w="1523211"/>
                <a:gridCol w="3688941"/>
                <a:gridCol w="1306286"/>
                <a:gridCol w="2167728"/>
              </a:tblGrid>
              <a:tr h="824231">
                <a:tc>
                  <a:txBody>
                    <a:bodyPr/>
                    <a:lstStyle/>
                    <a:p>
                      <a:pPr algn="ctr">
                        <a:lnSpc>
                          <a:spcPct val="100000"/>
                        </a:lnSpc>
                      </a:pPr>
                      <a:r>
                        <a:rPr lang="en-US" sz="1800" dirty="0" smtClean="0"/>
                        <a:t>Disbursement</a:t>
                      </a:r>
                      <a:r>
                        <a:rPr lang="en-US" sz="1800" baseline="0" dirty="0" smtClean="0"/>
                        <a:t> Linked Indicators</a:t>
                      </a:r>
                      <a:endParaRPr lang="en-US" sz="1800" dirty="0"/>
                    </a:p>
                  </a:txBody>
                  <a:tcPr anchor="ctr"/>
                </a:tc>
                <a:tc>
                  <a:txBody>
                    <a:bodyPr/>
                    <a:lstStyle/>
                    <a:p>
                      <a:pPr algn="ctr">
                        <a:lnSpc>
                          <a:spcPct val="100000"/>
                        </a:lnSpc>
                      </a:pPr>
                      <a:r>
                        <a:rPr lang="en-US" sz="1800" dirty="0" smtClean="0"/>
                        <a:t>Action to be Completed</a:t>
                      </a:r>
                      <a:endParaRPr lang="en-US" sz="1800" dirty="0"/>
                    </a:p>
                  </a:txBody>
                  <a:tcPr anchor="ctr"/>
                </a:tc>
                <a:tc>
                  <a:txBody>
                    <a:bodyPr/>
                    <a:lstStyle/>
                    <a:p>
                      <a:pPr algn="ctr">
                        <a:lnSpc>
                          <a:spcPct val="100000"/>
                        </a:lnSpc>
                      </a:pPr>
                      <a:r>
                        <a:rPr lang="en-US" sz="1800" dirty="0" smtClean="0"/>
                        <a:t>Amount of the Financing </a:t>
                      </a:r>
                      <a:endParaRPr lang="en-US" sz="1800" dirty="0"/>
                    </a:p>
                  </a:txBody>
                  <a:tcPr anchor="ctr"/>
                </a:tc>
                <a:tc>
                  <a:txBody>
                    <a:bodyPr/>
                    <a:lstStyle/>
                    <a:p>
                      <a:pPr algn="ctr">
                        <a:lnSpc>
                          <a:spcPct val="100000"/>
                        </a:lnSpc>
                      </a:pPr>
                      <a:r>
                        <a:rPr lang="en-US" sz="1800" dirty="0" smtClean="0"/>
                        <a:t>Disbursement Calculation Formula</a:t>
                      </a:r>
                      <a:endParaRPr lang="en-US" sz="1800" dirty="0"/>
                    </a:p>
                  </a:txBody>
                  <a:tcPr anchor="ctr"/>
                </a:tc>
              </a:tr>
              <a:tr h="576961">
                <a:tc rowSpan="2">
                  <a:txBody>
                    <a:bodyPr/>
                    <a:lstStyle/>
                    <a:p>
                      <a:pPr>
                        <a:lnSpc>
                          <a:spcPct val="100000"/>
                        </a:lnSpc>
                      </a:pPr>
                      <a:r>
                        <a:rPr lang="en-US" sz="1800" dirty="0" smtClean="0"/>
                        <a:t>DLI#4 – Timely and Audited Procurement</a:t>
                      </a:r>
                      <a:endParaRPr lang="en-US" sz="1800" dirty="0"/>
                    </a:p>
                  </a:txBody>
                  <a:tcPr anchor="ctr"/>
                </a:tc>
                <a:tc>
                  <a:txBody>
                    <a:bodyPr/>
                    <a:lstStyle/>
                    <a:p>
                      <a:pPr>
                        <a:lnSpc>
                          <a:spcPct val="100000"/>
                        </a:lnSpc>
                      </a:pPr>
                      <a:r>
                        <a:rPr lang="en-US" sz="1800" dirty="0" smtClean="0"/>
                        <a:t>DLR# 4.1 Timely procurement audit</a:t>
                      </a:r>
                      <a:endParaRPr lang="en-US" sz="1800" dirty="0"/>
                    </a:p>
                  </a:txBody>
                  <a:tcPr anchor="ctr"/>
                </a:tc>
                <a:tc rowSpan="2">
                  <a:txBody>
                    <a:bodyPr/>
                    <a:lstStyle/>
                    <a:p>
                      <a:pPr>
                        <a:lnSpc>
                          <a:spcPct val="100000"/>
                        </a:lnSpc>
                      </a:pPr>
                      <a:r>
                        <a:rPr lang="en-US" sz="1800" dirty="0" smtClean="0"/>
                        <a:t>400,000</a:t>
                      </a:r>
                      <a:endParaRPr lang="en-US" sz="1800" dirty="0"/>
                    </a:p>
                  </a:txBody>
                  <a:tcPr anchor="ctr"/>
                </a:tc>
                <a:tc>
                  <a:txBody>
                    <a:bodyPr/>
                    <a:lstStyle/>
                    <a:p>
                      <a:pPr>
                        <a:lnSpc>
                          <a:spcPct val="100000"/>
                        </a:lnSpc>
                      </a:pPr>
                      <a:r>
                        <a:rPr lang="en-US" sz="1800" dirty="0" smtClean="0"/>
                        <a:t>DLR#4.1:</a:t>
                      </a:r>
                    </a:p>
                    <a:p>
                      <a:pPr>
                        <a:lnSpc>
                          <a:spcPct val="100000"/>
                        </a:lnSpc>
                      </a:pPr>
                      <a:r>
                        <a:rPr lang="en-US" sz="1800" dirty="0" smtClean="0"/>
                        <a:t>50,000 per year</a:t>
                      </a:r>
                      <a:endParaRPr lang="en-US" sz="1800" dirty="0"/>
                    </a:p>
                  </a:txBody>
                  <a:tcPr anchor="ctr"/>
                </a:tc>
              </a:tr>
              <a:tr h="782160">
                <a:tc vMerge="1">
                  <a:txBody>
                    <a:bodyPr/>
                    <a:lstStyle/>
                    <a:p>
                      <a:endParaRPr lang="en-US"/>
                    </a:p>
                  </a:txBody>
                  <a:tcPr/>
                </a:tc>
                <a:tc>
                  <a:txBody>
                    <a:bodyPr/>
                    <a:lstStyle/>
                    <a:p>
                      <a:pPr>
                        <a:lnSpc>
                          <a:spcPct val="100000"/>
                        </a:lnSpc>
                      </a:pPr>
                      <a:r>
                        <a:rPr lang="en-US" sz="1800" dirty="0" smtClean="0"/>
                        <a:t>DLR#4.2: Timely and Satisfactory Procurement Progress</a:t>
                      </a:r>
                      <a:endParaRPr lang="en-US" sz="1800" dirty="0"/>
                    </a:p>
                  </a:txBody>
                  <a:tcPr anchor="ctr"/>
                </a:tc>
                <a:tc vMerge="1">
                  <a:txBody>
                    <a:bodyPr/>
                    <a:lstStyle/>
                    <a:p>
                      <a:endParaRPr lang="en-US"/>
                    </a:p>
                  </a:txBody>
                  <a:tcPr/>
                </a:tc>
                <a:tc>
                  <a:txBody>
                    <a:bodyPr/>
                    <a:lstStyle/>
                    <a:p>
                      <a:pPr>
                        <a:lnSpc>
                          <a:spcPct val="100000"/>
                        </a:lnSpc>
                      </a:pPr>
                      <a:r>
                        <a:rPr lang="en-US" sz="1800" dirty="0" smtClean="0"/>
                        <a:t>DLR#4.2:</a:t>
                      </a:r>
                    </a:p>
                    <a:p>
                      <a:pPr>
                        <a:lnSpc>
                          <a:spcPct val="100000"/>
                        </a:lnSpc>
                      </a:pPr>
                      <a:r>
                        <a:rPr lang="en-US" sz="1800" dirty="0" smtClean="0"/>
                        <a:t>50,000 per year</a:t>
                      </a:r>
                      <a:endParaRPr lang="en-US" sz="1800" dirty="0"/>
                    </a:p>
                  </a:txBody>
                  <a:tcPr anchor="ctr"/>
                </a:tc>
              </a:tr>
            </a:tbl>
          </a:graphicData>
        </a:graphic>
      </p:graphicFrame>
      <p:sp>
        <p:nvSpPr>
          <p:cNvPr id="4" name="Rectangle 3"/>
          <p:cNvSpPr/>
          <p:nvPr/>
        </p:nvSpPr>
        <p:spPr>
          <a:xfrm>
            <a:off x="216039" y="3527171"/>
            <a:ext cx="8686165" cy="2769989"/>
          </a:xfrm>
          <a:prstGeom prst="rect">
            <a:avLst/>
          </a:prstGeom>
        </p:spPr>
        <p:txBody>
          <a:bodyPr wrap="square">
            <a:spAutoFit/>
          </a:bodyPr>
          <a:lstStyle/>
          <a:p>
            <a:r>
              <a:rPr lang="en-US" sz="2400" dirty="0" smtClean="0">
                <a:solidFill>
                  <a:srgbClr val="FF0000"/>
                </a:solidFill>
              </a:rPr>
              <a:t>Methods of Measurement</a:t>
            </a:r>
          </a:p>
          <a:p>
            <a:pPr marL="285750" indent="-285750">
              <a:buFont typeface="Arial" panose="020B0604020202020204" pitchFamily="34" charset="0"/>
              <a:buChar char="•"/>
            </a:pPr>
            <a:r>
              <a:rPr lang="en-US" sz="2400" dirty="0" smtClean="0"/>
              <a:t>DLR#4.1 - Third-party </a:t>
            </a:r>
            <a:r>
              <a:rPr lang="en-US" sz="2400" dirty="0"/>
              <a:t>procurement process verification (audit); </a:t>
            </a:r>
            <a:r>
              <a:rPr lang="en-US" sz="1800" b="0" i="1" dirty="0">
                <a:solidFill>
                  <a:srgbClr val="0070C0"/>
                </a:solidFill>
              </a:rPr>
              <a:t>E</a:t>
            </a:r>
            <a:r>
              <a:rPr lang="en-US" sz="1800" b="0" i="1" dirty="0" smtClean="0">
                <a:solidFill>
                  <a:srgbClr val="0070C0"/>
                </a:solidFill>
              </a:rPr>
              <a:t>ach </a:t>
            </a:r>
            <a:r>
              <a:rPr lang="en-US" sz="1800" b="0" i="1" dirty="0">
                <a:solidFill>
                  <a:srgbClr val="0070C0"/>
                </a:solidFill>
              </a:rPr>
              <a:t>ACE </a:t>
            </a:r>
            <a:r>
              <a:rPr lang="en-US" sz="1800" b="0" i="1" dirty="0" smtClean="0">
                <a:solidFill>
                  <a:srgbClr val="0070C0"/>
                </a:solidFill>
              </a:rPr>
              <a:t>to have </a:t>
            </a:r>
            <a:r>
              <a:rPr lang="en-US" sz="1800" b="0" i="1" dirty="0">
                <a:solidFill>
                  <a:srgbClr val="0070C0"/>
                </a:solidFill>
              </a:rPr>
              <a:t>a third party procurement verification report, usually on an annual basis. </a:t>
            </a:r>
            <a:r>
              <a:rPr lang="en-US" i="1" u="sng" dirty="0">
                <a:solidFill>
                  <a:srgbClr val="C00000"/>
                </a:solidFill>
              </a:rPr>
              <a:t>This could </a:t>
            </a:r>
            <a:r>
              <a:rPr lang="en-US" i="1" u="sng" dirty="0" smtClean="0">
                <a:solidFill>
                  <a:srgbClr val="C00000"/>
                </a:solidFill>
              </a:rPr>
              <a:t>be combined </a:t>
            </a:r>
            <a:r>
              <a:rPr lang="en-US" i="1" u="sng" dirty="0">
                <a:solidFill>
                  <a:srgbClr val="C00000"/>
                </a:solidFill>
              </a:rPr>
              <a:t>with the annual financial audit </a:t>
            </a:r>
            <a:r>
              <a:rPr lang="en-US" i="1" u="sng" dirty="0" smtClean="0">
                <a:solidFill>
                  <a:srgbClr val="C00000"/>
                </a:solidFill>
              </a:rPr>
              <a:t>reporting timeline</a:t>
            </a:r>
            <a:r>
              <a:rPr lang="en-US" sz="1800" b="0" i="1" dirty="0" smtClean="0">
                <a:solidFill>
                  <a:srgbClr val="0070C0"/>
                </a:solidFill>
              </a:rPr>
              <a:t>. </a:t>
            </a:r>
            <a:r>
              <a:rPr lang="en-US" sz="2400" dirty="0" smtClean="0"/>
              <a:t>and </a:t>
            </a:r>
          </a:p>
          <a:p>
            <a:pPr marL="285750" indent="-285750">
              <a:buFont typeface="Arial" panose="020B0604020202020204" pitchFamily="34" charset="0"/>
              <a:buChar char="•"/>
            </a:pPr>
            <a:r>
              <a:rPr lang="en-US" sz="2400" dirty="0" smtClean="0"/>
              <a:t>DLR#4.2 - Timeliness </a:t>
            </a:r>
            <a:r>
              <a:rPr lang="en-US" sz="2400" dirty="0"/>
              <a:t>of procurement progress</a:t>
            </a:r>
          </a:p>
          <a:p>
            <a:pPr marL="742950" lvl="1" indent="-285750">
              <a:buFont typeface="Arial" panose="020B0604020202020204" pitchFamily="34" charset="0"/>
              <a:buChar char="•"/>
            </a:pPr>
            <a:r>
              <a:rPr lang="en-US" sz="1800" b="0" i="1" dirty="0">
                <a:solidFill>
                  <a:srgbClr val="0070C0"/>
                </a:solidFill>
              </a:rPr>
              <a:t>(25% of all procurement contracts signed by year 1; 55% by year 2, and 100% by year 3, </a:t>
            </a:r>
            <a:r>
              <a:rPr lang="en-US" sz="1800" b="0" i="1" dirty="0" smtClean="0">
                <a:solidFill>
                  <a:srgbClr val="0070C0"/>
                </a:solidFill>
              </a:rPr>
              <a:t>and verification </a:t>
            </a:r>
            <a:r>
              <a:rPr lang="en-US" sz="1800" b="0" i="1" dirty="0">
                <a:solidFill>
                  <a:srgbClr val="0070C0"/>
                </a:solidFill>
              </a:rPr>
              <a:t>of installation by year 4)</a:t>
            </a:r>
          </a:p>
        </p:txBody>
      </p:sp>
      <p:sp>
        <p:nvSpPr>
          <p:cNvPr id="7" name="TextBox 6"/>
          <p:cNvSpPr txBox="1"/>
          <p:nvPr/>
        </p:nvSpPr>
        <p:spPr>
          <a:xfrm>
            <a:off x="374179" y="533212"/>
            <a:ext cx="8769821" cy="738664"/>
          </a:xfrm>
          <a:prstGeom prst="rect">
            <a:avLst/>
          </a:prstGeom>
          <a:noFill/>
        </p:spPr>
        <p:txBody>
          <a:bodyPr wrap="square" rtlCol="0">
            <a:spAutoFit/>
          </a:bodyPr>
          <a:lstStyle/>
          <a:p>
            <a:r>
              <a:rPr lang="en-US" sz="1400" i="1" dirty="0" smtClean="0">
                <a:solidFill>
                  <a:srgbClr val="C00000"/>
                </a:solidFill>
              </a:rPr>
              <a:t>These are key </a:t>
            </a:r>
            <a:r>
              <a:rPr lang="en-US" sz="1400" i="1" dirty="0">
                <a:solidFill>
                  <a:srgbClr val="C00000"/>
                </a:solidFill>
              </a:rPr>
              <a:t>performance actions deemed necessary to strengthen the performance of</a:t>
            </a:r>
          </a:p>
          <a:p>
            <a:r>
              <a:rPr lang="en-US" sz="1400" i="1" dirty="0">
                <a:solidFill>
                  <a:srgbClr val="C00000"/>
                </a:solidFill>
              </a:rPr>
              <a:t>the government’s </a:t>
            </a:r>
            <a:r>
              <a:rPr lang="en-US" sz="1400" i="1" dirty="0" smtClean="0">
                <a:solidFill>
                  <a:srgbClr val="C00000"/>
                </a:solidFill>
              </a:rPr>
              <a:t>procurement </a:t>
            </a:r>
            <a:r>
              <a:rPr lang="en-US" sz="1400" i="1" dirty="0">
                <a:solidFill>
                  <a:srgbClr val="C00000"/>
                </a:solidFill>
              </a:rPr>
              <a:t>processes, </a:t>
            </a:r>
            <a:r>
              <a:rPr lang="en-US" sz="1400" i="1" dirty="0" smtClean="0">
                <a:solidFill>
                  <a:srgbClr val="C00000"/>
                </a:solidFill>
              </a:rPr>
              <a:t>oversight and </a:t>
            </a:r>
            <a:r>
              <a:rPr lang="en-US" sz="1400" i="1" dirty="0">
                <a:solidFill>
                  <a:srgbClr val="C00000"/>
                </a:solidFill>
              </a:rPr>
              <a:t>controls (including integrity systems), monitoring and evaluation for the program.</a:t>
            </a:r>
          </a:p>
        </p:txBody>
      </p:sp>
    </p:spTree>
    <p:extLst>
      <p:ext uri="{BB962C8B-B14F-4D97-AF65-F5344CB8AC3E}">
        <p14:creationId xmlns:p14="http://schemas.microsoft.com/office/powerpoint/2010/main" val="3393592702"/>
      </p:ext>
    </p:extLst>
  </p:cSld>
  <p:clrMapOvr>
    <a:masterClrMapping/>
  </p:clrMapOvr>
  <mc:AlternateContent xmlns:mc="http://schemas.openxmlformats.org/markup-compatibility/2006" xmlns:p14="http://schemas.microsoft.com/office/powerpoint/2010/main">
    <mc:Choice Requires="p14">
      <p:transition spd="slow" p14:dur="800">
        <p14:flythrough/>
      </p:transition>
    </mc:Choice>
    <mc:Fallback xmlns="">
      <p:transition spd="slow">
        <p:fade/>
      </p:transition>
    </mc:Fallback>
  </mc:AlternateContent>
  <p:timing>
    <p:tnLst>
      <p:par>
        <p:cTn id="1" dur="indefinite" restart="never" nodeType="tmRoot"/>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590" y="141669"/>
            <a:ext cx="8686166" cy="567929"/>
          </a:xfrm>
          <a:solidFill>
            <a:srgbClr val="002060"/>
          </a:solidFill>
        </p:spPr>
        <p:style>
          <a:lnRef idx="1">
            <a:schemeClr val="accent2"/>
          </a:lnRef>
          <a:fillRef idx="3">
            <a:schemeClr val="accent2"/>
          </a:fillRef>
          <a:effectRef idx="2">
            <a:schemeClr val="accent2"/>
          </a:effectRef>
          <a:fontRef idx="minor">
            <a:schemeClr val="lt1"/>
          </a:fontRef>
        </p:style>
        <p:txBody>
          <a:bodyPr>
            <a:noAutofit/>
          </a:bodyPr>
          <a:lstStyle/>
          <a:p>
            <a:pPr algn="ctr">
              <a:spcBef>
                <a:spcPts val="0"/>
              </a:spcBef>
              <a:defRPr/>
            </a:pPr>
            <a:r>
              <a:rPr lang="en-US" sz="3300" dirty="0" smtClean="0">
                <a:solidFill>
                  <a:srgbClr val="FFFF00"/>
                </a:solidFill>
                <a:latin typeface="+mj-lt"/>
              </a:rPr>
              <a:t>Reporting of Procurement Progress</a:t>
            </a:r>
            <a:endParaRPr lang="en-US" sz="3300" dirty="0">
              <a:solidFill>
                <a:srgbClr val="FFFF00"/>
              </a:solidFill>
              <a:latin typeface="+mj-lt"/>
            </a:endParaRPr>
          </a:p>
        </p:txBody>
      </p:sp>
      <p:sp>
        <p:nvSpPr>
          <p:cNvPr id="3" name="Slide Number Placeholder 2"/>
          <p:cNvSpPr>
            <a:spLocks noGrp="1"/>
          </p:cNvSpPr>
          <p:nvPr>
            <p:ph type="sldNum" sz="quarter" idx="15"/>
          </p:nvPr>
        </p:nvSpPr>
        <p:spPr>
          <a:xfrm>
            <a:off x="8689631" y="5666218"/>
            <a:ext cx="238125" cy="273844"/>
          </a:xfrm>
        </p:spPr>
        <p:txBody>
          <a:bodyPr/>
          <a:lstStyle/>
          <a:p>
            <a:pPr>
              <a:defRPr/>
            </a:pPr>
            <a:fld id="{DFFC0A35-1E45-4ADB-8D5F-5BAB5588ADAB}" type="slidenum">
              <a:rPr lang="en-US">
                <a:solidFill>
                  <a:prstClr val="black">
                    <a:lumMod val="75000"/>
                    <a:lumOff val="25000"/>
                  </a:prstClr>
                </a:solidFill>
              </a:rPr>
              <a:pPr>
                <a:defRPr/>
              </a:pPr>
              <a:t>27</a:t>
            </a:fld>
            <a:endParaRPr lang="en-US" dirty="0">
              <a:solidFill>
                <a:prstClr val="black">
                  <a:lumMod val="75000"/>
                  <a:lumOff val="25000"/>
                </a:prstClr>
              </a:solidFill>
            </a:endParaRPr>
          </a:p>
        </p:txBody>
      </p:sp>
      <p:sp>
        <p:nvSpPr>
          <p:cNvPr id="5" name="Content Placeholder 2"/>
          <p:cNvSpPr txBox="1">
            <a:spLocks/>
          </p:cNvSpPr>
          <p:nvPr/>
        </p:nvSpPr>
        <p:spPr>
          <a:xfrm>
            <a:off x="374179" y="3679295"/>
            <a:ext cx="8010658" cy="5257800"/>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endPar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graphicFrame>
        <p:nvGraphicFramePr>
          <p:cNvPr id="7" name="Object 6"/>
          <p:cNvGraphicFramePr>
            <a:graphicFrameLocks noChangeAspect="1"/>
          </p:cNvGraphicFramePr>
          <p:nvPr>
            <p:extLst>
              <p:ext uri="{D42A27DB-BD31-4B8C-83A1-F6EECF244321}">
                <p14:modId xmlns:p14="http://schemas.microsoft.com/office/powerpoint/2010/main" val="870134272"/>
              </p:ext>
            </p:extLst>
          </p:nvPr>
        </p:nvGraphicFramePr>
        <p:xfrm>
          <a:off x="577864" y="1227438"/>
          <a:ext cx="8111767" cy="4942701"/>
        </p:xfrm>
        <a:graphic>
          <a:graphicData uri="http://schemas.openxmlformats.org/presentationml/2006/ole">
            <mc:AlternateContent xmlns:mc="http://schemas.openxmlformats.org/markup-compatibility/2006">
              <mc:Choice xmlns:v="urn:schemas-microsoft-com:vml" Requires="v">
                <p:oleObj spid="_x0000_s1058" name="Worksheet" r:id="rId4" imgW="6781687" imgH="4448250" progId="Excel.Sheet.8">
                  <p:embed/>
                </p:oleObj>
              </mc:Choice>
              <mc:Fallback>
                <p:oleObj name="Worksheet" r:id="rId4" imgW="6781687" imgH="4448250" progId="Excel.Sheet.8">
                  <p:embed/>
                  <p:pic>
                    <p:nvPicPr>
                      <p:cNvPr id="0" name=""/>
                      <p:cNvPicPr/>
                      <p:nvPr/>
                    </p:nvPicPr>
                    <p:blipFill>
                      <a:blip r:embed="rId5"/>
                      <a:stretch>
                        <a:fillRect/>
                      </a:stretch>
                    </p:blipFill>
                    <p:spPr>
                      <a:xfrm>
                        <a:off x="577864" y="1227438"/>
                        <a:ext cx="8111767" cy="4942701"/>
                      </a:xfrm>
                      <a:prstGeom prst="rect">
                        <a:avLst/>
                      </a:prstGeom>
                    </p:spPr>
                  </p:pic>
                </p:oleObj>
              </mc:Fallback>
            </mc:AlternateContent>
          </a:graphicData>
        </a:graphic>
      </p:graphicFrame>
      <p:sp>
        <p:nvSpPr>
          <p:cNvPr id="8" name="TextBox 7"/>
          <p:cNvSpPr txBox="1"/>
          <p:nvPr/>
        </p:nvSpPr>
        <p:spPr>
          <a:xfrm>
            <a:off x="241590" y="815546"/>
            <a:ext cx="3918518" cy="338554"/>
          </a:xfrm>
          <a:prstGeom prst="rect">
            <a:avLst/>
          </a:prstGeom>
          <a:noFill/>
        </p:spPr>
        <p:txBody>
          <a:bodyPr wrap="square" rtlCol="0">
            <a:spAutoFit/>
          </a:bodyPr>
          <a:lstStyle/>
          <a:p>
            <a:r>
              <a:rPr lang="en-US" u="sng" dirty="0" smtClean="0"/>
              <a:t>Summary Procurement Progress</a:t>
            </a:r>
            <a:endParaRPr lang="en-US" u="sng" dirty="0"/>
          </a:p>
        </p:txBody>
      </p:sp>
    </p:spTree>
    <p:extLst>
      <p:ext uri="{BB962C8B-B14F-4D97-AF65-F5344CB8AC3E}">
        <p14:creationId xmlns:p14="http://schemas.microsoft.com/office/powerpoint/2010/main" val="576139912"/>
      </p:ext>
    </p:extLst>
  </p:cSld>
  <p:clrMapOvr>
    <a:masterClrMapping/>
  </p:clrMapOvr>
  <mc:AlternateContent xmlns:mc="http://schemas.openxmlformats.org/markup-compatibility/2006" xmlns:p14="http://schemas.microsoft.com/office/powerpoint/2010/main">
    <mc:Choice Requires="p14">
      <p:transition spd="slow" p14:dur="1600">
        <p14:prism isContent="1" isInverted="1"/>
      </p:transition>
    </mc:Choice>
    <mc:Fallback xmlns="">
      <p:transition spd="slow">
        <p:fade/>
      </p:transition>
    </mc:Fallback>
  </mc:AlternateContent>
  <p:timing>
    <p:tnLst>
      <p:par>
        <p:cTn id="1" dur="indefinite" restart="never" nodeType="tmRoot"/>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590" y="141669"/>
            <a:ext cx="8686166" cy="567929"/>
          </a:xfrm>
          <a:solidFill>
            <a:srgbClr val="002060"/>
          </a:solidFill>
        </p:spPr>
        <p:style>
          <a:lnRef idx="1">
            <a:schemeClr val="accent2"/>
          </a:lnRef>
          <a:fillRef idx="3">
            <a:schemeClr val="accent2"/>
          </a:fillRef>
          <a:effectRef idx="2">
            <a:schemeClr val="accent2"/>
          </a:effectRef>
          <a:fontRef idx="minor">
            <a:schemeClr val="lt1"/>
          </a:fontRef>
        </p:style>
        <p:txBody>
          <a:bodyPr>
            <a:noAutofit/>
          </a:bodyPr>
          <a:lstStyle/>
          <a:p>
            <a:pPr algn="ctr">
              <a:spcBef>
                <a:spcPts val="0"/>
              </a:spcBef>
              <a:defRPr/>
            </a:pPr>
            <a:r>
              <a:rPr lang="en-US" sz="3300" dirty="0" smtClean="0">
                <a:solidFill>
                  <a:srgbClr val="FFFF00"/>
                </a:solidFill>
                <a:latin typeface="+mj-lt"/>
              </a:rPr>
              <a:t>Reporting of Procurement Progress</a:t>
            </a:r>
            <a:endParaRPr lang="en-US" sz="3300" dirty="0">
              <a:solidFill>
                <a:srgbClr val="FFFF00"/>
              </a:solidFill>
              <a:latin typeface="+mj-lt"/>
            </a:endParaRPr>
          </a:p>
        </p:txBody>
      </p:sp>
      <p:sp>
        <p:nvSpPr>
          <p:cNvPr id="3" name="Slide Number Placeholder 2"/>
          <p:cNvSpPr>
            <a:spLocks noGrp="1"/>
          </p:cNvSpPr>
          <p:nvPr>
            <p:ph type="sldNum" sz="quarter" idx="15"/>
          </p:nvPr>
        </p:nvSpPr>
        <p:spPr>
          <a:xfrm>
            <a:off x="8689631" y="5666218"/>
            <a:ext cx="238125" cy="273844"/>
          </a:xfrm>
        </p:spPr>
        <p:txBody>
          <a:bodyPr/>
          <a:lstStyle/>
          <a:p>
            <a:pPr>
              <a:defRPr/>
            </a:pPr>
            <a:fld id="{DFFC0A35-1E45-4ADB-8D5F-5BAB5588ADAB}" type="slidenum">
              <a:rPr lang="en-US">
                <a:solidFill>
                  <a:prstClr val="black">
                    <a:lumMod val="75000"/>
                    <a:lumOff val="25000"/>
                  </a:prstClr>
                </a:solidFill>
              </a:rPr>
              <a:pPr>
                <a:defRPr/>
              </a:pPr>
              <a:t>28</a:t>
            </a:fld>
            <a:endParaRPr lang="en-US" dirty="0">
              <a:solidFill>
                <a:prstClr val="black">
                  <a:lumMod val="75000"/>
                  <a:lumOff val="25000"/>
                </a:prstClr>
              </a:solidFill>
            </a:endParaRPr>
          </a:p>
        </p:txBody>
      </p:sp>
      <p:sp>
        <p:nvSpPr>
          <p:cNvPr id="5" name="Content Placeholder 2"/>
          <p:cNvSpPr txBox="1">
            <a:spLocks/>
          </p:cNvSpPr>
          <p:nvPr/>
        </p:nvSpPr>
        <p:spPr>
          <a:xfrm>
            <a:off x="374179" y="3679295"/>
            <a:ext cx="8010658" cy="5257800"/>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endPar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pic>
        <p:nvPicPr>
          <p:cNvPr id="2" name="Picture 1"/>
          <p:cNvPicPr>
            <a:picLocks noChangeAspect="1"/>
          </p:cNvPicPr>
          <p:nvPr/>
        </p:nvPicPr>
        <p:blipFill>
          <a:blip r:embed="rId3"/>
          <a:stretch>
            <a:fillRect/>
          </a:stretch>
        </p:blipFill>
        <p:spPr>
          <a:xfrm>
            <a:off x="-45400" y="1252810"/>
            <a:ext cx="9186422" cy="1502940"/>
          </a:xfrm>
          <a:prstGeom prst="rect">
            <a:avLst/>
          </a:prstGeom>
        </p:spPr>
      </p:pic>
      <p:sp>
        <p:nvSpPr>
          <p:cNvPr id="4" name="TextBox 3"/>
          <p:cNvSpPr txBox="1"/>
          <p:nvPr/>
        </p:nvSpPr>
        <p:spPr>
          <a:xfrm>
            <a:off x="374179" y="852699"/>
            <a:ext cx="4977901" cy="400110"/>
          </a:xfrm>
          <a:prstGeom prst="rect">
            <a:avLst/>
          </a:prstGeom>
          <a:noFill/>
        </p:spPr>
        <p:txBody>
          <a:bodyPr wrap="none" rtlCol="0">
            <a:spAutoFit/>
          </a:bodyPr>
          <a:lstStyle/>
          <a:p>
            <a:r>
              <a:rPr lang="en-US" sz="2000" dirty="0" smtClean="0">
                <a:effectLst>
                  <a:outerShdw blurRad="38100" dist="38100" dir="2700000" algn="tl">
                    <a:srgbClr val="000000">
                      <a:alpha val="43137"/>
                    </a:srgbClr>
                  </a:outerShdw>
                </a:effectLst>
              </a:rPr>
              <a:t>From Financing Agreement – Schedule 2</a:t>
            </a:r>
            <a:endParaRPr lang="en-US" sz="2000" dirty="0">
              <a:effectLst>
                <a:outerShdw blurRad="38100" dist="38100" dir="2700000" algn="tl">
                  <a:srgbClr val="000000">
                    <a:alpha val="43137"/>
                  </a:srgbClr>
                </a:outerShdw>
              </a:effectLst>
            </a:endParaRPr>
          </a:p>
        </p:txBody>
      </p:sp>
      <p:pic>
        <p:nvPicPr>
          <p:cNvPr id="8" name="Picture 7"/>
          <p:cNvPicPr>
            <a:picLocks noChangeAspect="1"/>
          </p:cNvPicPr>
          <p:nvPr/>
        </p:nvPicPr>
        <p:blipFill>
          <a:blip r:embed="rId4"/>
          <a:stretch>
            <a:fillRect/>
          </a:stretch>
        </p:blipFill>
        <p:spPr>
          <a:xfrm>
            <a:off x="10480" y="2869199"/>
            <a:ext cx="9148385" cy="2335246"/>
          </a:xfrm>
          <a:prstGeom prst="rect">
            <a:avLst/>
          </a:prstGeom>
        </p:spPr>
      </p:pic>
      <p:pic>
        <p:nvPicPr>
          <p:cNvPr id="9" name="Picture 8"/>
          <p:cNvPicPr>
            <a:picLocks noChangeAspect="1"/>
          </p:cNvPicPr>
          <p:nvPr/>
        </p:nvPicPr>
        <p:blipFill>
          <a:blip r:embed="rId5"/>
          <a:stretch>
            <a:fillRect/>
          </a:stretch>
        </p:blipFill>
        <p:spPr>
          <a:xfrm>
            <a:off x="99233" y="5362003"/>
            <a:ext cx="8828523" cy="946192"/>
          </a:xfrm>
          <a:prstGeom prst="rect">
            <a:avLst/>
          </a:prstGeom>
        </p:spPr>
      </p:pic>
    </p:spTree>
    <p:extLst>
      <p:ext uri="{BB962C8B-B14F-4D97-AF65-F5344CB8AC3E}">
        <p14:creationId xmlns:p14="http://schemas.microsoft.com/office/powerpoint/2010/main" val="868773786"/>
      </p:ext>
    </p:extLst>
  </p:cSld>
  <p:clrMapOvr>
    <a:masterClrMapping/>
  </p:clrMapOvr>
  <mc:AlternateContent xmlns:mc="http://schemas.openxmlformats.org/markup-compatibility/2006" xmlns:p14="http://schemas.microsoft.com/office/powerpoint/2010/main">
    <mc:Choice Requires="p14">
      <p:transition spd="slow" p14:dur="1300">
        <p14:pan dir="u"/>
      </p:transition>
    </mc:Choice>
    <mc:Fallback xmlns="">
      <p:transition spd="slow">
        <p:fade/>
      </p:transition>
    </mc:Fallback>
  </mc:AlternateContent>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7C505A8E-F6FA-4478-92C9-D27F96A6F72C}" type="slidenum">
              <a:rPr lang="en-US" smtClean="0">
                <a:solidFill>
                  <a:prstClr val="black">
                    <a:lumMod val="75000"/>
                    <a:lumOff val="25000"/>
                  </a:prstClr>
                </a:solidFill>
              </a:rPr>
              <a:pPr>
                <a:defRPr/>
              </a:pPr>
              <a:t>2</a:t>
            </a:fld>
            <a:endParaRPr lang="en-US" dirty="0">
              <a:solidFill>
                <a:prstClr val="black">
                  <a:lumMod val="75000"/>
                  <a:lumOff val="25000"/>
                </a:prstClr>
              </a:solidFill>
            </a:endParaRPr>
          </a:p>
        </p:txBody>
      </p:sp>
      <p:sp>
        <p:nvSpPr>
          <p:cNvPr id="6" name="Rectangle 5"/>
          <p:cNvSpPr/>
          <p:nvPr/>
        </p:nvSpPr>
        <p:spPr>
          <a:xfrm>
            <a:off x="0" y="1566373"/>
            <a:ext cx="8917497" cy="3416320"/>
          </a:xfrm>
          <a:prstGeom prst="rect">
            <a:avLst/>
          </a:prstGeom>
          <a:noFill/>
        </p:spPr>
        <p:txBody>
          <a:bodyPr wrap="square" lIns="91440" tIns="45720" rIns="91440" bIns="45720">
            <a:spAutoFit/>
          </a:bodyPr>
          <a:lstStyle/>
          <a:p>
            <a:pPr algn="ctr"/>
            <a:r>
              <a:rPr lang="en-US" sz="5400" b="1" cap="none" spc="0" dirty="0" smtClean="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rPr>
              <a:t>Bank procurement information, Requirements, procedures, etc.</a:t>
            </a:r>
            <a:endParaRPr lang="en-US" sz="5400" b="1" cap="none" spc="0" dirty="0">
              <a:ln w="12700">
                <a:solidFill>
                  <a:schemeClr val="accent1"/>
                </a:solidFill>
                <a:prstDash val="solid"/>
              </a:ln>
              <a:pattFill prst="pct50">
                <a:fgClr>
                  <a:schemeClr val="accent1"/>
                </a:fgClr>
                <a:bgClr>
                  <a:schemeClr val="accent1">
                    <a:lumMod val="20000"/>
                    <a:lumOff val="80000"/>
                  </a:schemeClr>
                </a:bgClr>
              </a:pattFill>
              <a:effectLst>
                <a:outerShdw dist="38100" dir="2640000" algn="bl" rotWithShape="0">
                  <a:schemeClr val="accent1"/>
                </a:outerShdw>
              </a:effectLst>
            </a:endParaRPr>
          </a:p>
        </p:txBody>
      </p:sp>
    </p:spTree>
    <p:extLst>
      <p:ext uri="{BB962C8B-B14F-4D97-AF65-F5344CB8AC3E}">
        <p14:creationId xmlns:p14="http://schemas.microsoft.com/office/powerpoint/2010/main" val="3706029934"/>
      </p:ext>
    </p:extLst>
  </p:cSld>
  <p:clrMapOvr>
    <a:masterClrMapping/>
  </p:clrMapOvr>
  <p:timing>
    <p:tnLst>
      <p:par>
        <p:cTn id="1" dur="indefinite" restart="never" nodeType="tmRoot"/>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41590" y="141669"/>
            <a:ext cx="8686166" cy="567929"/>
          </a:xfrm>
          <a:solidFill>
            <a:srgbClr val="002060"/>
          </a:solidFill>
        </p:spPr>
        <p:style>
          <a:lnRef idx="1">
            <a:schemeClr val="accent2"/>
          </a:lnRef>
          <a:fillRef idx="3">
            <a:schemeClr val="accent2"/>
          </a:fillRef>
          <a:effectRef idx="2">
            <a:schemeClr val="accent2"/>
          </a:effectRef>
          <a:fontRef idx="minor">
            <a:schemeClr val="lt1"/>
          </a:fontRef>
        </p:style>
        <p:txBody>
          <a:bodyPr>
            <a:noAutofit/>
          </a:bodyPr>
          <a:lstStyle/>
          <a:p>
            <a:pPr algn="ctr">
              <a:spcBef>
                <a:spcPts val="0"/>
              </a:spcBef>
              <a:defRPr/>
            </a:pPr>
            <a:r>
              <a:rPr lang="en-US" sz="2400" dirty="0" smtClean="0">
                <a:solidFill>
                  <a:srgbClr val="FFFF00"/>
                </a:solidFill>
                <a:latin typeface="+mj-lt"/>
              </a:rPr>
              <a:t>Remedies of Non Compliance of Procurement Provisions</a:t>
            </a:r>
            <a:endParaRPr lang="en-US" sz="2400" dirty="0">
              <a:solidFill>
                <a:srgbClr val="FFFF00"/>
              </a:solidFill>
              <a:latin typeface="+mj-lt"/>
            </a:endParaRPr>
          </a:p>
        </p:txBody>
      </p:sp>
      <p:sp>
        <p:nvSpPr>
          <p:cNvPr id="3" name="Slide Number Placeholder 2"/>
          <p:cNvSpPr>
            <a:spLocks noGrp="1"/>
          </p:cNvSpPr>
          <p:nvPr>
            <p:ph type="sldNum" sz="quarter" idx="15"/>
          </p:nvPr>
        </p:nvSpPr>
        <p:spPr>
          <a:xfrm>
            <a:off x="8689631" y="5666218"/>
            <a:ext cx="238125" cy="273844"/>
          </a:xfrm>
        </p:spPr>
        <p:txBody>
          <a:bodyPr/>
          <a:lstStyle/>
          <a:p>
            <a:pPr>
              <a:defRPr/>
            </a:pPr>
            <a:fld id="{DFFC0A35-1E45-4ADB-8D5F-5BAB5588ADAB}" type="slidenum">
              <a:rPr lang="en-US">
                <a:solidFill>
                  <a:prstClr val="black">
                    <a:lumMod val="75000"/>
                    <a:lumOff val="25000"/>
                  </a:prstClr>
                </a:solidFill>
              </a:rPr>
              <a:pPr>
                <a:defRPr/>
              </a:pPr>
              <a:t>29</a:t>
            </a:fld>
            <a:endParaRPr lang="en-US" dirty="0">
              <a:solidFill>
                <a:prstClr val="black">
                  <a:lumMod val="75000"/>
                  <a:lumOff val="25000"/>
                </a:prstClr>
              </a:solidFill>
            </a:endParaRPr>
          </a:p>
        </p:txBody>
      </p:sp>
      <p:sp>
        <p:nvSpPr>
          <p:cNvPr id="5" name="Content Placeholder 2"/>
          <p:cNvSpPr txBox="1">
            <a:spLocks/>
          </p:cNvSpPr>
          <p:nvPr/>
        </p:nvSpPr>
        <p:spPr>
          <a:xfrm>
            <a:off x="374179" y="3679295"/>
            <a:ext cx="8010658" cy="5257800"/>
          </a:xfrm>
          <a:prstGeom prst="rect">
            <a:avLst/>
          </a:prstGeom>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endPar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
        <p:nvSpPr>
          <p:cNvPr id="2" name="TextBox 1"/>
          <p:cNvSpPr txBox="1"/>
          <p:nvPr/>
        </p:nvSpPr>
        <p:spPr>
          <a:xfrm>
            <a:off x="241590" y="963827"/>
            <a:ext cx="8686166" cy="6478697"/>
          </a:xfrm>
          <a:prstGeom prst="rect">
            <a:avLst/>
          </a:prstGeom>
          <a:noFill/>
        </p:spPr>
        <p:txBody>
          <a:bodyPr wrap="square" rtlCol="0">
            <a:spAutoFit/>
          </a:bodyPr>
          <a:lstStyle/>
          <a:p>
            <a:pPr>
              <a:spcBef>
                <a:spcPts val="1800"/>
              </a:spcBef>
            </a:pPr>
            <a:r>
              <a:rPr lang="en-US" sz="2000" b="0" dirty="0" smtClean="0"/>
              <a:t>ONLY procurements emanating from the Approved </a:t>
            </a:r>
            <a:r>
              <a:rPr lang="en-US" sz="2000" b="0" dirty="0" smtClean="0"/>
              <a:t>Work Plan &amp; Budget </a:t>
            </a:r>
            <a:r>
              <a:rPr lang="en-US" sz="2000" b="0" dirty="0" smtClean="0"/>
              <a:t>is eligible on the Procurement Plan.</a:t>
            </a:r>
          </a:p>
          <a:p>
            <a:pPr>
              <a:spcBef>
                <a:spcPts val="1800"/>
              </a:spcBef>
            </a:pPr>
            <a:r>
              <a:rPr lang="en-US" sz="2000" b="0" dirty="0" smtClean="0"/>
              <a:t>ONLY procurable Items on the APPROVED Procurement Plan must be procured.</a:t>
            </a:r>
          </a:p>
          <a:p>
            <a:pPr>
              <a:spcBef>
                <a:spcPts val="1800"/>
              </a:spcBef>
            </a:pPr>
            <a:r>
              <a:rPr lang="en-US" sz="2000" b="0" dirty="0" smtClean="0"/>
              <a:t>Given that the ACE’s implementation is Results Based Linked to DLI, the non compliance of Procurement provisions in the Legal Agreement leaves the TTL with declaring potential </a:t>
            </a:r>
            <a:r>
              <a:rPr lang="en-US" sz="2000" b="0" dirty="0" err="1" smtClean="0"/>
              <a:t>misprocurement</a:t>
            </a:r>
            <a:r>
              <a:rPr lang="en-US" sz="2000" b="0" dirty="0" smtClean="0"/>
              <a:t> or possible options including:</a:t>
            </a:r>
          </a:p>
          <a:p>
            <a:pPr marL="285750" indent="-285750">
              <a:spcBef>
                <a:spcPts val="1800"/>
              </a:spcBef>
              <a:buFont typeface="Arial" panose="020B0604020202020204" pitchFamily="34" charset="0"/>
              <a:buChar char="•"/>
            </a:pPr>
            <a:r>
              <a:rPr lang="en-US" sz="2000" b="0" dirty="0" smtClean="0">
                <a:solidFill>
                  <a:srgbClr val="FF0000"/>
                </a:solidFill>
              </a:rPr>
              <a:t>Withholding of the Amount for the procurement DLI and advising that all the procurements going forward shall be prior reviewed</a:t>
            </a:r>
          </a:p>
          <a:p>
            <a:pPr marL="285750" indent="-285750">
              <a:spcBef>
                <a:spcPts val="1800"/>
              </a:spcBef>
              <a:buFont typeface="Arial" panose="020B0604020202020204" pitchFamily="34" charset="0"/>
              <a:buChar char="•"/>
            </a:pPr>
            <a:r>
              <a:rPr lang="en-US" sz="2000" b="0" dirty="0" smtClean="0">
                <a:solidFill>
                  <a:srgbClr val="FF0000"/>
                </a:solidFill>
              </a:rPr>
              <a:t>That the Bank can, based on its Audit and inspection right, shall cause for a forensic procurement audit.</a:t>
            </a:r>
          </a:p>
          <a:p>
            <a:pPr marL="285750" indent="-285750">
              <a:spcBef>
                <a:spcPts val="1800"/>
              </a:spcBef>
              <a:buFont typeface="Arial" panose="020B0604020202020204" pitchFamily="34" charset="0"/>
              <a:buChar char="•"/>
            </a:pPr>
            <a:r>
              <a:rPr lang="en-US" sz="2000" b="0" dirty="0" smtClean="0">
                <a:solidFill>
                  <a:srgbClr val="FF0000"/>
                </a:solidFill>
              </a:rPr>
              <a:t>It may further Cancel the Project and Stop funding.</a:t>
            </a:r>
          </a:p>
          <a:p>
            <a:pPr marL="285750" indent="-285750">
              <a:buFont typeface="Arial" panose="020B0604020202020204" pitchFamily="34" charset="0"/>
              <a:buChar char="•"/>
            </a:pPr>
            <a:endParaRPr lang="en-US" dirty="0" smtClean="0"/>
          </a:p>
          <a:p>
            <a:pPr marL="285750" indent="-285750">
              <a:buFont typeface="Arial" panose="020B0604020202020204" pitchFamily="34" charset="0"/>
              <a:buChar char="•"/>
            </a:pPr>
            <a:endParaRPr lang="en-US" dirty="0" smtClean="0"/>
          </a:p>
          <a:p>
            <a:endParaRPr lang="en-US" dirty="0" smtClean="0"/>
          </a:p>
          <a:p>
            <a:endParaRPr lang="en-US" dirty="0" smtClean="0"/>
          </a:p>
          <a:p>
            <a:endParaRPr lang="en-US" dirty="0"/>
          </a:p>
        </p:txBody>
      </p:sp>
    </p:spTree>
    <p:extLst>
      <p:ext uri="{BB962C8B-B14F-4D97-AF65-F5344CB8AC3E}">
        <p14:creationId xmlns:p14="http://schemas.microsoft.com/office/powerpoint/2010/main" val="1023326328"/>
      </p:ext>
    </p:extLst>
  </p:cSld>
  <p:clrMapOvr>
    <a:masterClrMapping/>
  </p:clrMapOvr>
  <mc:AlternateContent xmlns:mc="http://schemas.openxmlformats.org/markup-compatibility/2006" xmlns:p14="http://schemas.microsoft.com/office/powerpoint/2010/main">
    <mc:Choice Requires="p14">
      <p:transition spd="slow" p14:dur="1500">
        <p:random/>
      </p:transition>
    </mc:Choice>
    <mc:Fallback xmlns="">
      <p:transition spd="slow">
        <p:random/>
      </p:transition>
    </mc:Fallback>
  </mc:AlternateContent>
  <p:timing>
    <p:tnLst>
      <p:par>
        <p:cTn id="1" dur="indefinite" restart="never" nodeType="tmRoot"/>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7C505A8E-F6FA-4478-92C9-D27F96A6F72C}" type="slidenum">
              <a:rPr lang="en-US">
                <a:solidFill>
                  <a:prstClr val="black">
                    <a:lumMod val="75000"/>
                    <a:lumOff val="25000"/>
                  </a:prstClr>
                </a:solidFill>
              </a:rPr>
              <a:pPr>
                <a:defRPr/>
              </a:pPr>
              <a:t>30</a:t>
            </a:fld>
            <a:endParaRPr lang="en-US" dirty="0">
              <a:solidFill>
                <a:prstClr val="black">
                  <a:lumMod val="75000"/>
                  <a:lumOff val="25000"/>
                </a:prstClr>
              </a:solidFill>
            </a:endParaRPr>
          </a:p>
        </p:txBody>
      </p:sp>
      <p:sp>
        <p:nvSpPr>
          <p:cNvPr id="6" name="Rectangle 5"/>
          <p:cNvSpPr/>
          <p:nvPr/>
        </p:nvSpPr>
        <p:spPr>
          <a:xfrm>
            <a:off x="0" y="1566373"/>
            <a:ext cx="8917497" cy="923330"/>
          </a:xfrm>
          <a:prstGeom prst="rect">
            <a:avLst/>
          </a:prstGeom>
          <a:noFill/>
        </p:spPr>
        <p:txBody>
          <a:bodyPr wrap="square" lIns="91440" tIns="45720" rIns="91440" bIns="45720">
            <a:spAutoFit/>
          </a:bodyPr>
          <a:lstStyle/>
          <a:p>
            <a:pPr algn="ctr"/>
            <a:r>
              <a:rPr lang="en-US" sz="5400" dirty="0" smtClean="0">
                <a:ln w="12700">
                  <a:solidFill>
                    <a:srgbClr val="002345"/>
                  </a:solidFill>
                  <a:prstDash val="solid"/>
                </a:ln>
                <a:pattFill prst="pct50">
                  <a:fgClr>
                    <a:srgbClr val="002345"/>
                  </a:fgClr>
                  <a:bgClr>
                    <a:srgbClr val="002345">
                      <a:lumMod val="20000"/>
                      <a:lumOff val="80000"/>
                    </a:srgbClr>
                  </a:bgClr>
                </a:pattFill>
                <a:effectLst>
                  <a:outerShdw dist="38100" dir="2640000" algn="bl" rotWithShape="0">
                    <a:srgbClr val="002345"/>
                  </a:outerShdw>
                </a:effectLst>
              </a:rPr>
              <a:t>Things to AVOID</a:t>
            </a:r>
            <a:endParaRPr lang="en-US" sz="5400" dirty="0">
              <a:ln w="12700">
                <a:solidFill>
                  <a:srgbClr val="002345"/>
                </a:solidFill>
                <a:prstDash val="solid"/>
              </a:ln>
              <a:pattFill prst="pct50">
                <a:fgClr>
                  <a:srgbClr val="002345"/>
                </a:fgClr>
                <a:bgClr>
                  <a:srgbClr val="002345">
                    <a:lumMod val="20000"/>
                    <a:lumOff val="80000"/>
                  </a:srgbClr>
                </a:bgClr>
              </a:pattFill>
              <a:effectLst>
                <a:outerShdw dist="38100" dir="2640000" algn="bl" rotWithShape="0">
                  <a:srgbClr val="002345"/>
                </a:outerShdw>
              </a:effectLst>
            </a:endParaRPr>
          </a:p>
        </p:txBody>
      </p:sp>
    </p:spTree>
    <p:extLst>
      <p:ext uri="{BB962C8B-B14F-4D97-AF65-F5344CB8AC3E}">
        <p14:creationId xmlns:p14="http://schemas.microsoft.com/office/powerpoint/2010/main" val="3494703215"/>
      </p:ext>
    </p:extLst>
  </p:cSld>
  <p:clrMapOvr>
    <a:masterClrMapping/>
  </p:clrMapOvr>
  <p:timing>
    <p:tnLst>
      <p:par>
        <p:cTn id="1" dur="indefinite" restart="never" nodeType="tmRoot"/>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62000"/>
          </a:xfrm>
        </p:spPr>
        <p:txBody>
          <a:bodyPr>
            <a:normAutofit/>
          </a:bodyPr>
          <a:lstStyle/>
          <a:p>
            <a:pPr algn="ctr"/>
            <a:r>
              <a:rPr lang="en-US" sz="4400" dirty="0" smtClean="0"/>
              <a:t>Conflict of Interest</a:t>
            </a:r>
            <a:endParaRPr lang="en-US" sz="4400" dirty="0"/>
          </a:p>
        </p:txBody>
      </p:sp>
      <p:sp>
        <p:nvSpPr>
          <p:cNvPr id="3" name="Content Placeholder 2"/>
          <p:cNvSpPr>
            <a:spLocks noGrp="1"/>
          </p:cNvSpPr>
          <p:nvPr>
            <p:ph idx="1"/>
          </p:nvPr>
        </p:nvSpPr>
        <p:spPr/>
        <p:txBody>
          <a:bodyPr/>
          <a:lstStyle/>
          <a:p>
            <a:r>
              <a:rPr lang="en-US" sz="2200" dirty="0" smtClean="0"/>
              <a:t>Priority # 1 of consultants: client’s interest</a:t>
            </a:r>
          </a:p>
          <a:p>
            <a:r>
              <a:rPr lang="en-US" sz="2200" dirty="0" smtClean="0"/>
              <a:t>No consideration for future work</a:t>
            </a:r>
          </a:p>
          <a:p>
            <a:r>
              <a:rPr lang="en-US" sz="2200" dirty="0" smtClean="0"/>
              <a:t>Avoid conflicts with other assignments &amp; corporate assignments</a:t>
            </a:r>
          </a:p>
          <a:p>
            <a:r>
              <a:rPr lang="en-US" sz="2200" dirty="0" smtClean="0">
                <a:sym typeface="Wingdings" pitchFamily="2" charset="2"/>
              </a:rPr>
              <a:t> Do not hire the firm in case: </a:t>
            </a:r>
          </a:p>
          <a:p>
            <a:pPr lvl="1">
              <a:spcBef>
                <a:spcPts val="1200"/>
              </a:spcBef>
            </a:pPr>
            <a:r>
              <a:rPr lang="en-US" sz="1800" dirty="0" smtClean="0">
                <a:sym typeface="Wingdings" pitchFamily="2" charset="2"/>
              </a:rPr>
              <a:t>an assignment in conflict with prior / current obligations to the client</a:t>
            </a:r>
          </a:p>
          <a:p>
            <a:pPr lvl="1">
              <a:spcBef>
                <a:spcPts val="1200"/>
              </a:spcBef>
            </a:pPr>
            <a:r>
              <a:rPr lang="en-US" sz="1800" dirty="0" smtClean="0"/>
              <a:t>Conflict between consulting activities &amp; procurement of G, W or S</a:t>
            </a:r>
          </a:p>
          <a:p>
            <a:pPr lvl="1">
              <a:spcBef>
                <a:spcPts val="1200"/>
              </a:spcBef>
            </a:pPr>
            <a:r>
              <a:rPr lang="en-US" sz="1800" dirty="0" smtClean="0"/>
              <a:t>Conflict among consulting assignments</a:t>
            </a:r>
          </a:p>
          <a:p>
            <a:pPr lvl="1">
              <a:spcBef>
                <a:spcPts val="1200"/>
              </a:spcBef>
            </a:pPr>
            <a:r>
              <a:rPr lang="en-US" sz="1800" dirty="0" smtClean="0"/>
              <a:t>Business or family relationship between Consultants (incl. their personnel &amp; sub-consultants) and a member of a Borrower’s staff directly involved in preparation of </a:t>
            </a:r>
            <a:r>
              <a:rPr lang="en-US" sz="1800" dirty="0" err="1" smtClean="0"/>
              <a:t>ToR</a:t>
            </a:r>
            <a:r>
              <a:rPr lang="en-US" sz="1800" dirty="0" smtClean="0"/>
              <a:t>, selection process, supervision of the contract unless resolved in a manner acceptable to the Bank</a:t>
            </a:r>
            <a:endParaRPr lang="en-US" sz="1800" dirty="0"/>
          </a:p>
        </p:txBody>
      </p:sp>
      <p:sp>
        <p:nvSpPr>
          <p:cNvPr id="4" name="Slide Number Placeholder 3"/>
          <p:cNvSpPr>
            <a:spLocks noGrp="1"/>
          </p:cNvSpPr>
          <p:nvPr>
            <p:ph type="sldNum" sz="quarter" idx="12"/>
          </p:nvPr>
        </p:nvSpPr>
        <p:spPr/>
        <p:txBody>
          <a:bodyPr/>
          <a:lstStyle/>
          <a:p>
            <a:fld id="{790F527E-E5B9-456F-8488-AD5073A1429A}" type="slidenum">
              <a:rPr lang="en-US" smtClean="0">
                <a:solidFill>
                  <a:srgbClr val="04617B">
                    <a:shade val="90000"/>
                  </a:srgbClr>
                </a:solidFill>
              </a:rPr>
              <a:pPr/>
              <a:t>31</a:t>
            </a:fld>
            <a:endParaRPr lang="en-US">
              <a:solidFill>
                <a:srgbClr val="04617B">
                  <a:shade val="90000"/>
                </a:srgbClr>
              </a:solidFill>
            </a:endParaRPr>
          </a:p>
        </p:txBody>
      </p:sp>
    </p:spTree>
    <p:extLst>
      <p:ext uri="{BB962C8B-B14F-4D97-AF65-F5344CB8AC3E}">
        <p14:creationId xmlns:p14="http://schemas.microsoft.com/office/powerpoint/2010/main" val="780176841"/>
      </p:ext>
    </p:extLst>
  </p:cSld>
  <p:clrMapOvr>
    <a:masterClrMapping/>
  </p:clrMapOvr>
  <p:timing>
    <p:tnLst>
      <p:par>
        <p:cTn id="1" dur="indefinite" restart="never" nodeType="tmRoot"/>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266700" y="1224638"/>
            <a:ext cx="8648700" cy="5099962"/>
          </a:xfrm>
          <a:prstGeom prst="rect">
            <a:avLst/>
          </a:prstGeom>
        </p:spPr>
        <p:txBody>
          <a:bodyPr vert="horz">
            <a:normAutofit fontScale="70000" lnSpcReduction="20000"/>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marL="0" indent="0" fontAlgn="auto">
              <a:spcAft>
                <a:spcPts val="0"/>
              </a:spcAft>
              <a:buClr>
                <a:srgbClr val="0BD0D9"/>
              </a:buClr>
              <a:buFont typeface="Wingdings 2"/>
              <a:buNone/>
            </a:pPr>
            <a:r>
              <a:rPr lang="en-US" sz="2000" dirty="0">
                <a:solidFill>
                  <a:sysClr val="windowText" lastClr="000000"/>
                </a:solidFill>
                <a:latin typeface="Constantia"/>
              </a:rPr>
              <a:t>A firm shall be considered to have a conflict of interest in a procurement process if: </a:t>
            </a:r>
          </a:p>
          <a:p>
            <a:pPr fontAlgn="auto">
              <a:spcAft>
                <a:spcPts val="0"/>
              </a:spcAft>
              <a:buClr>
                <a:srgbClr val="0BD0D9"/>
              </a:buClr>
            </a:pPr>
            <a:r>
              <a:rPr lang="en-US" sz="2300" b="0" dirty="0">
                <a:solidFill>
                  <a:srgbClr val="6600CC"/>
                </a:solidFill>
                <a:latin typeface="Constantia"/>
              </a:rPr>
              <a:t>(a) such firm is providing goods, works, or non-consulting services resulting from or directly related to consulting services for the preparation or implementation of a project that it provided or were provided by any affiliate that directly or indirectly controls, is controlled by, or is under common control with that firm. This provision does not apply to the various firms (consultants, contractors, or suppliers) which together are performing the Contractor’s obligations under a turnkey or design and built contract;11 or </a:t>
            </a:r>
          </a:p>
          <a:p>
            <a:pPr fontAlgn="auto">
              <a:spcAft>
                <a:spcPts val="0"/>
              </a:spcAft>
              <a:buClr>
                <a:srgbClr val="0BD0D9"/>
              </a:buClr>
            </a:pPr>
            <a:r>
              <a:rPr lang="en-US" sz="2300" b="0" dirty="0">
                <a:solidFill>
                  <a:srgbClr val="9BBB59">
                    <a:lumMod val="50000"/>
                  </a:srgbClr>
                </a:solidFill>
                <a:latin typeface="Constantia"/>
              </a:rPr>
              <a:t>(b) such firm submits more than one bid, either individually or as a joint venture partner in another bid, except for permitted alternative bids. </a:t>
            </a:r>
            <a:endParaRPr lang="en-US" sz="2300" b="0" dirty="0" smtClean="0">
              <a:solidFill>
                <a:srgbClr val="9BBB59">
                  <a:lumMod val="50000"/>
                </a:srgbClr>
              </a:solidFill>
              <a:latin typeface="Constantia"/>
            </a:endParaRPr>
          </a:p>
          <a:p>
            <a:pPr lvl="1" fontAlgn="auto">
              <a:spcAft>
                <a:spcPts val="0"/>
              </a:spcAft>
              <a:buClr>
                <a:srgbClr val="0BD0D9"/>
              </a:buClr>
            </a:pPr>
            <a:r>
              <a:rPr lang="en-US" sz="2100" b="0" dirty="0" smtClean="0">
                <a:solidFill>
                  <a:srgbClr val="9BBB59">
                    <a:lumMod val="50000"/>
                  </a:srgbClr>
                </a:solidFill>
                <a:latin typeface="Constantia"/>
              </a:rPr>
              <a:t>This </a:t>
            </a:r>
            <a:r>
              <a:rPr lang="en-US" sz="2100" b="0" dirty="0">
                <a:solidFill>
                  <a:srgbClr val="9BBB59">
                    <a:lumMod val="50000"/>
                  </a:srgbClr>
                </a:solidFill>
                <a:latin typeface="Constantia"/>
              </a:rPr>
              <a:t>will result in the disqualification of all bids in which the Bidder is involved. However, this does not limit the inclusion of a firm as a sub-contractor in more than one bid. Only for certain types of procurement, the participation of a Bidder as a sub-contractor in another bid may be permitted subject to the Banks’ no objection and as allowed by the Bank’s Standard Bidding Documents applicable to such types of procurement; </a:t>
            </a:r>
            <a:r>
              <a:rPr lang="en-US" sz="2100" b="0" dirty="0">
                <a:solidFill>
                  <a:sysClr val="windowText" lastClr="000000"/>
                </a:solidFill>
                <a:latin typeface="Constantia"/>
              </a:rPr>
              <a:t>or </a:t>
            </a:r>
          </a:p>
          <a:p>
            <a:pPr fontAlgn="auto">
              <a:spcAft>
                <a:spcPts val="0"/>
              </a:spcAft>
              <a:buClr>
                <a:srgbClr val="0BD0D9"/>
              </a:buClr>
            </a:pPr>
            <a:r>
              <a:rPr lang="en-US" sz="2300" b="0" dirty="0">
                <a:solidFill>
                  <a:srgbClr val="C00000"/>
                </a:solidFill>
                <a:latin typeface="Constantia"/>
              </a:rPr>
              <a:t>(c) such firm (including its personnel) has a close business or family relationship with a professional staff of the Borrower (or of the project implementing agency, or of a recipient of a part of the loan) who: </a:t>
            </a:r>
            <a:endParaRPr lang="en-US" sz="2300" b="0" dirty="0" smtClean="0">
              <a:solidFill>
                <a:srgbClr val="C00000"/>
              </a:solidFill>
              <a:latin typeface="Constantia"/>
            </a:endParaRPr>
          </a:p>
          <a:p>
            <a:pPr lvl="1" fontAlgn="auto">
              <a:spcAft>
                <a:spcPts val="0"/>
              </a:spcAft>
              <a:buClr>
                <a:srgbClr val="0BD0D9"/>
              </a:buClr>
            </a:pPr>
            <a:r>
              <a:rPr lang="en-US" sz="2100" b="0" dirty="0" smtClean="0">
                <a:solidFill>
                  <a:srgbClr val="C00000"/>
                </a:solidFill>
                <a:latin typeface="Constantia"/>
              </a:rPr>
              <a:t>(</a:t>
            </a:r>
            <a:r>
              <a:rPr lang="en-US" sz="2100" b="0" dirty="0">
                <a:solidFill>
                  <a:srgbClr val="C00000"/>
                </a:solidFill>
                <a:latin typeface="Constantia"/>
              </a:rPr>
              <a:t>i) are directly or indirectly involved in the preparation of the bidding documents or specifications of the contract, and/or the bid evaluation process of such contract; or </a:t>
            </a:r>
            <a:endParaRPr lang="en-US" sz="2100" b="0" dirty="0" smtClean="0">
              <a:solidFill>
                <a:srgbClr val="C00000"/>
              </a:solidFill>
              <a:latin typeface="Constantia"/>
            </a:endParaRPr>
          </a:p>
          <a:p>
            <a:pPr lvl="1" fontAlgn="auto">
              <a:spcAft>
                <a:spcPts val="0"/>
              </a:spcAft>
              <a:buClr>
                <a:srgbClr val="0BD0D9"/>
              </a:buClr>
            </a:pPr>
            <a:r>
              <a:rPr lang="en-US" sz="2100" b="0" dirty="0" smtClean="0">
                <a:solidFill>
                  <a:srgbClr val="C00000"/>
                </a:solidFill>
                <a:latin typeface="Constantia"/>
              </a:rPr>
              <a:t>(</a:t>
            </a:r>
            <a:r>
              <a:rPr lang="en-US" sz="2100" b="0" dirty="0">
                <a:solidFill>
                  <a:srgbClr val="C00000"/>
                </a:solidFill>
                <a:latin typeface="Constantia"/>
              </a:rPr>
              <a:t>ii) would be involved in the implementation or supervision of such contract unless the conflict stemming from such relationship has been resolved in a manner acceptable to the Bank throughout the procurement process and execution of the contract;</a:t>
            </a:r>
            <a:r>
              <a:rPr lang="en-US" sz="2100" b="0" dirty="0">
                <a:solidFill>
                  <a:sysClr val="windowText" lastClr="000000"/>
                </a:solidFill>
                <a:latin typeface="Constantia"/>
              </a:rPr>
              <a:t> or </a:t>
            </a:r>
          </a:p>
          <a:p>
            <a:pPr fontAlgn="auto">
              <a:spcAft>
                <a:spcPts val="0"/>
              </a:spcAft>
              <a:buClr>
                <a:srgbClr val="0BD0D9"/>
              </a:buClr>
            </a:pPr>
            <a:r>
              <a:rPr lang="en-US" sz="2300" b="0" dirty="0">
                <a:solidFill>
                  <a:sysClr val="windowText" lastClr="000000"/>
                </a:solidFill>
                <a:latin typeface="Constantia"/>
              </a:rPr>
              <a:t>(d) such firm does not comply with any other conflict of interest situation as specified in the Bank’s Standard Bidding Documents relevant to the specific procurement process.</a:t>
            </a:r>
          </a:p>
        </p:txBody>
      </p:sp>
      <p:sp>
        <p:nvSpPr>
          <p:cNvPr id="3" name="Title 1"/>
          <p:cNvSpPr txBox="1">
            <a:spLocks/>
          </p:cNvSpPr>
          <p:nvPr/>
        </p:nvSpPr>
        <p:spPr>
          <a:xfrm>
            <a:off x="762000" y="152400"/>
            <a:ext cx="7772400" cy="6858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smtClean="0">
                <a:solidFill>
                  <a:prstClr val="white"/>
                </a:solidFill>
              </a:rPr>
              <a:t>NB: Conflict of Interest</a:t>
            </a:r>
            <a:endParaRPr lang="en-US" dirty="0">
              <a:solidFill>
                <a:prstClr val="white"/>
              </a:solidFill>
            </a:endParaRPr>
          </a:p>
        </p:txBody>
      </p:sp>
      <p:sp>
        <p:nvSpPr>
          <p:cNvPr id="4" name="Rectangle 3"/>
          <p:cNvSpPr/>
          <p:nvPr/>
        </p:nvSpPr>
        <p:spPr>
          <a:xfrm>
            <a:off x="266700" y="838200"/>
            <a:ext cx="8763000" cy="369332"/>
          </a:xfrm>
          <a:prstGeom prst="rect">
            <a:avLst/>
          </a:prstGeom>
        </p:spPr>
        <p:txBody>
          <a:bodyPr wrap="square">
            <a:spAutoFit/>
          </a:bodyPr>
          <a:lstStyle/>
          <a:p>
            <a:pPr algn="ctr"/>
            <a:r>
              <a:rPr lang="en-US" sz="1800" b="0" i="1" dirty="0" smtClean="0">
                <a:solidFill>
                  <a:srgbClr val="FF0000"/>
                </a:solidFill>
                <a:latin typeface="Times New Roman" panose="02020603050405020304" pitchFamily="18" charset="0"/>
                <a:ea typeface="+mn-ea"/>
                <a:cs typeface="Times New Roman" pitchFamily="18" charset="0"/>
              </a:rPr>
              <a:t>Any firm </a:t>
            </a:r>
            <a:r>
              <a:rPr lang="en-US" sz="1800" b="0" i="1" dirty="0">
                <a:solidFill>
                  <a:srgbClr val="FF0000"/>
                </a:solidFill>
                <a:latin typeface="Times New Roman" panose="02020603050405020304" pitchFamily="18" charset="0"/>
                <a:ea typeface="+mn-ea"/>
                <a:cs typeface="Times New Roman" pitchFamily="18" charset="0"/>
              </a:rPr>
              <a:t>found to have a conflict of interest shall be ineligible for award of a contract. </a:t>
            </a:r>
            <a:endParaRPr lang="en-US" sz="1800" i="1" dirty="0">
              <a:solidFill>
                <a:srgbClr val="FF0000"/>
              </a:solidFill>
              <a:latin typeface="Verdana" pitchFamily="34" charset="0"/>
              <a:ea typeface="+mn-ea"/>
              <a:cs typeface="Times New Roman" pitchFamily="18" charset="0"/>
            </a:endParaRPr>
          </a:p>
        </p:txBody>
      </p:sp>
    </p:spTree>
    <p:extLst>
      <p:ext uri="{BB962C8B-B14F-4D97-AF65-F5344CB8AC3E}">
        <p14:creationId xmlns:p14="http://schemas.microsoft.com/office/powerpoint/2010/main" val="3118723354"/>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Content Placeholder 2"/>
          <p:cNvSpPr txBox="1">
            <a:spLocks/>
          </p:cNvSpPr>
          <p:nvPr/>
        </p:nvSpPr>
        <p:spPr>
          <a:xfrm>
            <a:off x="762000" y="1066800"/>
            <a:ext cx="7772400" cy="5638800"/>
          </a:xfrm>
          <a:prstGeom prst="rect">
            <a:avLst/>
          </a:prstGeom>
        </p:spPr>
        <p:txBody>
          <a:bodyPr vert="horz">
            <a:normAutofit/>
          </a:bodyPr>
          <a:lstStyle>
            <a:lvl1pPr marL="274320" indent="-274320" algn="l" rtl="0" eaLnBrk="1" latinLnBrk="0" hangingPunct="1">
              <a:spcBef>
                <a:spcPct val="20000"/>
              </a:spcBef>
              <a:buClr>
                <a:schemeClr val="accent3"/>
              </a:buClr>
              <a:buSzPct val="95000"/>
              <a:buFont typeface="Wingdings 2"/>
              <a:buChar char=""/>
              <a:defRPr kumimoji="0" sz="2600" kern="1200">
                <a:solidFill>
                  <a:schemeClr val="tx1"/>
                </a:solidFill>
                <a:latin typeface="+mn-lt"/>
                <a:ea typeface="+mn-ea"/>
                <a:cs typeface="+mn-cs"/>
              </a:defRPr>
            </a:lvl1pPr>
            <a:lvl2pPr marL="640080" indent="-246888" algn="l" rtl="0" eaLnBrk="1" latinLnBrk="0" hangingPunct="1">
              <a:spcBef>
                <a:spcPct val="20000"/>
              </a:spcBef>
              <a:buClr>
                <a:schemeClr val="accent1"/>
              </a:buClr>
              <a:buSzPct val="85000"/>
              <a:buFont typeface="Wingdings 2"/>
              <a:buChar char=""/>
              <a:defRPr kumimoji="0" sz="2400" kern="1200">
                <a:solidFill>
                  <a:schemeClr val="tx1"/>
                </a:solidFill>
                <a:latin typeface="+mn-lt"/>
                <a:ea typeface="+mn-ea"/>
                <a:cs typeface="+mn-cs"/>
              </a:defRPr>
            </a:lvl2pPr>
            <a:lvl3pPr marL="914400" indent="-246888" algn="l" rtl="0" eaLnBrk="1" latinLnBrk="0" hangingPunct="1">
              <a:spcBef>
                <a:spcPct val="20000"/>
              </a:spcBef>
              <a:buClr>
                <a:schemeClr val="accent2"/>
              </a:buClr>
              <a:buSzPct val="70000"/>
              <a:buFont typeface="Wingdings 2"/>
              <a:buChar char=""/>
              <a:defRPr kumimoji="0" sz="2100" kern="1200">
                <a:solidFill>
                  <a:schemeClr val="tx1"/>
                </a:solidFill>
                <a:latin typeface="+mn-lt"/>
                <a:ea typeface="+mn-ea"/>
                <a:cs typeface="+mn-cs"/>
              </a:defRPr>
            </a:lvl3pPr>
            <a:lvl4pPr marL="1188720" indent="-210312" algn="l" rtl="0" eaLnBrk="1" latinLnBrk="0" hangingPunct="1">
              <a:spcBef>
                <a:spcPct val="20000"/>
              </a:spcBef>
              <a:buClr>
                <a:schemeClr val="accent3"/>
              </a:buClr>
              <a:buSzPct val="65000"/>
              <a:buFont typeface="Wingdings 2"/>
              <a:buChar char=""/>
              <a:defRPr kumimoji="0" sz="2000" kern="1200">
                <a:solidFill>
                  <a:schemeClr val="tx1"/>
                </a:solidFill>
                <a:latin typeface="+mn-lt"/>
                <a:ea typeface="+mn-ea"/>
                <a:cs typeface="+mn-cs"/>
              </a:defRPr>
            </a:lvl4pPr>
            <a:lvl5pPr marL="1463040" indent="-210312" algn="l" rtl="0" eaLnBrk="1" latinLnBrk="0" hangingPunct="1">
              <a:spcBef>
                <a:spcPct val="20000"/>
              </a:spcBef>
              <a:buClr>
                <a:schemeClr val="accent4"/>
              </a:buClr>
              <a:buSzPct val="65000"/>
              <a:buFont typeface="Wingdings 2"/>
              <a:buChar char=""/>
              <a:defRPr kumimoji="0" sz="2000" kern="1200">
                <a:solidFill>
                  <a:schemeClr val="tx1"/>
                </a:solidFill>
                <a:latin typeface="+mn-lt"/>
                <a:ea typeface="+mn-ea"/>
                <a:cs typeface="+mn-cs"/>
              </a:defRPr>
            </a:lvl5pPr>
            <a:lvl6pPr marL="1737360" indent="-210312" algn="l" rtl="0" eaLnBrk="1" latinLnBrk="0" hangingPunct="1">
              <a:spcBef>
                <a:spcPct val="20000"/>
              </a:spcBef>
              <a:buClr>
                <a:schemeClr val="accent5"/>
              </a:buClr>
              <a:buSzPct val="80000"/>
              <a:buFont typeface="Wingdings 2"/>
              <a:buChar char=""/>
              <a:defRPr kumimoji="0" sz="1800" kern="1200">
                <a:solidFill>
                  <a:schemeClr val="tx1"/>
                </a:solidFill>
                <a:latin typeface="+mn-lt"/>
                <a:ea typeface="+mn-ea"/>
                <a:cs typeface="+mn-cs"/>
              </a:defRPr>
            </a:lvl6pPr>
            <a:lvl7pPr marL="1920240" indent="-182880" algn="l" rtl="0" eaLnBrk="1" latinLnBrk="0" hangingPunct="1">
              <a:spcBef>
                <a:spcPct val="20000"/>
              </a:spcBef>
              <a:buClr>
                <a:schemeClr val="accent6"/>
              </a:buClr>
              <a:buSzPct val="80000"/>
              <a:buFont typeface="Wingdings 2"/>
              <a:buChar char=""/>
              <a:defRPr kumimoji="0" sz="1600" kern="1200" baseline="0">
                <a:solidFill>
                  <a:schemeClr val="tx1"/>
                </a:solidFill>
                <a:latin typeface="+mn-lt"/>
                <a:ea typeface="+mn-ea"/>
                <a:cs typeface="+mn-cs"/>
              </a:defRPr>
            </a:lvl7pPr>
            <a:lvl8pPr marL="2194560" indent="-182880" algn="l" rtl="0" eaLnBrk="1" latinLnBrk="0" hangingPunct="1">
              <a:spcBef>
                <a:spcPct val="20000"/>
              </a:spcBef>
              <a:buClr>
                <a:schemeClr val="tx2"/>
              </a:buClr>
              <a:buChar char="•"/>
              <a:defRPr kumimoji="0" sz="1600" kern="1200">
                <a:solidFill>
                  <a:schemeClr val="tx1"/>
                </a:solidFill>
                <a:latin typeface="+mn-lt"/>
                <a:ea typeface="+mn-ea"/>
                <a:cs typeface="+mn-cs"/>
              </a:defRPr>
            </a:lvl8pPr>
            <a:lvl9pPr marL="2468880" indent="-182880" algn="l" rtl="0" eaLnBrk="1" latinLnBrk="0" hangingPunct="1">
              <a:spcBef>
                <a:spcPct val="20000"/>
              </a:spcBef>
              <a:buClr>
                <a:schemeClr val="tx2"/>
              </a:buClr>
              <a:buFontTx/>
              <a:buChar char="•"/>
              <a:defRPr kumimoji="0" sz="1400" kern="1200" baseline="0">
                <a:solidFill>
                  <a:schemeClr val="tx1"/>
                </a:solidFill>
                <a:latin typeface="+mn-lt"/>
                <a:ea typeface="+mn-ea"/>
                <a:cs typeface="+mn-cs"/>
              </a:defRPr>
            </a:lvl9pPr>
          </a:lstStyle>
          <a:p>
            <a:pPr fontAlgn="auto">
              <a:spcAft>
                <a:spcPts val="0"/>
              </a:spcAft>
              <a:buClr>
                <a:srgbClr val="0BD0D9"/>
              </a:buClr>
              <a:defRPr/>
            </a:pPr>
            <a:r>
              <a:rPr lang="en-US" sz="2000" b="0" dirty="0" smtClean="0">
                <a:solidFill>
                  <a:sysClr val="windowText" lastClr="000000"/>
                </a:solidFill>
                <a:latin typeface="Constantia"/>
              </a:rPr>
              <a:t>Firms &amp; individuals from </a:t>
            </a:r>
            <a:r>
              <a:rPr lang="en-US" sz="2000" u="sng" dirty="0" smtClean="0">
                <a:solidFill>
                  <a:sysClr val="windowText" lastClr="000000"/>
                </a:solidFill>
                <a:latin typeface="Constantia"/>
              </a:rPr>
              <a:t>all</a:t>
            </a:r>
            <a:r>
              <a:rPr lang="en-US" sz="2000" b="0" dirty="0" smtClean="0">
                <a:solidFill>
                  <a:sysClr val="windowText" lastClr="000000"/>
                </a:solidFill>
                <a:latin typeface="Constantia"/>
              </a:rPr>
              <a:t> countries having the essential capabilities required to fulfill contract are eligible.</a:t>
            </a:r>
          </a:p>
          <a:p>
            <a:pPr fontAlgn="auto">
              <a:spcAft>
                <a:spcPts val="0"/>
              </a:spcAft>
              <a:buClr>
                <a:srgbClr val="0BD0D9"/>
              </a:buClr>
              <a:defRPr/>
            </a:pPr>
            <a:r>
              <a:rPr lang="en-US" sz="2000" b="0" dirty="0" smtClean="0">
                <a:solidFill>
                  <a:sysClr val="windowText" lastClr="000000"/>
                </a:solidFill>
                <a:latin typeface="Constantia"/>
              </a:rPr>
              <a:t>Exceptions:</a:t>
            </a:r>
          </a:p>
          <a:p>
            <a:pPr lvl="1" fontAlgn="auto">
              <a:spcAft>
                <a:spcPts val="0"/>
              </a:spcAft>
              <a:buClr>
                <a:srgbClr val="0F6FC6"/>
              </a:buClr>
              <a:defRPr/>
            </a:pPr>
            <a:r>
              <a:rPr lang="en-US" sz="2000" dirty="0" smtClean="0">
                <a:solidFill>
                  <a:sysClr val="windowText" lastClr="000000"/>
                </a:solidFill>
                <a:latin typeface="Constantia"/>
              </a:rPr>
              <a:t>Prohibition of commercial relations </a:t>
            </a:r>
            <a:r>
              <a:rPr lang="en-US" sz="2000" b="0" dirty="0" smtClean="0">
                <a:solidFill>
                  <a:sysClr val="windowText" lastClr="000000"/>
                </a:solidFill>
                <a:latin typeface="Constantia"/>
              </a:rPr>
              <a:t>between the borrowing country and the firm’s country, as a matter of law or official regulation, if exclusion does not preclude effective competition</a:t>
            </a:r>
          </a:p>
          <a:p>
            <a:pPr lvl="1" fontAlgn="auto">
              <a:spcAft>
                <a:spcPts val="0"/>
              </a:spcAft>
              <a:buClr>
                <a:srgbClr val="0F6FC6"/>
              </a:buClr>
              <a:defRPr/>
            </a:pPr>
            <a:r>
              <a:rPr lang="en-US" sz="2000" b="0" dirty="0" smtClean="0">
                <a:solidFill>
                  <a:sysClr val="windowText" lastClr="000000"/>
                </a:solidFill>
                <a:latin typeface="Constantia"/>
              </a:rPr>
              <a:t>Compliance with a decision of the </a:t>
            </a:r>
            <a:r>
              <a:rPr lang="en-US" sz="2000" dirty="0" smtClean="0">
                <a:solidFill>
                  <a:sysClr val="windowText" lastClr="000000"/>
                </a:solidFill>
                <a:latin typeface="Constantia"/>
              </a:rPr>
              <a:t>UN’s Security Council </a:t>
            </a:r>
            <a:r>
              <a:rPr lang="en-US" sz="2000" b="0" dirty="0" smtClean="0">
                <a:solidFill>
                  <a:sysClr val="windowText" lastClr="000000"/>
                </a:solidFill>
                <a:latin typeface="Constantia"/>
              </a:rPr>
              <a:t>under Chapter VII of Charter of the UN to prohibit import from or payment to a particular country, person or entity</a:t>
            </a:r>
          </a:p>
          <a:p>
            <a:pPr lvl="1" fontAlgn="auto">
              <a:spcAft>
                <a:spcPts val="0"/>
              </a:spcAft>
              <a:buClr>
                <a:srgbClr val="0F6FC6"/>
              </a:buClr>
              <a:defRPr/>
            </a:pPr>
            <a:r>
              <a:rPr lang="en-US" sz="2000" dirty="0" smtClean="0">
                <a:solidFill>
                  <a:sysClr val="windowText" lastClr="000000"/>
                </a:solidFill>
                <a:latin typeface="Constantia"/>
              </a:rPr>
              <a:t>Conflict of interest</a:t>
            </a:r>
          </a:p>
          <a:p>
            <a:pPr lvl="1" fontAlgn="auto">
              <a:spcAft>
                <a:spcPts val="0"/>
              </a:spcAft>
              <a:buClr>
                <a:srgbClr val="0F6FC6"/>
              </a:buClr>
              <a:defRPr/>
            </a:pPr>
            <a:r>
              <a:rPr lang="en-US" sz="2000" dirty="0" smtClean="0">
                <a:solidFill>
                  <a:sysClr val="windowText" lastClr="000000"/>
                </a:solidFill>
                <a:latin typeface="Constantia"/>
              </a:rPr>
              <a:t>Government owned enterprises </a:t>
            </a:r>
            <a:r>
              <a:rPr lang="en-US" sz="2000" b="0" dirty="0" smtClean="0">
                <a:solidFill>
                  <a:sysClr val="windowText" lastClr="000000"/>
                </a:solidFill>
                <a:latin typeface="Constantia"/>
              </a:rPr>
              <a:t>of the Borrowing country unless: (i) legally &amp; financially autonomous, (ii) operate under commercial law, (iii) independent of borrower</a:t>
            </a:r>
          </a:p>
          <a:p>
            <a:pPr lvl="1" fontAlgn="auto">
              <a:spcAft>
                <a:spcPts val="0"/>
              </a:spcAft>
              <a:buClr>
                <a:srgbClr val="0F6FC6"/>
              </a:buClr>
              <a:defRPr/>
            </a:pPr>
            <a:r>
              <a:rPr lang="en-US" sz="2000" b="0" dirty="0" smtClean="0">
                <a:solidFill>
                  <a:sysClr val="windowText" lastClr="000000"/>
                </a:solidFill>
                <a:latin typeface="Constantia"/>
              </a:rPr>
              <a:t>Firms engaged in </a:t>
            </a:r>
            <a:r>
              <a:rPr lang="en-US" sz="2000" dirty="0" smtClean="0">
                <a:solidFill>
                  <a:sysClr val="windowText" lastClr="000000"/>
                </a:solidFill>
                <a:latin typeface="Constantia"/>
              </a:rPr>
              <a:t>corrupt, fraudulent, collusive, coercive or obstructive </a:t>
            </a:r>
            <a:r>
              <a:rPr lang="en-US" sz="2000" b="0" dirty="0" smtClean="0">
                <a:solidFill>
                  <a:sysClr val="windowText" lastClr="000000"/>
                </a:solidFill>
                <a:latin typeface="Constantia"/>
              </a:rPr>
              <a:t>practices</a:t>
            </a:r>
            <a:endParaRPr lang="en-US" sz="2000" b="0" dirty="0">
              <a:solidFill>
                <a:sysClr val="windowText" lastClr="000000"/>
              </a:solidFill>
              <a:latin typeface="Constantia"/>
            </a:endParaRPr>
          </a:p>
        </p:txBody>
      </p:sp>
      <p:sp>
        <p:nvSpPr>
          <p:cNvPr id="3" name="Title 1"/>
          <p:cNvSpPr txBox="1">
            <a:spLocks/>
          </p:cNvSpPr>
          <p:nvPr/>
        </p:nvSpPr>
        <p:spPr>
          <a:xfrm>
            <a:off x="762000" y="152400"/>
            <a:ext cx="7772400" cy="685800"/>
          </a:xfrm>
          <a:prstGeom prst="rect">
            <a:avLst/>
          </a:prstGeom>
        </p:spPr>
        <p:style>
          <a:lnRef idx="0">
            <a:schemeClr val="accent2"/>
          </a:lnRef>
          <a:fillRef idx="3">
            <a:schemeClr val="accent2"/>
          </a:fillRef>
          <a:effectRef idx="3">
            <a:schemeClr val="accent2"/>
          </a:effectRef>
          <a:fontRef idx="minor">
            <a:schemeClr val="lt1"/>
          </a:fontRef>
        </p:style>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fontAlgn="auto">
              <a:spcAft>
                <a:spcPts val="0"/>
              </a:spcAft>
            </a:pPr>
            <a:r>
              <a:rPr lang="en-US" dirty="0" smtClean="0">
                <a:solidFill>
                  <a:prstClr val="white"/>
                </a:solidFill>
              </a:rPr>
              <a:t>NB: Eligibility</a:t>
            </a:r>
            <a:endParaRPr lang="en-US" dirty="0">
              <a:solidFill>
                <a:prstClr val="white"/>
              </a:solidFill>
            </a:endParaRPr>
          </a:p>
        </p:txBody>
      </p:sp>
    </p:spTree>
    <p:extLst>
      <p:ext uri="{BB962C8B-B14F-4D97-AF65-F5344CB8AC3E}">
        <p14:creationId xmlns:p14="http://schemas.microsoft.com/office/powerpoint/2010/main" val="914098679"/>
      </p:ext>
    </p:extLst>
  </p:cSld>
  <p:clrMapOvr>
    <a:masterClrMapping/>
  </p:clrMapOvr>
  <mc:AlternateContent xmlns:mc="http://schemas.openxmlformats.org/markup-compatibility/2006" xmlns:p15="http://schemas.microsoft.com/office/powerpoint/2012/main">
    <mc:Choice Requires="p15">
      <p:transition xmlns:p14="http://schemas.microsoft.com/office/powerpoint/2010/main" spd="slow" p14:dur="2000">
        <p15:prstTrans prst="drape"/>
      </p:transition>
    </mc:Choice>
    <mc:Fallback xmlns="">
      <p:transition spd="slow">
        <p:fade/>
      </p:transition>
    </mc:Fallback>
  </mc:AlternateContent>
  <p:timing>
    <p:tnLst>
      <p:par>
        <p:cTn id="1" dur="indefinite" restart="never" nodeType="tmRoot"/>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90600"/>
            <a:ext cx="8229600" cy="856488"/>
          </a:xfrm>
        </p:spPr>
        <p:txBody>
          <a:bodyPr>
            <a:normAutofit/>
          </a:bodyPr>
          <a:lstStyle/>
          <a:p>
            <a:pPr algn="ctr"/>
            <a:r>
              <a:rPr lang="en-US" sz="4400" dirty="0" smtClean="0"/>
              <a:t>Unfair Competitive Advantage</a:t>
            </a:r>
            <a:endParaRPr lang="en-US" sz="4400" dirty="0"/>
          </a:p>
        </p:txBody>
      </p:sp>
      <p:sp>
        <p:nvSpPr>
          <p:cNvPr id="3" name="Content Placeholder 2"/>
          <p:cNvSpPr>
            <a:spLocks noGrp="1"/>
          </p:cNvSpPr>
          <p:nvPr>
            <p:ph idx="1"/>
          </p:nvPr>
        </p:nvSpPr>
        <p:spPr>
          <a:xfrm>
            <a:off x="457200" y="2209800"/>
            <a:ext cx="8229600" cy="4114800"/>
          </a:xfrm>
        </p:spPr>
        <p:txBody>
          <a:bodyPr/>
          <a:lstStyle/>
          <a:p>
            <a:r>
              <a:rPr lang="en-US" dirty="0" smtClean="0"/>
              <a:t>Consultants shall not drive a competitive advantage from having provided consulting services related to the assignment</a:t>
            </a:r>
          </a:p>
          <a:p>
            <a:pPr>
              <a:buNone/>
            </a:pPr>
            <a:endParaRPr lang="en-US" dirty="0" smtClean="0"/>
          </a:p>
          <a:p>
            <a:pPr>
              <a:buNone/>
            </a:pPr>
            <a:r>
              <a:rPr lang="en-US" dirty="0" smtClean="0">
                <a:sym typeface="Wingdings" pitchFamily="2" charset="2"/>
              </a:rPr>
              <a:t> Make available to all short-listed consultants with the RFP all information that would give a consultant a competitive advantage.</a:t>
            </a:r>
            <a:endParaRPr lang="en-US" dirty="0"/>
          </a:p>
        </p:txBody>
      </p:sp>
      <p:sp>
        <p:nvSpPr>
          <p:cNvPr id="4" name="Slide Number Placeholder 3"/>
          <p:cNvSpPr>
            <a:spLocks noGrp="1"/>
          </p:cNvSpPr>
          <p:nvPr>
            <p:ph type="sldNum" sz="quarter" idx="12"/>
          </p:nvPr>
        </p:nvSpPr>
        <p:spPr/>
        <p:txBody>
          <a:bodyPr/>
          <a:lstStyle/>
          <a:p>
            <a:fld id="{790F527E-E5B9-456F-8488-AD5073A1429A}" type="slidenum">
              <a:rPr lang="en-US" smtClean="0">
                <a:solidFill>
                  <a:srgbClr val="04617B">
                    <a:shade val="90000"/>
                  </a:srgbClr>
                </a:solidFill>
              </a:rPr>
              <a:pPr/>
              <a:t>34</a:t>
            </a:fld>
            <a:endParaRPr lang="en-US">
              <a:solidFill>
                <a:srgbClr val="04617B">
                  <a:shade val="90000"/>
                </a:srgbClr>
              </a:solidFill>
            </a:endParaRPr>
          </a:p>
        </p:txBody>
      </p:sp>
    </p:spTree>
    <p:extLst>
      <p:ext uri="{BB962C8B-B14F-4D97-AF65-F5344CB8AC3E}">
        <p14:creationId xmlns:p14="http://schemas.microsoft.com/office/powerpoint/2010/main" val="2167829358"/>
      </p:ext>
    </p:extLst>
  </p:cSld>
  <p:clrMapOvr>
    <a:masterClrMapping/>
  </p:clrMapOvr>
  <p:timing>
    <p:tnLst>
      <p:par>
        <p:cTn id="1" dur="indefinite" restart="never" nodeType="tmRoot"/>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62000"/>
          </a:xfrm>
        </p:spPr>
        <p:txBody>
          <a:bodyPr>
            <a:normAutofit/>
          </a:bodyPr>
          <a:lstStyle/>
          <a:p>
            <a:pPr algn="ctr"/>
            <a:r>
              <a:rPr lang="en-US" sz="4400" dirty="0" smtClean="0"/>
              <a:t>Misprocurement</a:t>
            </a:r>
            <a:endParaRPr lang="en-US" sz="4400" dirty="0"/>
          </a:p>
        </p:txBody>
      </p:sp>
      <p:sp>
        <p:nvSpPr>
          <p:cNvPr id="3" name="Content Placeholder 2"/>
          <p:cNvSpPr>
            <a:spLocks noGrp="1"/>
          </p:cNvSpPr>
          <p:nvPr>
            <p:ph idx="1"/>
          </p:nvPr>
        </p:nvSpPr>
        <p:spPr/>
        <p:txBody>
          <a:bodyPr>
            <a:normAutofit/>
          </a:bodyPr>
          <a:lstStyle/>
          <a:p>
            <a:pPr marL="609600" indent="-609600">
              <a:defRPr/>
            </a:pPr>
            <a:r>
              <a:rPr lang="en-US" sz="2200" dirty="0" smtClean="0"/>
              <a:t>If Goods, works or services not procured in accordance with </a:t>
            </a:r>
            <a:r>
              <a:rPr lang="en-US" sz="2200" dirty="0" err="1" smtClean="0"/>
              <a:t>LoA</a:t>
            </a:r>
            <a:r>
              <a:rPr lang="en-US" sz="2200" dirty="0" smtClean="0"/>
              <a:t> and Procurement Plan</a:t>
            </a:r>
          </a:p>
          <a:p>
            <a:pPr marL="975360" lvl="1" indent="-609600">
              <a:buFont typeface="Wingdings" pitchFamily="2" charset="2"/>
              <a:buChar char="è"/>
              <a:defRPr/>
            </a:pPr>
            <a:r>
              <a:rPr lang="en-US" sz="1800" dirty="0" smtClean="0">
                <a:sym typeface="Wingdings" pitchFamily="2" charset="2"/>
              </a:rPr>
              <a:t>The Bank will declare “</a:t>
            </a:r>
            <a:r>
              <a:rPr lang="en-US" sz="1800" b="1" dirty="0" err="1" smtClean="0">
                <a:sym typeface="Wingdings" pitchFamily="2" charset="2"/>
              </a:rPr>
              <a:t>misprocurement</a:t>
            </a:r>
            <a:r>
              <a:rPr lang="en-US" sz="1800" dirty="0" smtClean="0">
                <a:sym typeface="Wingdings" pitchFamily="2" charset="2"/>
              </a:rPr>
              <a:t>”</a:t>
            </a:r>
          </a:p>
          <a:p>
            <a:pPr marL="975360" lvl="1" indent="-609600">
              <a:buFont typeface="Wingdings" pitchFamily="2" charset="2"/>
              <a:buChar char="è"/>
              <a:defRPr/>
            </a:pPr>
            <a:r>
              <a:rPr lang="en-US" sz="1800" dirty="0" smtClean="0">
                <a:sym typeface="Wingdings" pitchFamily="2" charset="2"/>
              </a:rPr>
              <a:t>The Bank does not finance the expenditure for such G/W/S</a:t>
            </a:r>
          </a:p>
          <a:p>
            <a:pPr marL="975360" lvl="1" indent="-609600">
              <a:buFont typeface="Wingdings" pitchFamily="2" charset="2"/>
              <a:buChar char="è"/>
              <a:defRPr/>
            </a:pPr>
            <a:r>
              <a:rPr lang="en-US" sz="1800" dirty="0" smtClean="0">
                <a:sym typeface="Wingdings" pitchFamily="2" charset="2"/>
              </a:rPr>
              <a:t>Policy: cancel that portion of the loan allocated to </a:t>
            </a:r>
            <a:r>
              <a:rPr lang="en-US" sz="1800" dirty="0" err="1" smtClean="0">
                <a:sym typeface="Wingdings" pitchFamily="2" charset="2"/>
              </a:rPr>
              <a:t>misprocured</a:t>
            </a:r>
            <a:r>
              <a:rPr lang="en-US" sz="1800" dirty="0" smtClean="0">
                <a:sym typeface="Wingdings" pitchFamily="2" charset="2"/>
              </a:rPr>
              <a:t> G/W/S</a:t>
            </a:r>
          </a:p>
          <a:p>
            <a:pPr marL="975360" lvl="1" indent="-609600">
              <a:buFont typeface="Wingdings" pitchFamily="2" charset="2"/>
              <a:buChar char="è"/>
              <a:defRPr/>
            </a:pPr>
            <a:r>
              <a:rPr lang="en-US" sz="1800" dirty="0" smtClean="0">
                <a:sym typeface="Wingdings" pitchFamily="2" charset="2"/>
              </a:rPr>
              <a:t>The Bank may exercise other remedies in </a:t>
            </a:r>
            <a:r>
              <a:rPr lang="en-US" sz="1800" dirty="0" err="1" smtClean="0">
                <a:sym typeface="Wingdings" pitchFamily="2" charset="2"/>
              </a:rPr>
              <a:t>LoA</a:t>
            </a:r>
            <a:endParaRPr lang="en-US" sz="1800" dirty="0" smtClean="0">
              <a:sym typeface="Wingdings" pitchFamily="2" charset="2"/>
            </a:endParaRPr>
          </a:p>
          <a:p>
            <a:pPr marL="609600" indent="-609600">
              <a:buNone/>
              <a:defRPr/>
            </a:pPr>
            <a:endParaRPr lang="en-US" sz="1800" dirty="0" smtClean="0">
              <a:sym typeface="Wingdings" pitchFamily="2" charset="2"/>
            </a:endParaRPr>
          </a:p>
          <a:p>
            <a:pPr marL="609600" indent="-609600">
              <a:defRPr/>
            </a:pPr>
            <a:r>
              <a:rPr lang="en-US" sz="2200" dirty="0" smtClean="0">
                <a:sym typeface="Wingdings" pitchFamily="2" charset="2"/>
              </a:rPr>
              <a:t>If No objection provided based on incomplete, inaccurate or misleading information, or</a:t>
            </a:r>
          </a:p>
          <a:p>
            <a:pPr marL="609600" indent="-609600">
              <a:defRPr/>
            </a:pPr>
            <a:r>
              <a:rPr lang="en-US" sz="2200" dirty="0" smtClean="0">
                <a:sym typeface="Wingdings" pitchFamily="2" charset="2"/>
              </a:rPr>
              <a:t>If contract modified without Bank’s approval</a:t>
            </a:r>
          </a:p>
          <a:p>
            <a:pPr marL="975360" lvl="1" indent="-609600">
              <a:buFont typeface="Wingdings" pitchFamily="2" charset="2"/>
              <a:buChar char="è"/>
              <a:defRPr/>
            </a:pPr>
            <a:r>
              <a:rPr lang="en-US" sz="1800" dirty="0" smtClean="0">
                <a:sym typeface="Wingdings" pitchFamily="2" charset="2"/>
              </a:rPr>
              <a:t>The Bank may still declare “</a:t>
            </a:r>
            <a:r>
              <a:rPr lang="en-US" sz="1800" dirty="0" err="1" smtClean="0">
                <a:sym typeface="Wingdings" pitchFamily="2" charset="2"/>
              </a:rPr>
              <a:t>misprocurement</a:t>
            </a:r>
            <a:r>
              <a:rPr lang="en-US" sz="1800" dirty="0" smtClean="0">
                <a:sym typeface="Wingdings" pitchFamily="2" charset="2"/>
              </a:rPr>
              <a:t>”</a:t>
            </a:r>
          </a:p>
          <a:p>
            <a:pPr>
              <a:buNone/>
            </a:pPr>
            <a:endParaRPr lang="en-US" dirty="0"/>
          </a:p>
        </p:txBody>
      </p:sp>
      <p:sp>
        <p:nvSpPr>
          <p:cNvPr id="4" name="Slide Number Placeholder 3"/>
          <p:cNvSpPr>
            <a:spLocks noGrp="1"/>
          </p:cNvSpPr>
          <p:nvPr>
            <p:ph type="sldNum" sz="quarter" idx="12"/>
          </p:nvPr>
        </p:nvSpPr>
        <p:spPr/>
        <p:txBody>
          <a:bodyPr/>
          <a:lstStyle/>
          <a:p>
            <a:fld id="{790F527E-E5B9-456F-8488-AD5073A1429A}" type="slidenum">
              <a:rPr lang="en-US" smtClean="0">
                <a:solidFill>
                  <a:srgbClr val="04617B">
                    <a:shade val="90000"/>
                  </a:srgbClr>
                </a:solidFill>
              </a:rPr>
              <a:pPr/>
              <a:t>35</a:t>
            </a:fld>
            <a:endParaRPr lang="en-US">
              <a:solidFill>
                <a:srgbClr val="04617B">
                  <a:shade val="90000"/>
                </a:srgbClr>
              </a:solidFill>
            </a:endParaRPr>
          </a:p>
        </p:txBody>
      </p:sp>
    </p:spTree>
    <p:extLst>
      <p:ext uri="{BB962C8B-B14F-4D97-AF65-F5344CB8AC3E}">
        <p14:creationId xmlns:p14="http://schemas.microsoft.com/office/powerpoint/2010/main" val="1304472767"/>
      </p:ext>
    </p:extLst>
  </p:cSld>
  <p:clrMapOvr>
    <a:masterClrMapping/>
  </p:clrMapOvr>
  <p:timing>
    <p:tnLst>
      <p:par>
        <p:cTn id="1" dur="indefinite" restart="never" nodeType="tmRoot"/>
      </p:par>
    </p:tnLst>
  </p:timing>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62000"/>
          </a:xfrm>
        </p:spPr>
        <p:txBody>
          <a:bodyPr>
            <a:normAutofit/>
          </a:bodyPr>
          <a:lstStyle/>
          <a:p>
            <a:pPr algn="ctr"/>
            <a:r>
              <a:rPr lang="en-US" sz="4400" dirty="0" smtClean="0"/>
              <a:t>Misprocurement</a:t>
            </a:r>
            <a:endParaRPr lang="en-US" sz="4400" dirty="0"/>
          </a:p>
        </p:txBody>
      </p:sp>
      <p:sp>
        <p:nvSpPr>
          <p:cNvPr id="3" name="Content Placeholder 2"/>
          <p:cNvSpPr>
            <a:spLocks noGrp="1"/>
          </p:cNvSpPr>
          <p:nvPr>
            <p:ph idx="1"/>
          </p:nvPr>
        </p:nvSpPr>
        <p:spPr>
          <a:xfrm>
            <a:off x="457200" y="1600200"/>
            <a:ext cx="8229600" cy="5105400"/>
          </a:xfrm>
        </p:spPr>
        <p:txBody>
          <a:bodyPr>
            <a:normAutofit fontScale="77500" lnSpcReduction="20000"/>
          </a:bodyPr>
          <a:lstStyle/>
          <a:p>
            <a:pPr marL="609600" indent="-609600">
              <a:lnSpc>
                <a:spcPct val="80000"/>
              </a:lnSpc>
              <a:buNone/>
            </a:pPr>
            <a:r>
              <a:rPr lang="en-US" sz="2800" b="1" u="sng" dirty="0" smtClean="0"/>
              <a:t>WHEN</a:t>
            </a:r>
          </a:p>
          <a:p>
            <a:pPr marL="609600" indent="-609600">
              <a:lnSpc>
                <a:spcPct val="80000"/>
              </a:lnSpc>
              <a:buNone/>
            </a:pPr>
            <a:r>
              <a:rPr lang="en-US" sz="2800" dirty="0" smtClean="0"/>
              <a:t>PROCEDURES LAID DOWN HAVE NOT BEEN FOLLOWED</a:t>
            </a:r>
          </a:p>
          <a:p>
            <a:pPr marL="609600" indent="-609600">
              <a:lnSpc>
                <a:spcPct val="80000"/>
              </a:lnSpc>
              <a:buNone/>
            </a:pPr>
            <a:endParaRPr lang="en-US" sz="2800" dirty="0" smtClean="0"/>
          </a:p>
          <a:p>
            <a:pPr marL="609600" indent="-609600">
              <a:lnSpc>
                <a:spcPct val="80000"/>
              </a:lnSpc>
              <a:buNone/>
            </a:pPr>
            <a:r>
              <a:rPr lang="en-US" sz="2800" b="1" u="sng" dirty="0" smtClean="0"/>
              <a:t>RESULT</a:t>
            </a:r>
          </a:p>
          <a:p>
            <a:pPr marL="609600" indent="-609600">
              <a:lnSpc>
                <a:spcPct val="80000"/>
              </a:lnSpc>
              <a:buNone/>
            </a:pPr>
            <a:r>
              <a:rPr lang="en-US" dirty="0" smtClean="0"/>
              <a:t>1.	DIFFICULTIES IN PROCESSING CONTRACTOR’S OR SUPPLIER’S </a:t>
            </a:r>
            <a:endParaRPr lang="en-US" sz="800" dirty="0" smtClean="0"/>
          </a:p>
          <a:p>
            <a:pPr marL="609600" indent="-609600">
              <a:lnSpc>
                <a:spcPct val="80000"/>
              </a:lnSpc>
              <a:buNone/>
            </a:pPr>
            <a:r>
              <a:rPr lang="en-US" sz="800" dirty="0" smtClean="0"/>
              <a:t>	</a:t>
            </a:r>
            <a:r>
              <a:rPr lang="en-US" dirty="0" smtClean="0"/>
              <a:t>PAYMENTS</a:t>
            </a:r>
          </a:p>
          <a:p>
            <a:pPr marL="609600" indent="-609600">
              <a:lnSpc>
                <a:spcPct val="80000"/>
              </a:lnSpc>
              <a:buNone/>
            </a:pPr>
            <a:endParaRPr lang="en-US" dirty="0" smtClean="0"/>
          </a:p>
          <a:p>
            <a:pPr marL="609600" indent="-609600">
              <a:lnSpc>
                <a:spcPct val="80000"/>
              </a:lnSpc>
              <a:buNone/>
            </a:pPr>
            <a:r>
              <a:rPr lang="en-US" dirty="0" smtClean="0"/>
              <a:t>2.	MISPROCURING OFFICER MAY BE SURCHARGED OR</a:t>
            </a:r>
            <a:endParaRPr lang="en-US" sz="800" dirty="0" smtClean="0"/>
          </a:p>
          <a:p>
            <a:pPr marL="609600" indent="-609600">
              <a:lnSpc>
                <a:spcPct val="80000"/>
              </a:lnSpc>
              <a:buNone/>
            </a:pPr>
            <a:r>
              <a:rPr lang="en-US" sz="800" dirty="0" smtClean="0"/>
              <a:t>	</a:t>
            </a:r>
            <a:r>
              <a:rPr lang="en-US" dirty="0" smtClean="0"/>
              <a:t> DISMISSED</a:t>
            </a:r>
          </a:p>
          <a:p>
            <a:pPr marL="609600" indent="-609600">
              <a:lnSpc>
                <a:spcPct val="80000"/>
              </a:lnSpc>
              <a:buFont typeface="Wingdings" pitchFamily="2" charset="2"/>
              <a:buAutoNum type="arabicPeriod"/>
            </a:pPr>
            <a:endParaRPr lang="en-US" dirty="0" smtClean="0"/>
          </a:p>
          <a:p>
            <a:pPr marL="609600" indent="-609600">
              <a:lnSpc>
                <a:spcPct val="80000"/>
              </a:lnSpc>
              <a:buNone/>
            </a:pPr>
            <a:r>
              <a:rPr lang="en-US" dirty="0" smtClean="0"/>
              <a:t>3.	IF MISPROCUREMENT BOARDERS FRAUD AND CORRUPTION, </a:t>
            </a:r>
            <a:endParaRPr lang="en-US" sz="800" dirty="0" smtClean="0"/>
          </a:p>
          <a:p>
            <a:pPr marL="609600" indent="-609600">
              <a:lnSpc>
                <a:spcPct val="80000"/>
              </a:lnSpc>
              <a:buNone/>
            </a:pPr>
            <a:r>
              <a:rPr lang="en-US" sz="800" dirty="0" smtClean="0"/>
              <a:t>	</a:t>
            </a:r>
            <a:r>
              <a:rPr lang="en-US" dirty="0" smtClean="0"/>
              <a:t>CRMINAL CHARGES MAY BE PREFERRED</a:t>
            </a:r>
          </a:p>
          <a:p>
            <a:pPr marL="609600" indent="-609600">
              <a:lnSpc>
                <a:spcPct val="80000"/>
              </a:lnSpc>
              <a:buFont typeface="Wingdings" pitchFamily="2" charset="2"/>
              <a:buAutoNum type="arabicPeriod"/>
            </a:pPr>
            <a:endParaRPr lang="en-US" dirty="0" smtClean="0"/>
          </a:p>
          <a:p>
            <a:pPr marL="609600" indent="-609600">
              <a:lnSpc>
                <a:spcPct val="80000"/>
              </a:lnSpc>
              <a:buNone/>
            </a:pPr>
            <a:r>
              <a:rPr lang="en-US" dirty="0" smtClean="0"/>
              <a:t>4.	THE PUBLIC ACCOUNTS COMMITTEE MAY RECOMMEND </a:t>
            </a:r>
            <a:endParaRPr lang="en-US" sz="800" dirty="0" smtClean="0"/>
          </a:p>
          <a:p>
            <a:pPr marL="609600" indent="-609600">
              <a:lnSpc>
                <a:spcPct val="80000"/>
              </a:lnSpc>
              <a:buNone/>
            </a:pPr>
            <a:r>
              <a:rPr lang="en-US" sz="800" dirty="0" smtClean="0"/>
              <a:t>	</a:t>
            </a:r>
            <a:r>
              <a:rPr lang="en-US" dirty="0" smtClean="0"/>
              <a:t>DISCIPLINARY ACTION ON THE MISPROCURING  OFFICIALS</a:t>
            </a:r>
          </a:p>
          <a:p>
            <a:pPr marL="609600" indent="-609600">
              <a:lnSpc>
                <a:spcPct val="80000"/>
              </a:lnSpc>
              <a:buNone/>
            </a:pPr>
            <a:endParaRPr lang="en-US" sz="2800" dirty="0" smtClean="0"/>
          </a:p>
          <a:p>
            <a:pPr marL="609600" indent="-609600">
              <a:lnSpc>
                <a:spcPct val="80000"/>
              </a:lnSpc>
              <a:buNone/>
            </a:pPr>
            <a:r>
              <a:rPr lang="en-US" sz="2800" b="1" dirty="0" smtClean="0"/>
              <a:t>CAN THE CONTRACT CONTINUE?</a:t>
            </a:r>
          </a:p>
          <a:p>
            <a:pPr>
              <a:buNone/>
            </a:pPr>
            <a:endParaRPr lang="en-US" dirty="0"/>
          </a:p>
        </p:txBody>
      </p:sp>
      <p:sp>
        <p:nvSpPr>
          <p:cNvPr id="4" name="Slide Number Placeholder 3"/>
          <p:cNvSpPr>
            <a:spLocks noGrp="1"/>
          </p:cNvSpPr>
          <p:nvPr>
            <p:ph type="sldNum" sz="quarter" idx="12"/>
          </p:nvPr>
        </p:nvSpPr>
        <p:spPr/>
        <p:txBody>
          <a:bodyPr/>
          <a:lstStyle/>
          <a:p>
            <a:fld id="{790F527E-E5B9-456F-8488-AD5073A1429A}" type="slidenum">
              <a:rPr lang="en-US" smtClean="0">
                <a:solidFill>
                  <a:srgbClr val="04617B">
                    <a:shade val="90000"/>
                  </a:srgbClr>
                </a:solidFill>
              </a:rPr>
              <a:pPr/>
              <a:t>36</a:t>
            </a:fld>
            <a:endParaRPr lang="en-US">
              <a:solidFill>
                <a:srgbClr val="04617B">
                  <a:shade val="90000"/>
                </a:srgbClr>
              </a:solidFill>
            </a:endParaRPr>
          </a:p>
        </p:txBody>
      </p:sp>
    </p:spTree>
    <p:extLst>
      <p:ext uri="{BB962C8B-B14F-4D97-AF65-F5344CB8AC3E}">
        <p14:creationId xmlns:p14="http://schemas.microsoft.com/office/powerpoint/2010/main" val="25267978"/>
      </p:ext>
    </p:extLst>
  </p:cSld>
  <p:clrMapOvr>
    <a:masterClrMapping/>
  </p:clrMapOvr>
  <p:timing>
    <p:tnLst>
      <p:par>
        <p:cTn id="1" dur="indefinite" restart="never" nodeType="tmRoot"/>
      </p:par>
    </p:tnLst>
  </p:timing>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914400"/>
            <a:ext cx="8229600" cy="762000"/>
          </a:xfrm>
        </p:spPr>
        <p:txBody>
          <a:bodyPr>
            <a:normAutofit/>
          </a:bodyPr>
          <a:lstStyle/>
          <a:p>
            <a:pPr algn="ctr"/>
            <a:r>
              <a:rPr lang="en-US" sz="4400" dirty="0" smtClean="0"/>
              <a:t>Fraud &amp; Corruption Provisions</a:t>
            </a:r>
            <a:endParaRPr lang="en-US" sz="4400" dirty="0"/>
          </a:p>
        </p:txBody>
      </p:sp>
      <p:sp>
        <p:nvSpPr>
          <p:cNvPr id="3" name="Content Placeholder 2"/>
          <p:cNvSpPr>
            <a:spLocks noGrp="1"/>
          </p:cNvSpPr>
          <p:nvPr>
            <p:ph idx="1"/>
          </p:nvPr>
        </p:nvSpPr>
        <p:spPr/>
        <p:txBody>
          <a:bodyPr>
            <a:normAutofit/>
          </a:bodyPr>
          <a:lstStyle/>
          <a:p>
            <a:pPr marL="342900" indent="-342900">
              <a:buNone/>
            </a:pPr>
            <a:endParaRPr lang="en-US" sz="2400" dirty="0" smtClean="0"/>
          </a:p>
          <a:p>
            <a:pPr marL="342900" indent="-342900">
              <a:lnSpc>
                <a:spcPct val="75000"/>
              </a:lnSpc>
            </a:pPr>
            <a:r>
              <a:rPr lang="en-US" sz="2400" i="1" dirty="0" smtClean="0"/>
              <a:t>“It is the Bank</a:t>
            </a:r>
            <a:r>
              <a:rPr lang="en-US" sz="2400" i="1" dirty="0" smtClean="0">
                <a:latin typeface="Times New Roman"/>
              </a:rPr>
              <a:t>’</a:t>
            </a:r>
            <a:r>
              <a:rPr lang="en-US" sz="2400" i="1" dirty="0" smtClean="0"/>
              <a:t>s policy to require that Borrowers (including beneficiaries of Bank loans), as well as bidders, suppliers, and contractors </a:t>
            </a:r>
            <a:r>
              <a:rPr lang="en-US" sz="2400" i="1" dirty="0" smtClean="0">
                <a:solidFill>
                  <a:srgbClr val="FF0000"/>
                </a:solidFill>
              </a:rPr>
              <a:t>and their</a:t>
            </a:r>
            <a:r>
              <a:rPr lang="en-US" sz="2400" i="1" dirty="0" smtClean="0"/>
              <a:t> </a:t>
            </a:r>
            <a:r>
              <a:rPr lang="en-US" sz="2400" i="1" dirty="0" smtClean="0">
                <a:solidFill>
                  <a:srgbClr val="FF0000"/>
                </a:solidFill>
              </a:rPr>
              <a:t>subcontractors</a:t>
            </a:r>
            <a:r>
              <a:rPr lang="en-US" sz="2400" i="1" dirty="0" smtClean="0"/>
              <a:t> under Bank-financed contracts, observe the highest standard of ethics during the procurement and execution of such contracts. </a:t>
            </a:r>
            <a:r>
              <a:rPr lang="en-US" sz="2400" i="1" dirty="0" smtClean="0">
                <a:hlinkClick r:id="" action="ppaction://noaction"/>
              </a:rPr>
              <a:t>[1]</a:t>
            </a:r>
            <a:r>
              <a:rPr lang="en-US" sz="2400" i="1" dirty="0" smtClean="0"/>
              <a:t> In pursuance of this policy, the Bank: </a:t>
            </a:r>
            <a:br>
              <a:rPr lang="en-US" sz="2400" i="1" dirty="0" smtClean="0"/>
            </a:br>
            <a:endParaRPr lang="en-US" sz="2400" i="1" dirty="0" smtClean="0"/>
          </a:p>
          <a:p>
            <a:pPr marL="342900" indent="-342900">
              <a:lnSpc>
                <a:spcPct val="75000"/>
              </a:lnSpc>
            </a:pPr>
            <a:r>
              <a:rPr lang="en-US" sz="2000" i="1" dirty="0" smtClean="0">
                <a:hlinkClick r:id="" action="ppaction://noaction"/>
              </a:rPr>
              <a:t>[1]</a:t>
            </a:r>
            <a:r>
              <a:rPr lang="en-US" sz="2000" i="1" dirty="0" smtClean="0"/>
              <a:t> In this context, any action taken by a bidder, supplier, contractor, or a sub-contractor to influence the procurement process or contract execution for undue advantage is improper.”</a:t>
            </a:r>
          </a:p>
          <a:p>
            <a:pPr marL="342900" indent="-342900">
              <a:buFont typeface="Wingdings" pitchFamily="2" charset="2"/>
              <a:buChar char="Ø"/>
            </a:pPr>
            <a:endParaRPr lang="en-US" sz="2400" dirty="0" smtClean="0"/>
          </a:p>
          <a:p>
            <a:pPr marL="975360" lvl="1" indent="-609600">
              <a:buFont typeface="Wingdings" pitchFamily="2" charset="2"/>
              <a:buChar char="è"/>
              <a:defRPr/>
            </a:pPr>
            <a:endParaRPr lang="en-US" sz="1800" dirty="0" smtClean="0">
              <a:sym typeface="Wingdings" pitchFamily="2" charset="2"/>
            </a:endParaRPr>
          </a:p>
          <a:p>
            <a:pPr>
              <a:buNone/>
            </a:pPr>
            <a:endParaRPr lang="en-US" dirty="0"/>
          </a:p>
        </p:txBody>
      </p:sp>
      <p:sp>
        <p:nvSpPr>
          <p:cNvPr id="4" name="Slide Number Placeholder 3"/>
          <p:cNvSpPr>
            <a:spLocks noGrp="1"/>
          </p:cNvSpPr>
          <p:nvPr>
            <p:ph type="sldNum" sz="quarter" idx="12"/>
          </p:nvPr>
        </p:nvSpPr>
        <p:spPr/>
        <p:txBody>
          <a:bodyPr/>
          <a:lstStyle/>
          <a:p>
            <a:fld id="{790F527E-E5B9-456F-8488-AD5073A1429A}" type="slidenum">
              <a:rPr lang="en-US" smtClean="0">
                <a:solidFill>
                  <a:srgbClr val="04617B">
                    <a:shade val="90000"/>
                  </a:srgbClr>
                </a:solidFill>
              </a:rPr>
              <a:pPr/>
              <a:t>37</a:t>
            </a:fld>
            <a:endParaRPr lang="en-US">
              <a:solidFill>
                <a:srgbClr val="04617B">
                  <a:shade val="90000"/>
                </a:srgbClr>
              </a:solidFill>
            </a:endParaRPr>
          </a:p>
        </p:txBody>
      </p:sp>
    </p:spTree>
    <p:extLst>
      <p:ext uri="{BB962C8B-B14F-4D97-AF65-F5344CB8AC3E}">
        <p14:creationId xmlns:p14="http://schemas.microsoft.com/office/powerpoint/2010/main" val="992834406"/>
      </p:ext>
    </p:extLst>
  </p:cSld>
  <p:clrMapOvr>
    <a:masterClrMapping/>
  </p:clrMapOvr>
  <p:timing>
    <p:tnLst>
      <p:par>
        <p:cTn id="1" dur="indefinite" restart="never" nodeType="tmRoot"/>
      </p:par>
    </p:tnLst>
  </p:timing>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152400" y="76200"/>
            <a:ext cx="8915400" cy="533400"/>
          </a:xfrm>
        </p:spPr>
        <p:style>
          <a:lnRef idx="2">
            <a:schemeClr val="dk1">
              <a:shade val="50000"/>
            </a:schemeClr>
          </a:lnRef>
          <a:fillRef idx="1">
            <a:schemeClr val="dk1"/>
          </a:fillRef>
          <a:effectRef idx="0">
            <a:schemeClr val="dk1"/>
          </a:effectRef>
          <a:fontRef idx="minor">
            <a:schemeClr val="lt1"/>
          </a:fontRef>
        </p:style>
        <p:txBody>
          <a:bodyPr>
            <a:normAutofit/>
          </a:bodyPr>
          <a:lstStyle/>
          <a:p>
            <a:pPr algn="ctr"/>
            <a:r>
              <a:rPr lang="en-US" sz="3200" dirty="0" smtClean="0"/>
              <a:t>Fraud &amp; Corruption Provisions &amp; Definitions</a:t>
            </a:r>
            <a:endParaRPr lang="en-US" sz="3200" dirty="0"/>
          </a:p>
        </p:txBody>
      </p:sp>
      <p:sp>
        <p:nvSpPr>
          <p:cNvPr id="3" name="Content Placeholder 2"/>
          <p:cNvSpPr>
            <a:spLocks noGrp="1"/>
          </p:cNvSpPr>
          <p:nvPr>
            <p:ph idx="1"/>
          </p:nvPr>
        </p:nvSpPr>
        <p:spPr>
          <a:xfrm>
            <a:off x="457200" y="914400"/>
            <a:ext cx="8229600" cy="5562600"/>
          </a:xfrm>
        </p:spPr>
        <p:txBody>
          <a:bodyPr>
            <a:normAutofit fontScale="77500" lnSpcReduction="20000"/>
          </a:bodyPr>
          <a:lstStyle/>
          <a:p>
            <a:pPr marL="342900" indent="-342900"/>
            <a:r>
              <a:rPr lang="en-US" sz="2200" b="1" u="sng" dirty="0" smtClean="0">
                <a:solidFill>
                  <a:srgbClr val="FF0000"/>
                </a:solidFill>
              </a:rPr>
              <a:t>Corrupt Practice</a:t>
            </a:r>
          </a:p>
          <a:p>
            <a:pPr marL="342900" indent="-342900">
              <a:lnSpc>
                <a:spcPct val="75000"/>
              </a:lnSpc>
              <a:buNone/>
            </a:pPr>
            <a:endParaRPr lang="en-US" sz="1800" dirty="0" smtClean="0"/>
          </a:p>
          <a:p>
            <a:pPr marL="342900" indent="-342900">
              <a:lnSpc>
                <a:spcPct val="75000"/>
              </a:lnSpc>
              <a:buNone/>
            </a:pPr>
            <a:r>
              <a:rPr lang="en-US" sz="1800" dirty="0" smtClean="0"/>
              <a:t>	Offering, giving, receiving or soliciting, directly or indirectly, of anything of value to influence improperly the actions of another party.</a:t>
            </a:r>
          </a:p>
          <a:p>
            <a:pPr marL="342900" indent="-342900">
              <a:lnSpc>
                <a:spcPct val="75000"/>
              </a:lnSpc>
              <a:buNone/>
            </a:pPr>
            <a:endParaRPr lang="en-US" sz="1800" dirty="0" smtClean="0"/>
          </a:p>
          <a:p>
            <a:pPr marL="342900" indent="-342900"/>
            <a:r>
              <a:rPr lang="en-US" sz="2200" b="1" u="sng" dirty="0" smtClean="0">
                <a:solidFill>
                  <a:srgbClr val="FF0000"/>
                </a:solidFill>
              </a:rPr>
              <a:t>Fraudulent Practice</a:t>
            </a:r>
          </a:p>
          <a:p>
            <a:pPr marL="342900" indent="-342900">
              <a:buNone/>
            </a:pPr>
            <a:r>
              <a:rPr lang="en-US" sz="1800" dirty="0" smtClean="0"/>
              <a:t>	</a:t>
            </a:r>
          </a:p>
          <a:p>
            <a:pPr marL="342900" indent="-342900">
              <a:buNone/>
            </a:pPr>
            <a:r>
              <a:rPr lang="en-US" sz="1800" dirty="0" smtClean="0"/>
              <a:t>	Any act or omission, including a misrepresentation, that knowingly or recklessly misleads, or attempts to mislead, a party to obtain a financial or other benefit or to avoid an obligation.</a:t>
            </a:r>
          </a:p>
          <a:p>
            <a:pPr marL="342900" indent="-342900">
              <a:buNone/>
            </a:pPr>
            <a:endParaRPr lang="en-US" sz="2200" dirty="0" smtClean="0"/>
          </a:p>
          <a:p>
            <a:pPr marL="342900" indent="-342900">
              <a:lnSpc>
                <a:spcPct val="80000"/>
              </a:lnSpc>
            </a:pPr>
            <a:r>
              <a:rPr lang="en-US" sz="2200" b="1" u="sng" dirty="0" smtClean="0">
                <a:solidFill>
                  <a:srgbClr val="FF0000"/>
                </a:solidFill>
              </a:rPr>
              <a:t>Collusive Practice</a:t>
            </a:r>
          </a:p>
          <a:p>
            <a:pPr marL="342900" indent="-342900">
              <a:lnSpc>
                <a:spcPct val="75000"/>
              </a:lnSpc>
              <a:buNone/>
            </a:pPr>
            <a:endParaRPr lang="en-US" sz="1800" dirty="0" smtClean="0"/>
          </a:p>
          <a:p>
            <a:pPr marL="342900" indent="-342900">
              <a:lnSpc>
                <a:spcPct val="85000"/>
              </a:lnSpc>
              <a:buNone/>
            </a:pPr>
            <a:r>
              <a:rPr lang="en-US" sz="1800" dirty="0" smtClean="0"/>
              <a:t>	An arrangement between two or more parties designed to achieve an improper purpose, including to influence improperly the actions of another party</a:t>
            </a:r>
          </a:p>
          <a:p>
            <a:pPr marL="342900" indent="-342900">
              <a:lnSpc>
                <a:spcPct val="85000"/>
              </a:lnSpc>
              <a:buNone/>
            </a:pPr>
            <a:endParaRPr lang="en-US" sz="2200" u="sng" dirty="0" smtClean="0"/>
          </a:p>
          <a:p>
            <a:pPr marL="342900" lvl="0" indent="-342900">
              <a:lnSpc>
                <a:spcPct val="80000"/>
              </a:lnSpc>
              <a:buClr>
                <a:srgbClr val="0BD0D9"/>
              </a:buClr>
            </a:pPr>
            <a:r>
              <a:rPr lang="en-US" sz="2200" b="1" u="sng" dirty="0">
                <a:solidFill>
                  <a:srgbClr val="FF0000"/>
                </a:solidFill>
              </a:rPr>
              <a:t>Coercive Practice</a:t>
            </a:r>
          </a:p>
          <a:p>
            <a:pPr marL="342900" lvl="0" indent="-342900">
              <a:lnSpc>
                <a:spcPct val="80000"/>
              </a:lnSpc>
              <a:buClr>
                <a:srgbClr val="0BD0D9"/>
              </a:buClr>
              <a:buNone/>
            </a:pPr>
            <a:r>
              <a:rPr lang="en-US" sz="1600" dirty="0">
                <a:solidFill>
                  <a:prstClr val="black"/>
                </a:solidFill>
              </a:rPr>
              <a:t>	</a:t>
            </a:r>
          </a:p>
          <a:p>
            <a:pPr marL="342900" lvl="0" indent="-342900">
              <a:lnSpc>
                <a:spcPct val="80000"/>
              </a:lnSpc>
              <a:buClr>
                <a:srgbClr val="0BD0D9"/>
              </a:buClr>
              <a:buNone/>
            </a:pPr>
            <a:r>
              <a:rPr lang="en-US" sz="1800" dirty="0">
                <a:solidFill>
                  <a:prstClr val="black"/>
                </a:solidFill>
              </a:rPr>
              <a:t>	Impairing or harming, or threatening to impair or harm, directly or indirectly, any party or the property of the party to influence improperly the actions of a party</a:t>
            </a:r>
          </a:p>
          <a:p>
            <a:pPr marL="342900" lvl="0" indent="-342900">
              <a:lnSpc>
                <a:spcPct val="75000"/>
              </a:lnSpc>
              <a:buClr>
                <a:srgbClr val="0BD0D9"/>
              </a:buClr>
              <a:buNone/>
            </a:pPr>
            <a:endParaRPr lang="en-US" sz="1800" dirty="0">
              <a:solidFill>
                <a:prstClr val="black"/>
              </a:solidFill>
            </a:endParaRPr>
          </a:p>
          <a:p>
            <a:pPr marL="342900" lvl="0" indent="-342900">
              <a:lnSpc>
                <a:spcPct val="80000"/>
              </a:lnSpc>
              <a:buClr>
                <a:srgbClr val="0BD0D9"/>
              </a:buClr>
            </a:pPr>
            <a:r>
              <a:rPr lang="en-US" sz="2200" b="1" u="sng" dirty="0">
                <a:solidFill>
                  <a:srgbClr val="FF0000"/>
                </a:solidFill>
              </a:rPr>
              <a:t>Obstructive practice</a:t>
            </a:r>
          </a:p>
          <a:p>
            <a:pPr marL="342900" lvl="0" indent="-342900">
              <a:lnSpc>
                <a:spcPct val="80000"/>
              </a:lnSpc>
              <a:buClr>
                <a:srgbClr val="0BD0D9"/>
              </a:buClr>
            </a:pPr>
            <a:endParaRPr lang="en-US" sz="1900" dirty="0">
              <a:solidFill>
                <a:prstClr val="black"/>
              </a:solidFill>
            </a:endParaRPr>
          </a:p>
          <a:p>
            <a:pPr marL="342900" lvl="0" indent="-342900">
              <a:lnSpc>
                <a:spcPct val="80000"/>
              </a:lnSpc>
              <a:buClr>
                <a:srgbClr val="0BD0D9"/>
              </a:buClr>
              <a:buNone/>
            </a:pPr>
            <a:r>
              <a:rPr lang="en-US" sz="1900" dirty="0">
                <a:solidFill>
                  <a:prstClr val="black"/>
                </a:solidFill>
              </a:rPr>
              <a:t>(aa) 	deliberately destroying, falsifying, altering or concealing of evidence material to the investigation or making false statements to investigators in order to materially impede a Bank investigation into allegations of a corrupt, fraudulent, coercive or collusive practice; and/or threatening, harassing or intimidating any party to prevent it from disclosing its knowledge of matters relevant to the investigation or from pursuing the investigation; or</a:t>
            </a:r>
          </a:p>
          <a:p>
            <a:pPr marL="342900" lvl="0" indent="-342900">
              <a:lnSpc>
                <a:spcPct val="80000"/>
              </a:lnSpc>
              <a:buClr>
                <a:srgbClr val="0BD0D9"/>
              </a:buClr>
            </a:pPr>
            <a:endParaRPr lang="en-US" sz="2100" dirty="0">
              <a:solidFill>
                <a:prstClr val="black"/>
              </a:solidFill>
            </a:endParaRPr>
          </a:p>
          <a:p>
            <a:pPr marL="342900" lvl="0" indent="-342900">
              <a:lnSpc>
                <a:spcPct val="80000"/>
              </a:lnSpc>
              <a:buClr>
                <a:srgbClr val="0BD0D9"/>
              </a:buClr>
              <a:buNone/>
            </a:pPr>
            <a:r>
              <a:rPr lang="en-US" sz="1800" dirty="0">
                <a:solidFill>
                  <a:prstClr val="black"/>
                </a:solidFill>
              </a:rPr>
              <a:t>(bb)	acts intended to materially impede the exercise of the Bank</a:t>
            </a:r>
            <a:r>
              <a:rPr lang="en-US" sz="1800" dirty="0">
                <a:solidFill>
                  <a:prstClr val="black"/>
                </a:solidFill>
                <a:latin typeface="Times New Roman"/>
              </a:rPr>
              <a:t>’</a:t>
            </a:r>
            <a:r>
              <a:rPr lang="en-US" sz="1800" dirty="0">
                <a:solidFill>
                  <a:prstClr val="black"/>
                </a:solidFill>
              </a:rPr>
              <a:t>s inspection and audit rights provided for under par. </a:t>
            </a:r>
            <a:r>
              <a:rPr lang="en-US" sz="1800" dirty="0" smtClean="0">
                <a:solidFill>
                  <a:prstClr val="black"/>
                </a:solidFill>
              </a:rPr>
              <a:t>1.16 </a:t>
            </a:r>
            <a:r>
              <a:rPr lang="en-US" sz="1800" dirty="0">
                <a:solidFill>
                  <a:prstClr val="black"/>
                </a:solidFill>
              </a:rPr>
              <a:t>(e) </a:t>
            </a:r>
            <a:r>
              <a:rPr lang="en-US" sz="1800" dirty="0" smtClean="0">
                <a:solidFill>
                  <a:prstClr val="black"/>
                </a:solidFill>
              </a:rPr>
              <a:t>in the Guidelines.</a:t>
            </a:r>
            <a:endParaRPr lang="en-US" sz="1800" dirty="0">
              <a:solidFill>
                <a:prstClr val="black"/>
              </a:solidFill>
            </a:endParaRPr>
          </a:p>
          <a:p>
            <a:pPr marL="975360" lvl="1" indent="-609600">
              <a:buFont typeface="Wingdings" pitchFamily="2" charset="2"/>
              <a:buChar char="è"/>
              <a:defRPr/>
            </a:pPr>
            <a:endParaRPr lang="en-US" sz="1800" dirty="0" smtClean="0">
              <a:sym typeface="Wingdings" pitchFamily="2" charset="2"/>
            </a:endParaRPr>
          </a:p>
          <a:p>
            <a:pPr>
              <a:buNone/>
            </a:pPr>
            <a:endParaRPr lang="en-US" dirty="0"/>
          </a:p>
        </p:txBody>
      </p:sp>
      <p:sp>
        <p:nvSpPr>
          <p:cNvPr id="4" name="Slide Number Placeholder 3"/>
          <p:cNvSpPr>
            <a:spLocks noGrp="1"/>
          </p:cNvSpPr>
          <p:nvPr>
            <p:ph type="sldNum" sz="quarter" idx="12"/>
          </p:nvPr>
        </p:nvSpPr>
        <p:spPr/>
        <p:txBody>
          <a:bodyPr/>
          <a:lstStyle/>
          <a:p>
            <a:fld id="{790F527E-E5B9-456F-8488-AD5073A1429A}" type="slidenum">
              <a:rPr lang="en-US" smtClean="0">
                <a:solidFill>
                  <a:srgbClr val="04617B">
                    <a:shade val="90000"/>
                  </a:srgbClr>
                </a:solidFill>
              </a:rPr>
              <a:pPr/>
              <a:t>38</a:t>
            </a:fld>
            <a:endParaRPr lang="en-US">
              <a:solidFill>
                <a:srgbClr val="04617B">
                  <a:shade val="90000"/>
                </a:srgbClr>
              </a:solidFill>
            </a:endParaRPr>
          </a:p>
        </p:txBody>
      </p:sp>
    </p:spTree>
    <p:extLst>
      <p:ext uri="{BB962C8B-B14F-4D97-AF65-F5344CB8AC3E}">
        <p14:creationId xmlns:p14="http://schemas.microsoft.com/office/powerpoint/2010/main" val="1731345714"/>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2" name="Rectangle 2"/>
          <p:cNvSpPr>
            <a:spLocks noChangeArrowheads="1"/>
          </p:cNvSpPr>
          <p:nvPr/>
        </p:nvSpPr>
        <p:spPr bwMode="auto">
          <a:xfrm>
            <a:off x="762000" y="-228600"/>
            <a:ext cx="7772400" cy="1143000"/>
          </a:xfrm>
          <a:prstGeom prst="rect">
            <a:avLst/>
          </a:prstGeom>
          <a:noFill/>
          <a:ln w="9525">
            <a:noFill/>
            <a:miter lim="800000"/>
            <a:headEnd/>
            <a:tailEnd/>
          </a:ln>
          <a:effectLst/>
        </p:spPr>
        <p:txBody>
          <a:bodyPr lIns="91599" tIns="45048" rIns="91599" bIns="45048" anchor="ctr"/>
          <a:lstStyle/>
          <a:p>
            <a:pPr algn="ctr"/>
            <a:endParaRPr lang="en-US" sz="4400" dirty="0">
              <a:solidFill>
                <a:srgbClr val="04617B"/>
              </a:solidFill>
              <a:effectLst>
                <a:outerShdw blurRad="38100" dist="38100" dir="2700000" algn="tl">
                  <a:srgbClr val="C0C0C0"/>
                </a:outerShdw>
              </a:effectLst>
              <a:latin typeface="Verdana" pitchFamily="34" charset="0"/>
              <a:ea typeface="+mn-ea"/>
              <a:cs typeface="Times New Roman" pitchFamily="18" charset="0"/>
            </a:endParaRPr>
          </a:p>
        </p:txBody>
      </p:sp>
      <p:sp>
        <p:nvSpPr>
          <p:cNvPr id="15363" name="Rectangle 3"/>
          <p:cNvSpPr>
            <a:spLocks noChangeArrowheads="1"/>
          </p:cNvSpPr>
          <p:nvPr/>
        </p:nvSpPr>
        <p:spPr bwMode="auto">
          <a:xfrm>
            <a:off x="4114800" y="1066800"/>
            <a:ext cx="4656138" cy="2667000"/>
          </a:xfrm>
          <a:prstGeom prst="rect">
            <a:avLst/>
          </a:prstGeom>
          <a:solidFill>
            <a:schemeClr val="accent1">
              <a:lumMod val="75000"/>
            </a:schemeClr>
          </a:solidFill>
          <a:ln w="12700">
            <a:solidFill>
              <a:schemeClr val="tx1"/>
            </a:solidFill>
            <a:miter lim="800000"/>
            <a:headEnd/>
            <a:tailEnd/>
          </a:ln>
          <a:effectLst>
            <a:outerShdw dist="107763" dir="2700000" algn="ctr" rotWithShape="0">
              <a:schemeClr val="tx1"/>
            </a:outerShdw>
          </a:effectLst>
        </p:spPr>
        <p:txBody>
          <a:bodyPr lIns="91599" tIns="45048" rIns="91599" bIns="45048">
            <a:noAutofit/>
          </a:bodyPr>
          <a:lstStyle/>
          <a:p>
            <a:pPr marL="231775" indent="-231775" algn="ctr" defTabSz="908050"/>
            <a:r>
              <a:rPr lang="en-US" sz="2000" u="sng" dirty="0">
                <a:solidFill>
                  <a:prstClr val="white"/>
                </a:solidFill>
                <a:latin typeface="Verdana" pitchFamily="34" charset="0"/>
                <a:ea typeface="+mn-ea"/>
                <a:cs typeface="Times New Roman" pitchFamily="18" charset="0"/>
              </a:rPr>
              <a:t>Articles of </a:t>
            </a:r>
            <a:r>
              <a:rPr lang="en-US" sz="2000" u="sng" dirty="0" smtClean="0">
                <a:solidFill>
                  <a:prstClr val="white"/>
                </a:solidFill>
                <a:latin typeface="Verdana" pitchFamily="34" charset="0"/>
                <a:ea typeface="+mn-ea"/>
                <a:cs typeface="Times New Roman" pitchFamily="18" charset="0"/>
              </a:rPr>
              <a:t>Agreement</a:t>
            </a:r>
          </a:p>
          <a:p>
            <a:pPr marL="231775" indent="-231775" algn="ctr" defTabSz="908050"/>
            <a:endParaRPr lang="en-US" sz="2000" dirty="0">
              <a:solidFill>
                <a:prstClr val="white"/>
              </a:solidFill>
              <a:latin typeface="Verdana" pitchFamily="34" charset="0"/>
              <a:ea typeface="+mn-ea"/>
              <a:cs typeface="Times New Roman" pitchFamily="18" charset="0"/>
            </a:endParaRPr>
          </a:p>
          <a:p>
            <a:pPr marL="231775" indent="-231775" defTabSz="908050">
              <a:buFontTx/>
              <a:buChar char="•"/>
            </a:pPr>
            <a:r>
              <a:rPr lang="en-US" sz="2000" dirty="0">
                <a:solidFill>
                  <a:prstClr val="white"/>
                </a:solidFill>
                <a:latin typeface="Verdana" pitchFamily="34" charset="0"/>
                <a:ea typeface="+mn-ea"/>
                <a:cs typeface="Times New Roman" pitchFamily="18" charset="0"/>
              </a:rPr>
              <a:t>Equal Opportunity</a:t>
            </a:r>
          </a:p>
          <a:p>
            <a:pPr marL="231775" indent="-231775" defTabSz="908050">
              <a:buFontTx/>
              <a:buChar char="•"/>
            </a:pPr>
            <a:r>
              <a:rPr lang="en-US" sz="2000" dirty="0">
                <a:solidFill>
                  <a:prstClr val="white"/>
                </a:solidFill>
                <a:latin typeface="Verdana" pitchFamily="34" charset="0"/>
                <a:ea typeface="+mn-ea"/>
                <a:cs typeface="Times New Roman" pitchFamily="18" charset="0"/>
              </a:rPr>
              <a:t>Purpose Intended</a:t>
            </a:r>
          </a:p>
          <a:p>
            <a:pPr marL="231775" indent="-231775" defTabSz="908050">
              <a:buFontTx/>
              <a:buChar char="•"/>
            </a:pPr>
            <a:r>
              <a:rPr lang="en-US" sz="2000" dirty="0">
                <a:solidFill>
                  <a:prstClr val="white"/>
                </a:solidFill>
                <a:latin typeface="Verdana" pitchFamily="34" charset="0"/>
                <a:ea typeface="+mn-ea"/>
                <a:cs typeface="Times New Roman" pitchFamily="18" charset="0"/>
              </a:rPr>
              <a:t>Economic and Efficient</a:t>
            </a:r>
          </a:p>
          <a:p>
            <a:pPr marL="231775" indent="-231775" defTabSz="908050">
              <a:buFontTx/>
              <a:buChar char="•"/>
            </a:pPr>
            <a:r>
              <a:rPr lang="en-US" sz="2000" dirty="0">
                <a:solidFill>
                  <a:prstClr val="white"/>
                </a:solidFill>
                <a:latin typeface="Verdana" pitchFamily="34" charset="0"/>
                <a:ea typeface="+mn-ea"/>
                <a:cs typeface="Times New Roman" pitchFamily="18" charset="0"/>
              </a:rPr>
              <a:t>Expenditure for Project Only</a:t>
            </a:r>
          </a:p>
          <a:p>
            <a:pPr marL="231775" indent="-231775" defTabSz="908050">
              <a:buFontTx/>
              <a:buChar char="•"/>
            </a:pPr>
            <a:r>
              <a:rPr lang="en-US" sz="2000" dirty="0">
                <a:solidFill>
                  <a:prstClr val="white"/>
                </a:solidFill>
                <a:latin typeface="Verdana" pitchFamily="34" charset="0"/>
                <a:ea typeface="+mn-ea"/>
                <a:cs typeface="Times New Roman" pitchFamily="18" charset="0"/>
              </a:rPr>
              <a:t>Promote Competitive Intl Trade</a:t>
            </a:r>
          </a:p>
        </p:txBody>
      </p:sp>
      <p:sp>
        <p:nvSpPr>
          <p:cNvPr id="15364" name="Rectangle 4"/>
          <p:cNvSpPr>
            <a:spLocks noChangeArrowheads="1"/>
          </p:cNvSpPr>
          <p:nvPr/>
        </p:nvSpPr>
        <p:spPr bwMode="auto">
          <a:xfrm>
            <a:off x="228600" y="1143000"/>
            <a:ext cx="3343275" cy="3429000"/>
          </a:xfrm>
          <a:prstGeom prst="rect">
            <a:avLst/>
          </a:prstGeom>
          <a:solidFill>
            <a:schemeClr val="accent1">
              <a:lumMod val="75000"/>
            </a:schemeClr>
          </a:solidFill>
          <a:ln w="12700">
            <a:solidFill>
              <a:schemeClr val="tx1"/>
            </a:solidFill>
            <a:miter lim="800000"/>
            <a:headEnd/>
            <a:tailEnd/>
          </a:ln>
          <a:effectLst>
            <a:outerShdw dist="107763" dir="2700000" algn="ctr" rotWithShape="0">
              <a:schemeClr val="tx1"/>
            </a:outerShdw>
          </a:effectLst>
        </p:spPr>
        <p:txBody>
          <a:bodyPr wrap="square" lIns="91599" tIns="45048" rIns="91599" bIns="45048">
            <a:noAutofit/>
          </a:bodyPr>
          <a:lstStyle/>
          <a:p>
            <a:pPr marL="231775" indent="-231775" algn="ctr" defTabSz="908050"/>
            <a:r>
              <a:rPr lang="en-US" sz="2000" u="sng" dirty="0">
                <a:solidFill>
                  <a:prstClr val="white"/>
                </a:solidFill>
                <a:latin typeface="Verdana" pitchFamily="34" charset="0"/>
                <a:ea typeface="+mn-ea"/>
                <a:cs typeface="Times New Roman" pitchFamily="18" charset="0"/>
              </a:rPr>
              <a:t>General </a:t>
            </a:r>
            <a:r>
              <a:rPr lang="en-US" sz="2000" u="sng" dirty="0" smtClean="0">
                <a:solidFill>
                  <a:prstClr val="white"/>
                </a:solidFill>
                <a:latin typeface="Verdana" pitchFamily="34" charset="0"/>
                <a:ea typeface="+mn-ea"/>
                <a:cs typeface="Times New Roman" pitchFamily="18" charset="0"/>
              </a:rPr>
              <a:t>Conditions</a:t>
            </a:r>
          </a:p>
          <a:p>
            <a:pPr marL="231775" indent="-231775" algn="ctr" defTabSz="908050"/>
            <a:endParaRPr lang="en-US" sz="2000" u="sng" dirty="0">
              <a:solidFill>
                <a:prstClr val="white"/>
              </a:solidFill>
              <a:latin typeface="Verdana" pitchFamily="34" charset="0"/>
              <a:ea typeface="+mn-ea"/>
              <a:cs typeface="Times New Roman" pitchFamily="18" charset="0"/>
            </a:endParaRPr>
          </a:p>
          <a:p>
            <a:pPr marL="231775" indent="-231775" defTabSz="908050">
              <a:spcBef>
                <a:spcPts val="600"/>
              </a:spcBef>
              <a:buFontTx/>
              <a:buChar char="•"/>
            </a:pPr>
            <a:r>
              <a:rPr lang="en-US" sz="2000" b="0" dirty="0">
                <a:solidFill>
                  <a:prstClr val="white"/>
                </a:solidFill>
                <a:latin typeface="Verdana" pitchFamily="34" charset="0"/>
                <a:ea typeface="+mn-ea"/>
                <a:cs typeface="Times New Roman" pitchFamily="18" charset="0"/>
              </a:rPr>
              <a:t>Proof of Expenditure</a:t>
            </a:r>
          </a:p>
          <a:p>
            <a:pPr marL="231775" indent="-231775" defTabSz="908050">
              <a:spcBef>
                <a:spcPts val="600"/>
              </a:spcBef>
              <a:buFontTx/>
              <a:buChar char="•"/>
            </a:pPr>
            <a:r>
              <a:rPr lang="en-US" sz="2000" b="0" dirty="0">
                <a:solidFill>
                  <a:prstClr val="white"/>
                </a:solidFill>
                <a:latin typeface="Verdana" pitchFamily="34" charset="0"/>
                <a:ea typeface="+mn-ea"/>
                <a:cs typeface="Times New Roman" pitchFamily="18" charset="0"/>
              </a:rPr>
              <a:t>Insurance</a:t>
            </a:r>
          </a:p>
          <a:p>
            <a:pPr marL="231775" indent="-231775" defTabSz="908050">
              <a:spcBef>
                <a:spcPts val="600"/>
              </a:spcBef>
              <a:buFontTx/>
              <a:buChar char="•"/>
            </a:pPr>
            <a:r>
              <a:rPr lang="en-US" sz="2000" b="0" dirty="0">
                <a:solidFill>
                  <a:prstClr val="white"/>
                </a:solidFill>
                <a:latin typeface="Verdana" pitchFamily="34" charset="0"/>
                <a:ea typeface="+mn-ea"/>
                <a:cs typeface="Times New Roman" pitchFamily="18" charset="0"/>
              </a:rPr>
              <a:t>Use of Goods for Purposes Intended</a:t>
            </a:r>
          </a:p>
          <a:p>
            <a:pPr marL="231775" indent="-231775" defTabSz="908050">
              <a:spcBef>
                <a:spcPts val="600"/>
              </a:spcBef>
              <a:buFontTx/>
              <a:buChar char="•"/>
            </a:pPr>
            <a:r>
              <a:rPr lang="en-US" sz="2000" b="0" dirty="0">
                <a:solidFill>
                  <a:prstClr val="white"/>
                </a:solidFill>
                <a:latin typeface="Verdana" pitchFamily="34" charset="0"/>
                <a:ea typeface="+mn-ea"/>
                <a:cs typeface="Times New Roman" pitchFamily="18" charset="0"/>
              </a:rPr>
              <a:t>Plans and Schedules</a:t>
            </a:r>
          </a:p>
          <a:p>
            <a:pPr marL="231775" indent="-231775" defTabSz="908050">
              <a:spcBef>
                <a:spcPts val="600"/>
              </a:spcBef>
              <a:buFontTx/>
              <a:buChar char="•"/>
            </a:pPr>
            <a:r>
              <a:rPr lang="en-US" sz="2000" b="0" dirty="0">
                <a:solidFill>
                  <a:prstClr val="white"/>
                </a:solidFill>
                <a:latin typeface="Verdana" pitchFamily="34" charset="0"/>
                <a:ea typeface="+mn-ea"/>
                <a:cs typeface="Times New Roman" pitchFamily="18" charset="0"/>
              </a:rPr>
              <a:t>Records  &amp; Reports</a:t>
            </a:r>
          </a:p>
        </p:txBody>
      </p:sp>
      <p:sp>
        <p:nvSpPr>
          <p:cNvPr id="15365" name="Rectangle 5"/>
          <p:cNvSpPr>
            <a:spLocks noChangeArrowheads="1"/>
          </p:cNvSpPr>
          <p:nvPr/>
        </p:nvSpPr>
        <p:spPr bwMode="auto">
          <a:xfrm>
            <a:off x="4141788" y="4114800"/>
            <a:ext cx="4773612" cy="706529"/>
          </a:xfrm>
          <a:prstGeom prst="rect">
            <a:avLst/>
          </a:prstGeom>
          <a:solidFill>
            <a:schemeClr val="accent1">
              <a:lumMod val="75000"/>
            </a:schemeClr>
          </a:solidFill>
          <a:ln w="12700">
            <a:solidFill>
              <a:schemeClr val="tx1"/>
            </a:solidFill>
            <a:miter lim="800000"/>
            <a:headEnd/>
            <a:tailEnd/>
          </a:ln>
          <a:effectLst>
            <a:outerShdw dist="107763" dir="2700000" algn="ctr" rotWithShape="0">
              <a:schemeClr val="tx1"/>
            </a:outerShdw>
          </a:effectLst>
        </p:spPr>
        <p:txBody>
          <a:bodyPr lIns="91599" tIns="45048" rIns="91599" bIns="45048">
            <a:spAutoFit/>
          </a:bodyPr>
          <a:lstStyle/>
          <a:p>
            <a:pPr marL="231775" indent="-231775" defTabSz="908050">
              <a:buFontTx/>
              <a:buChar char="•"/>
            </a:pPr>
            <a:r>
              <a:rPr lang="en-US" sz="2000" b="0" dirty="0">
                <a:solidFill>
                  <a:prstClr val="white"/>
                </a:solidFill>
                <a:latin typeface="Verdana" pitchFamily="34" charset="0"/>
                <a:ea typeface="+mn-ea"/>
                <a:cs typeface="Times New Roman" pitchFamily="18" charset="0"/>
              </a:rPr>
              <a:t>Obligation to Supervise</a:t>
            </a:r>
          </a:p>
          <a:p>
            <a:pPr marL="231775" indent="-231775" defTabSz="908050">
              <a:buFontTx/>
              <a:buChar char="•"/>
            </a:pPr>
            <a:r>
              <a:rPr lang="en-US" sz="2000" b="0" dirty="0">
                <a:solidFill>
                  <a:prstClr val="white"/>
                </a:solidFill>
                <a:latin typeface="Verdana" pitchFamily="34" charset="0"/>
                <a:ea typeface="+mn-ea"/>
                <a:cs typeface="Times New Roman" pitchFamily="18" charset="0"/>
              </a:rPr>
              <a:t>Need for  Policies &amp; Rules</a:t>
            </a:r>
          </a:p>
        </p:txBody>
      </p:sp>
      <p:sp>
        <p:nvSpPr>
          <p:cNvPr id="15366" name="Line 6"/>
          <p:cNvSpPr>
            <a:spLocks noChangeShapeType="1"/>
          </p:cNvSpPr>
          <p:nvPr/>
        </p:nvSpPr>
        <p:spPr bwMode="auto">
          <a:xfrm>
            <a:off x="3657600" y="4343400"/>
            <a:ext cx="457200" cy="0"/>
          </a:xfrm>
          <a:prstGeom prst="line">
            <a:avLst/>
          </a:prstGeom>
          <a:noFill/>
          <a:ln w="57150">
            <a:solidFill>
              <a:schemeClr val="tx1"/>
            </a:solidFill>
            <a:round/>
            <a:headEnd type="none" w="sm" len="sm"/>
            <a:tailEnd type="arrow" w="med" len="med"/>
          </a:ln>
          <a:effectLst/>
        </p:spPr>
        <p:txBody>
          <a:bodyPr/>
          <a:lstStyle/>
          <a:p>
            <a:pPr algn="ctr"/>
            <a:endParaRPr lang="en-US" sz="2000" dirty="0">
              <a:solidFill>
                <a:srgbClr val="FF9933"/>
              </a:solidFill>
              <a:latin typeface="Verdana" pitchFamily="34" charset="0"/>
              <a:ea typeface="+mn-ea"/>
              <a:cs typeface="Times New Roman" pitchFamily="18" charset="0"/>
            </a:endParaRPr>
          </a:p>
        </p:txBody>
      </p:sp>
      <p:sp>
        <p:nvSpPr>
          <p:cNvPr id="15367" name="Line 7"/>
          <p:cNvSpPr>
            <a:spLocks noChangeShapeType="1"/>
          </p:cNvSpPr>
          <p:nvPr/>
        </p:nvSpPr>
        <p:spPr bwMode="auto">
          <a:xfrm>
            <a:off x="6553200" y="3733800"/>
            <a:ext cx="0" cy="381000"/>
          </a:xfrm>
          <a:prstGeom prst="line">
            <a:avLst/>
          </a:prstGeom>
          <a:noFill/>
          <a:ln w="57150">
            <a:solidFill>
              <a:schemeClr val="tx1"/>
            </a:solidFill>
            <a:round/>
            <a:headEnd type="none" w="sm" len="sm"/>
            <a:tailEnd type="arrow" w="med" len="med"/>
          </a:ln>
          <a:effectLst/>
        </p:spPr>
        <p:txBody>
          <a:bodyPr/>
          <a:lstStyle/>
          <a:p>
            <a:pPr algn="ctr"/>
            <a:endParaRPr lang="en-US" sz="2000" dirty="0">
              <a:solidFill>
                <a:srgbClr val="FF9933"/>
              </a:solidFill>
              <a:latin typeface="Verdana" pitchFamily="34" charset="0"/>
              <a:ea typeface="+mn-ea"/>
              <a:cs typeface="Times New Roman" pitchFamily="18" charset="0"/>
            </a:endParaRPr>
          </a:p>
        </p:txBody>
      </p:sp>
      <p:sp>
        <p:nvSpPr>
          <p:cNvPr id="15368" name="Line 8"/>
          <p:cNvSpPr>
            <a:spLocks noChangeShapeType="1"/>
          </p:cNvSpPr>
          <p:nvPr/>
        </p:nvSpPr>
        <p:spPr bwMode="auto">
          <a:xfrm>
            <a:off x="6530975" y="5715000"/>
            <a:ext cx="0" cy="428625"/>
          </a:xfrm>
          <a:prstGeom prst="line">
            <a:avLst/>
          </a:prstGeom>
          <a:noFill/>
          <a:ln w="76200">
            <a:solidFill>
              <a:schemeClr val="tx1"/>
            </a:solidFill>
            <a:round/>
            <a:headEnd type="none" w="sm" len="sm"/>
            <a:tailEnd type="stealth" w="med" len="lg"/>
          </a:ln>
          <a:effectLst/>
        </p:spPr>
        <p:txBody>
          <a:bodyPr/>
          <a:lstStyle/>
          <a:p>
            <a:pPr algn="ctr"/>
            <a:endParaRPr lang="en-US" sz="2000" dirty="0">
              <a:solidFill>
                <a:srgbClr val="FF9933"/>
              </a:solidFill>
              <a:latin typeface="Verdana" pitchFamily="34" charset="0"/>
              <a:ea typeface="+mn-ea"/>
              <a:cs typeface="Times New Roman" pitchFamily="18" charset="0"/>
            </a:endParaRPr>
          </a:p>
        </p:txBody>
      </p:sp>
      <p:sp>
        <p:nvSpPr>
          <p:cNvPr id="15370" name="Text Box 10"/>
          <p:cNvSpPr txBox="1">
            <a:spLocks noChangeArrowheads="1"/>
          </p:cNvSpPr>
          <p:nvPr/>
        </p:nvSpPr>
        <p:spPr bwMode="auto">
          <a:xfrm>
            <a:off x="4191000" y="5486400"/>
            <a:ext cx="4724400" cy="702892"/>
          </a:xfrm>
          <a:prstGeom prst="rect">
            <a:avLst/>
          </a:prstGeom>
          <a:solidFill>
            <a:schemeClr val="accent1">
              <a:lumMod val="75000"/>
            </a:schemeClr>
          </a:solidFill>
          <a:ln w="12700">
            <a:noFill/>
            <a:miter lim="800000"/>
            <a:headEnd type="none" w="sm" len="sm"/>
            <a:tailEnd type="none" w="sm" len="sm"/>
          </a:ln>
          <a:effectLst>
            <a:outerShdw dist="107950" dir="2700000" algn="ctr" rotWithShape="0">
              <a:schemeClr val="tx1"/>
            </a:outerShdw>
          </a:effectLst>
        </p:spPr>
        <p:txBody>
          <a:bodyPr wrap="square" lIns="86493" tIns="43247" rIns="86493" bIns="43247">
            <a:spAutoFit/>
          </a:bodyPr>
          <a:lstStyle/>
          <a:p>
            <a:pPr defTabSz="865188">
              <a:buFontTx/>
              <a:buChar char="•"/>
            </a:pPr>
            <a:r>
              <a:rPr lang="en-US" sz="2000" dirty="0">
                <a:solidFill>
                  <a:prstClr val="white"/>
                </a:solidFill>
                <a:latin typeface="Verdana" pitchFamily="34" charset="0"/>
                <a:ea typeface="+mn-ea"/>
                <a:cs typeface="Times New Roman" pitchFamily="18" charset="0"/>
              </a:rPr>
              <a:t> </a:t>
            </a:r>
            <a:r>
              <a:rPr lang="en-US" sz="2000" b="0" dirty="0">
                <a:solidFill>
                  <a:prstClr val="white"/>
                </a:solidFill>
                <a:latin typeface="Verdana" pitchFamily="34" charset="0"/>
                <a:ea typeface="+mn-ea"/>
                <a:cs typeface="Times New Roman" pitchFamily="18" charset="0"/>
              </a:rPr>
              <a:t>Guidelines, Policies and</a:t>
            </a:r>
          </a:p>
          <a:p>
            <a:pPr defTabSz="865188"/>
            <a:r>
              <a:rPr lang="en-US" sz="2000" b="0" dirty="0">
                <a:solidFill>
                  <a:prstClr val="white"/>
                </a:solidFill>
                <a:latin typeface="Verdana" pitchFamily="34" charset="0"/>
                <a:ea typeface="+mn-ea"/>
                <a:cs typeface="Times New Roman" pitchFamily="18" charset="0"/>
              </a:rPr>
              <a:t>   Country Procurement Work</a:t>
            </a:r>
          </a:p>
        </p:txBody>
      </p:sp>
      <p:sp>
        <p:nvSpPr>
          <p:cNvPr id="15371" name="Rectangle 11"/>
          <p:cNvSpPr>
            <a:spLocks noChangeArrowheads="1"/>
          </p:cNvSpPr>
          <p:nvPr/>
        </p:nvSpPr>
        <p:spPr bwMode="auto">
          <a:xfrm>
            <a:off x="228600" y="4876800"/>
            <a:ext cx="3411538" cy="1322082"/>
          </a:xfrm>
          <a:prstGeom prst="rect">
            <a:avLst/>
          </a:prstGeom>
          <a:solidFill>
            <a:schemeClr val="accent1">
              <a:lumMod val="75000"/>
            </a:schemeClr>
          </a:solidFill>
          <a:ln w="12700">
            <a:solidFill>
              <a:schemeClr val="tx1"/>
            </a:solidFill>
            <a:miter lim="800000"/>
            <a:headEnd/>
            <a:tailEnd/>
          </a:ln>
          <a:effectLst>
            <a:outerShdw dist="107763" dir="2700000" algn="ctr" rotWithShape="0">
              <a:schemeClr val="tx1"/>
            </a:outerShdw>
          </a:effectLst>
        </p:spPr>
        <p:txBody>
          <a:bodyPr lIns="91599" tIns="45048" rIns="91599" bIns="45048">
            <a:spAutoFit/>
          </a:bodyPr>
          <a:lstStyle/>
          <a:p>
            <a:pPr marL="231775" indent="-231775" defTabSz="908050">
              <a:buFontTx/>
              <a:buChar char="•"/>
            </a:pPr>
            <a:r>
              <a:rPr lang="en-US" sz="2000" dirty="0">
                <a:solidFill>
                  <a:prstClr val="white"/>
                </a:solidFill>
                <a:latin typeface="Verdana" pitchFamily="34" charset="0"/>
                <a:ea typeface="+mn-ea"/>
                <a:cs typeface="Times New Roman" pitchFamily="18" charset="0"/>
              </a:rPr>
              <a:t> </a:t>
            </a:r>
            <a:r>
              <a:rPr lang="en-US" sz="2000" b="0" dirty="0">
                <a:solidFill>
                  <a:prstClr val="white"/>
                </a:solidFill>
                <a:latin typeface="Verdana" pitchFamily="34" charset="0"/>
                <a:ea typeface="+mn-ea"/>
                <a:cs typeface="Times New Roman" pitchFamily="18" charset="0"/>
              </a:rPr>
              <a:t>Procurement as</a:t>
            </a:r>
          </a:p>
          <a:p>
            <a:pPr marL="231775" indent="-231775" defTabSz="908050"/>
            <a:r>
              <a:rPr lang="en-US" sz="2000" b="0" dirty="0">
                <a:solidFill>
                  <a:prstClr val="white"/>
                </a:solidFill>
                <a:latin typeface="Verdana" pitchFamily="34" charset="0"/>
                <a:ea typeface="+mn-ea"/>
                <a:cs typeface="Times New Roman" pitchFamily="18" charset="0"/>
              </a:rPr>
              <a:t>    Instrument in </a:t>
            </a:r>
          </a:p>
          <a:p>
            <a:pPr marL="231775" indent="-231775" defTabSz="908050"/>
            <a:r>
              <a:rPr lang="en-US" sz="2000" b="0" dirty="0">
                <a:solidFill>
                  <a:prstClr val="white"/>
                </a:solidFill>
                <a:latin typeface="Verdana" pitchFamily="34" charset="0"/>
                <a:ea typeface="+mn-ea"/>
                <a:cs typeface="Times New Roman" pitchFamily="18" charset="0"/>
              </a:rPr>
              <a:t>    Public Sector</a:t>
            </a:r>
          </a:p>
          <a:p>
            <a:pPr marL="231775" indent="-231775" defTabSz="908050"/>
            <a:r>
              <a:rPr lang="en-US" sz="2000" b="0" dirty="0">
                <a:solidFill>
                  <a:prstClr val="white"/>
                </a:solidFill>
                <a:latin typeface="Verdana" pitchFamily="34" charset="0"/>
                <a:ea typeface="+mn-ea"/>
                <a:cs typeface="Times New Roman" pitchFamily="18" charset="0"/>
              </a:rPr>
              <a:t>    Management</a:t>
            </a:r>
          </a:p>
        </p:txBody>
      </p:sp>
      <p:sp>
        <p:nvSpPr>
          <p:cNvPr id="15372" name="Line 12"/>
          <p:cNvSpPr>
            <a:spLocks noChangeShapeType="1"/>
          </p:cNvSpPr>
          <p:nvPr/>
        </p:nvSpPr>
        <p:spPr bwMode="auto">
          <a:xfrm>
            <a:off x="3581400" y="1828800"/>
            <a:ext cx="508000" cy="0"/>
          </a:xfrm>
          <a:prstGeom prst="line">
            <a:avLst/>
          </a:prstGeom>
          <a:noFill/>
          <a:ln w="57150">
            <a:solidFill>
              <a:schemeClr val="tx1"/>
            </a:solidFill>
            <a:round/>
            <a:headEnd type="arrow" w="med" len="med"/>
            <a:tailEnd/>
          </a:ln>
          <a:effectLst/>
        </p:spPr>
        <p:txBody>
          <a:bodyPr/>
          <a:lstStyle/>
          <a:p>
            <a:pPr algn="ctr"/>
            <a:endParaRPr lang="en-US" sz="2000" dirty="0">
              <a:solidFill>
                <a:srgbClr val="FF9933"/>
              </a:solidFill>
              <a:latin typeface="Verdana" pitchFamily="34" charset="0"/>
              <a:ea typeface="+mn-ea"/>
              <a:cs typeface="Times New Roman" pitchFamily="18" charset="0"/>
            </a:endParaRPr>
          </a:p>
        </p:txBody>
      </p:sp>
      <p:sp>
        <p:nvSpPr>
          <p:cNvPr id="15374" name="Line 14"/>
          <p:cNvSpPr>
            <a:spLocks noChangeShapeType="1"/>
          </p:cNvSpPr>
          <p:nvPr/>
        </p:nvSpPr>
        <p:spPr bwMode="auto">
          <a:xfrm>
            <a:off x="6553200" y="5029200"/>
            <a:ext cx="0" cy="357188"/>
          </a:xfrm>
          <a:prstGeom prst="line">
            <a:avLst/>
          </a:prstGeom>
          <a:noFill/>
          <a:ln w="57150">
            <a:solidFill>
              <a:schemeClr val="tx1"/>
            </a:solidFill>
            <a:round/>
            <a:headEnd type="none" w="sm" len="sm"/>
            <a:tailEnd type="arrow" w="med" len="med"/>
          </a:ln>
          <a:effectLst/>
        </p:spPr>
        <p:txBody>
          <a:bodyPr/>
          <a:lstStyle/>
          <a:p>
            <a:pPr algn="ctr"/>
            <a:endParaRPr lang="en-US" sz="2000" dirty="0">
              <a:solidFill>
                <a:srgbClr val="FF9933"/>
              </a:solidFill>
              <a:latin typeface="Verdana" pitchFamily="34" charset="0"/>
              <a:ea typeface="+mn-ea"/>
              <a:cs typeface="Times New Roman" pitchFamily="18" charset="0"/>
            </a:endParaRPr>
          </a:p>
        </p:txBody>
      </p:sp>
      <p:sp>
        <p:nvSpPr>
          <p:cNvPr id="15375" name="Text Box 15"/>
          <p:cNvSpPr txBox="1">
            <a:spLocks noChangeArrowheads="1"/>
          </p:cNvSpPr>
          <p:nvPr/>
        </p:nvSpPr>
        <p:spPr bwMode="auto">
          <a:xfrm>
            <a:off x="3870325" y="4986338"/>
            <a:ext cx="184731" cy="400110"/>
          </a:xfrm>
          <a:prstGeom prst="rect">
            <a:avLst/>
          </a:prstGeom>
          <a:noFill/>
          <a:ln w="9525">
            <a:noFill/>
            <a:miter lim="800000"/>
            <a:headEnd/>
            <a:tailEnd/>
          </a:ln>
          <a:effectLst/>
        </p:spPr>
        <p:txBody>
          <a:bodyPr wrap="none">
            <a:spAutoFit/>
          </a:bodyPr>
          <a:lstStyle/>
          <a:p>
            <a:pPr algn="ctr"/>
            <a:endParaRPr lang="fr-FR" sz="2000" dirty="0">
              <a:solidFill>
                <a:srgbClr val="FF9933"/>
              </a:solidFill>
              <a:latin typeface="Verdana" pitchFamily="34" charset="0"/>
              <a:ea typeface="+mn-ea"/>
              <a:cs typeface="Times New Roman" pitchFamily="18" charset="0"/>
            </a:endParaRPr>
          </a:p>
        </p:txBody>
      </p:sp>
      <p:sp>
        <p:nvSpPr>
          <p:cNvPr id="15376" name="Line 16"/>
          <p:cNvSpPr>
            <a:spLocks noChangeShapeType="1"/>
          </p:cNvSpPr>
          <p:nvPr/>
        </p:nvSpPr>
        <p:spPr bwMode="auto">
          <a:xfrm>
            <a:off x="0" y="6553200"/>
            <a:ext cx="9144000" cy="0"/>
          </a:xfrm>
          <a:prstGeom prst="line">
            <a:avLst/>
          </a:prstGeom>
          <a:noFill/>
          <a:ln w="9525">
            <a:solidFill>
              <a:schemeClr val="tx1"/>
            </a:solidFill>
            <a:round/>
            <a:headEnd/>
            <a:tailEnd/>
          </a:ln>
          <a:effectLst/>
        </p:spPr>
        <p:txBody>
          <a:bodyPr/>
          <a:lstStyle/>
          <a:p>
            <a:pPr algn="ctr"/>
            <a:endParaRPr lang="en-US" sz="2400" dirty="0">
              <a:solidFill>
                <a:srgbClr val="FF9933"/>
              </a:solidFill>
              <a:latin typeface="Verdana" pitchFamily="34" charset="0"/>
              <a:ea typeface="+mn-ea"/>
              <a:cs typeface="Times New Roman" pitchFamily="18" charset="0"/>
            </a:endParaRPr>
          </a:p>
        </p:txBody>
      </p:sp>
      <p:sp>
        <p:nvSpPr>
          <p:cNvPr id="15378" name="Line 18"/>
          <p:cNvSpPr>
            <a:spLocks noChangeShapeType="1"/>
          </p:cNvSpPr>
          <p:nvPr/>
        </p:nvSpPr>
        <p:spPr bwMode="auto">
          <a:xfrm>
            <a:off x="0" y="838200"/>
            <a:ext cx="9144000" cy="0"/>
          </a:xfrm>
          <a:prstGeom prst="line">
            <a:avLst/>
          </a:prstGeom>
          <a:noFill/>
          <a:ln w="9525">
            <a:solidFill>
              <a:schemeClr val="tx1"/>
            </a:solidFill>
            <a:round/>
            <a:headEnd/>
            <a:tailEnd/>
          </a:ln>
          <a:effectLst/>
        </p:spPr>
        <p:txBody>
          <a:bodyPr/>
          <a:lstStyle/>
          <a:p>
            <a:pPr algn="ctr"/>
            <a:endParaRPr lang="en-US" sz="2400" dirty="0">
              <a:solidFill>
                <a:srgbClr val="FF9933"/>
              </a:solidFill>
              <a:latin typeface="Verdana" pitchFamily="34" charset="0"/>
              <a:ea typeface="+mn-ea"/>
              <a:cs typeface="Times New Roman" pitchFamily="18" charset="0"/>
            </a:endParaRPr>
          </a:p>
        </p:txBody>
      </p:sp>
      <p:sp>
        <p:nvSpPr>
          <p:cNvPr id="19" name="Line 6"/>
          <p:cNvSpPr>
            <a:spLocks noChangeShapeType="1"/>
          </p:cNvSpPr>
          <p:nvPr/>
        </p:nvSpPr>
        <p:spPr bwMode="auto">
          <a:xfrm>
            <a:off x="3733800" y="5791200"/>
            <a:ext cx="457200" cy="0"/>
          </a:xfrm>
          <a:prstGeom prst="line">
            <a:avLst/>
          </a:prstGeom>
          <a:noFill/>
          <a:ln w="57150">
            <a:solidFill>
              <a:schemeClr val="tx1"/>
            </a:solidFill>
            <a:round/>
            <a:headEnd type="none" w="sm" len="sm"/>
            <a:tailEnd type="arrow" w="med" len="med"/>
          </a:ln>
          <a:effectLst/>
        </p:spPr>
        <p:txBody>
          <a:bodyPr/>
          <a:lstStyle/>
          <a:p>
            <a:pPr algn="ctr"/>
            <a:endParaRPr lang="en-US" sz="2000" dirty="0">
              <a:solidFill>
                <a:srgbClr val="FF9933"/>
              </a:solidFill>
              <a:latin typeface="Verdana" pitchFamily="34" charset="0"/>
              <a:ea typeface="+mn-ea"/>
              <a:cs typeface="Times New Roman" pitchFamily="18" charset="0"/>
            </a:endParaRPr>
          </a:p>
        </p:txBody>
      </p:sp>
    </p:spTree>
    <p:extLst>
      <p:ext uri="{BB962C8B-B14F-4D97-AF65-F5344CB8AC3E}">
        <p14:creationId xmlns:p14="http://schemas.microsoft.com/office/powerpoint/2010/main" val="293756273"/>
      </p:ext>
    </p:extLst>
  </p:cSld>
  <p:clrMapOvr>
    <a:masterClrMapping/>
  </p:clrMapOvr>
  <p:timing>
    <p:tnLst>
      <p:par>
        <p:cTn id="1" dur="indefinite" restart="never" nodeType="tmRoot"/>
      </p:par>
    </p:tnLst>
  </p:timing>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1371600"/>
          </a:xfrm>
        </p:spPr>
        <p:txBody>
          <a:bodyPr>
            <a:noAutofit/>
          </a:bodyPr>
          <a:lstStyle/>
          <a:p>
            <a:pPr algn="ctr"/>
            <a:r>
              <a:rPr lang="en-US" sz="4400" dirty="0" smtClean="0"/>
              <a:t>Actions by the Bank in case of Fraud &amp; Corruption</a:t>
            </a:r>
            <a:endParaRPr lang="en-US" sz="4400" dirty="0"/>
          </a:p>
        </p:txBody>
      </p:sp>
      <p:sp>
        <p:nvSpPr>
          <p:cNvPr id="3" name="Content Placeholder 2"/>
          <p:cNvSpPr>
            <a:spLocks noGrp="1"/>
          </p:cNvSpPr>
          <p:nvPr>
            <p:ph idx="1"/>
          </p:nvPr>
        </p:nvSpPr>
        <p:spPr>
          <a:xfrm>
            <a:off x="457200" y="2514600"/>
            <a:ext cx="8229600" cy="3733800"/>
          </a:xfrm>
          <a:solidFill>
            <a:schemeClr val="bg1"/>
          </a:solidFill>
        </p:spPr>
        <p:txBody>
          <a:bodyPr>
            <a:normAutofit lnSpcReduction="10000"/>
          </a:bodyPr>
          <a:lstStyle/>
          <a:p>
            <a:r>
              <a:rPr lang="en-US" sz="2200" dirty="0" smtClean="0"/>
              <a:t>Will reject a proposal to award if the bidder directly or through an agent engaged in F&amp;C</a:t>
            </a:r>
          </a:p>
          <a:p>
            <a:r>
              <a:rPr lang="en-US" sz="2200" dirty="0" smtClean="0"/>
              <a:t>Will cancel the portion of the loan allocated to the contract if Borrower’s representative or beneficiary engaged in F&amp;C without Borrower taking appropriate &amp; timely action</a:t>
            </a:r>
          </a:p>
          <a:p>
            <a:r>
              <a:rPr lang="en-US" sz="2200" dirty="0" smtClean="0"/>
              <a:t>Will sanction the firm or individual:</a:t>
            </a:r>
          </a:p>
          <a:p>
            <a:pPr lvl="1"/>
            <a:r>
              <a:rPr lang="en-US" sz="2000" dirty="0" smtClean="0"/>
              <a:t>Indefinite or temporary </a:t>
            </a:r>
            <a:r>
              <a:rPr lang="en-US" sz="2000" dirty="0" err="1" smtClean="0"/>
              <a:t>Debarrement</a:t>
            </a:r>
            <a:endParaRPr lang="en-US" sz="2000" dirty="0" smtClean="0"/>
          </a:p>
          <a:p>
            <a:pPr lvl="1">
              <a:buNone/>
            </a:pPr>
            <a:r>
              <a:rPr lang="en-US" sz="2000" dirty="0" smtClean="0"/>
              <a:t>See: </a:t>
            </a:r>
            <a:r>
              <a:rPr lang="en-US" sz="2000" dirty="0" smtClean="0">
                <a:solidFill>
                  <a:schemeClr val="tx1">
                    <a:lumMod val="85000"/>
                    <a:lumOff val="15000"/>
                  </a:schemeClr>
                </a:solidFill>
                <a:hlinkClick r:id="rId3"/>
              </a:rPr>
              <a:t>http://www.worldbank.org/debarr</a:t>
            </a:r>
            <a:endParaRPr lang="en-US" sz="2000" dirty="0" smtClean="0">
              <a:solidFill>
                <a:schemeClr val="tx1">
                  <a:lumMod val="85000"/>
                  <a:lumOff val="15000"/>
                </a:schemeClr>
              </a:solidFill>
            </a:endParaRPr>
          </a:p>
          <a:p>
            <a:r>
              <a:rPr lang="en-US" sz="2200" dirty="0" smtClean="0"/>
              <a:t>Will have the right to require a provision in BDs &amp; contracts requiring bidders &amp; contractors to permit the Bank to inspect their related accounts &amp; records.</a:t>
            </a:r>
            <a:endParaRPr lang="en-US" sz="2200" dirty="0"/>
          </a:p>
        </p:txBody>
      </p:sp>
      <p:sp>
        <p:nvSpPr>
          <p:cNvPr id="4" name="Slide Number Placeholder 3"/>
          <p:cNvSpPr>
            <a:spLocks noGrp="1"/>
          </p:cNvSpPr>
          <p:nvPr>
            <p:ph type="sldNum" sz="quarter" idx="12"/>
          </p:nvPr>
        </p:nvSpPr>
        <p:spPr/>
        <p:txBody>
          <a:bodyPr/>
          <a:lstStyle/>
          <a:p>
            <a:fld id="{790F527E-E5B9-456F-8488-AD5073A1429A}" type="slidenum">
              <a:rPr lang="en-US" smtClean="0">
                <a:solidFill>
                  <a:srgbClr val="04617B">
                    <a:shade val="90000"/>
                  </a:srgbClr>
                </a:solidFill>
              </a:rPr>
              <a:pPr/>
              <a:t>39</a:t>
            </a:fld>
            <a:endParaRPr lang="en-US">
              <a:solidFill>
                <a:srgbClr val="04617B">
                  <a:shade val="90000"/>
                </a:srgbClr>
              </a:solidFill>
            </a:endParaRPr>
          </a:p>
        </p:txBody>
      </p:sp>
    </p:spTree>
    <p:extLst>
      <p:ext uri="{BB962C8B-B14F-4D97-AF65-F5344CB8AC3E}">
        <p14:creationId xmlns:p14="http://schemas.microsoft.com/office/powerpoint/2010/main" val="4294027531"/>
      </p:ext>
    </p:extLst>
  </p:cSld>
  <p:clrMapOvr>
    <a:masterClrMapping/>
  </p:clrMapOvr>
  <p:timing>
    <p:tnLst>
      <p:par>
        <p:cTn id="1" dur="indefinite" restart="never" nodeType="tmRoot"/>
      </p:par>
    </p:tnLst>
  </p:timing>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a:xfrm>
            <a:off x="457200" y="838200"/>
            <a:ext cx="8229600" cy="838200"/>
          </a:xfrm>
        </p:spPr>
        <p:txBody>
          <a:bodyPr>
            <a:normAutofit/>
          </a:bodyPr>
          <a:lstStyle/>
          <a:p>
            <a:pPr algn="ctr"/>
            <a:r>
              <a:rPr lang="en-US" sz="4400" dirty="0" smtClean="0"/>
              <a:t>Anti-Corruption Hotline</a:t>
            </a:r>
            <a:endParaRPr lang="en-US" sz="4400" dirty="0"/>
          </a:p>
        </p:txBody>
      </p:sp>
      <p:sp>
        <p:nvSpPr>
          <p:cNvPr id="3" name="Content Placeholder 2"/>
          <p:cNvSpPr>
            <a:spLocks noGrp="1"/>
          </p:cNvSpPr>
          <p:nvPr>
            <p:ph idx="1"/>
          </p:nvPr>
        </p:nvSpPr>
        <p:spPr>
          <a:xfrm>
            <a:off x="457200" y="1905000"/>
            <a:ext cx="8229600" cy="4343400"/>
          </a:xfrm>
          <a:solidFill>
            <a:schemeClr val="bg1"/>
          </a:solidFill>
        </p:spPr>
        <p:txBody>
          <a:bodyPr>
            <a:normAutofit/>
          </a:bodyPr>
          <a:lstStyle/>
          <a:p>
            <a:pPr lvl="1">
              <a:lnSpc>
                <a:spcPct val="90000"/>
              </a:lnSpc>
              <a:buNone/>
            </a:pPr>
            <a:r>
              <a:rPr lang="en-US" dirty="0" smtClean="0"/>
              <a:t>Department of Institutional Integrity (INT)</a:t>
            </a:r>
          </a:p>
          <a:p>
            <a:pPr lvl="1">
              <a:lnSpc>
                <a:spcPct val="90000"/>
              </a:lnSpc>
            </a:pPr>
            <a:r>
              <a:rPr lang="en-US" sz="1800" dirty="0" smtClean="0">
                <a:cs typeface="Arial" pitchFamily="34" charset="0"/>
              </a:rPr>
              <a:t>	</a:t>
            </a:r>
            <a:r>
              <a:rPr lang="en-US" sz="2000" dirty="0" smtClean="0">
                <a:cs typeface="Arial" pitchFamily="34" charset="0"/>
              </a:rPr>
              <a:t>Toll-free: 1-800-831-0463 (24 hours/day)</a:t>
            </a:r>
            <a:r>
              <a:rPr lang="en-US" sz="2000" dirty="0" smtClean="0"/>
              <a:t> </a:t>
            </a:r>
            <a:endParaRPr lang="en-US" sz="2000" dirty="0" smtClean="0">
              <a:cs typeface="Arial" pitchFamily="34" charset="0"/>
            </a:endParaRPr>
          </a:p>
          <a:p>
            <a:pPr lvl="1">
              <a:lnSpc>
                <a:spcPct val="90000"/>
              </a:lnSpc>
            </a:pPr>
            <a:r>
              <a:rPr lang="en-US" sz="2000" dirty="0" smtClean="0">
                <a:cs typeface="Arial" pitchFamily="34" charset="0"/>
              </a:rPr>
              <a:t>	Collect call:  704-556-7046</a:t>
            </a:r>
            <a:endParaRPr lang="en-US" sz="2000" dirty="0" smtClean="0"/>
          </a:p>
          <a:p>
            <a:pPr lvl="1">
              <a:lnSpc>
                <a:spcPct val="90000"/>
              </a:lnSpc>
            </a:pPr>
            <a:r>
              <a:rPr lang="en-US" sz="2400" dirty="0" smtClean="0">
                <a:cs typeface="Arial" pitchFamily="34" charset="0"/>
              </a:rPr>
              <a:t> </a:t>
            </a:r>
            <a:r>
              <a:rPr lang="en-US" sz="2000" dirty="0" smtClean="0">
                <a:cs typeface="Arial" pitchFamily="34" charset="0"/>
              </a:rPr>
              <a:t>By mail</a:t>
            </a:r>
            <a:r>
              <a:rPr lang="en-US" sz="2000" dirty="0" smtClean="0"/>
              <a:t>:</a:t>
            </a:r>
            <a:r>
              <a:rPr lang="en-US" sz="2800" dirty="0" smtClean="0"/>
              <a:t> 		</a:t>
            </a:r>
            <a:r>
              <a:rPr lang="en-US" sz="1800" dirty="0" smtClean="0">
                <a:cs typeface="Arial" pitchFamily="34" charset="0"/>
              </a:rPr>
              <a:t>PMB 3767</a:t>
            </a:r>
            <a:r>
              <a:rPr lang="en-US" sz="1800" dirty="0" smtClean="0"/>
              <a:t/>
            </a:r>
            <a:br>
              <a:rPr lang="en-US" sz="1800" dirty="0" smtClean="0"/>
            </a:br>
            <a:r>
              <a:rPr lang="en-US" sz="1800" dirty="0" smtClean="0"/>
              <a:t>			</a:t>
            </a:r>
            <a:r>
              <a:rPr lang="en-US" sz="1800" dirty="0" smtClean="0">
                <a:cs typeface="Arial" pitchFamily="34" charset="0"/>
              </a:rPr>
              <a:t>13950 </a:t>
            </a:r>
            <a:r>
              <a:rPr lang="en-US" sz="1800" dirty="0" err="1" smtClean="0">
                <a:cs typeface="Arial" pitchFamily="34" charset="0"/>
              </a:rPr>
              <a:t>Ballantyne</a:t>
            </a:r>
            <a:r>
              <a:rPr lang="en-US" sz="1800" dirty="0" smtClean="0">
                <a:cs typeface="Arial" pitchFamily="34" charset="0"/>
              </a:rPr>
              <a:t> Corporate Place</a:t>
            </a:r>
            <a:r>
              <a:rPr lang="en-US" sz="1800" dirty="0" smtClean="0"/>
              <a:t/>
            </a:r>
            <a:br>
              <a:rPr lang="en-US" sz="1800" dirty="0" smtClean="0"/>
            </a:br>
            <a:r>
              <a:rPr lang="en-US" sz="1800" dirty="0" smtClean="0"/>
              <a:t>			</a:t>
            </a:r>
            <a:r>
              <a:rPr lang="en-US" sz="1800" dirty="0" smtClean="0">
                <a:cs typeface="Arial" pitchFamily="34" charset="0"/>
              </a:rPr>
              <a:t>Charlotte, NC 28277</a:t>
            </a:r>
            <a:r>
              <a:rPr lang="en-US" sz="1800" dirty="0" smtClean="0"/>
              <a:t>, U</a:t>
            </a:r>
            <a:r>
              <a:rPr lang="en-US" sz="1800" dirty="0" smtClean="0">
                <a:cs typeface="Arial" pitchFamily="34" charset="0"/>
              </a:rPr>
              <a:t>SA</a:t>
            </a:r>
          </a:p>
          <a:p>
            <a:pPr>
              <a:lnSpc>
                <a:spcPct val="90000"/>
              </a:lnSpc>
              <a:buSzTx/>
              <a:buNone/>
            </a:pPr>
            <a:endParaRPr lang="en-US" sz="2000" dirty="0" smtClean="0"/>
          </a:p>
          <a:p>
            <a:pPr lvl="1">
              <a:lnSpc>
                <a:spcPct val="90000"/>
              </a:lnSpc>
            </a:pPr>
            <a:r>
              <a:rPr lang="en-US" sz="2000" dirty="0" smtClean="0">
                <a:cs typeface="Arial" pitchFamily="34" charset="0"/>
              </a:rPr>
              <a:t> Phone:  202-458-7677  Fax: 202-522-7140</a:t>
            </a:r>
          </a:p>
          <a:p>
            <a:pPr lvl="1">
              <a:lnSpc>
                <a:spcPct val="90000"/>
              </a:lnSpc>
            </a:pPr>
            <a:r>
              <a:rPr lang="en-US" sz="2000" dirty="0" smtClean="0"/>
              <a:t> E</a:t>
            </a:r>
            <a:r>
              <a:rPr lang="en-US" sz="2000" dirty="0" smtClean="0">
                <a:cs typeface="Arial" pitchFamily="34" charset="0"/>
              </a:rPr>
              <a:t>-mail: </a:t>
            </a:r>
            <a:r>
              <a:rPr lang="en-US" sz="2000" u="sng" dirty="0" smtClean="0">
                <a:cs typeface="Arial" pitchFamily="34" charset="0"/>
                <a:hlinkClick r:id="rId3"/>
              </a:rPr>
              <a:t>investigations_hotline@worldbank.org </a:t>
            </a:r>
            <a:r>
              <a:rPr lang="en-US" sz="2000" dirty="0" smtClean="0"/>
              <a:t/>
            </a:r>
            <a:br>
              <a:rPr lang="en-US" sz="2000" dirty="0" smtClean="0"/>
            </a:br>
            <a:r>
              <a:rPr lang="en-US" sz="2000" dirty="0" smtClean="0"/>
              <a:t> W</a:t>
            </a:r>
            <a:r>
              <a:rPr lang="en-US" sz="2000" dirty="0" smtClean="0">
                <a:cs typeface="Arial" pitchFamily="34" charset="0"/>
              </a:rPr>
              <a:t>ebsite:  </a:t>
            </a:r>
            <a:r>
              <a:rPr lang="en-US" sz="2000" u="sng" dirty="0" smtClean="0">
                <a:cs typeface="Arial" pitchFamily="34" charset="0"/>
                <a:hlinkClick r:id="rId4"/>
              </a:rPr>
              <a:t>www.worldbank.org/integrity</a:t>
            </a:r>
            <a:r>
              <a:rPr lang="en-US" sz="2000" u="sng" dirty="0" smtClean="0">
                <a:cs typeface="Arial" pitchFamily="34" charset="0"/>
              </a:rPr>
              <a:t> </a:t>
            </a:r>
            <a:r>
              <a:rPr lang="en-US" sz="2000" dirty="0" smtClean="0"/>
              <a:t/>
            </a:r>
            <a:br>
              <a:rPr lang="en-US" sz="2000" dirty="0" smtClean="0"/>
            </a:br>
            <a:r>
              <a:rPr lang="en-US" sz="2000" dirty="0" smtClean="0"/>
              <a:t>             </a:t>
            </a:r>
            <a:r>
              <a:rPr lang="en-US" sz="2000" dirty="0" smtClean="0">
                <a:cs typeface="Arial" pitchFamily="34" charset="0"/>
              </a:rPr>
              <a:t>Click on "</a:t>
            </a:r>
            <a:r>
              <a:rPr lang="en-US" sz="2000" dirty="0" smtClean="0">
                <a:cs typeface="Arial" pitchFamily="34" charset="0"/>
                <a:hlinkClick r:id="rId5"/>
              </a:rPr>
              <a:t>Online Complaint Form</a:t>
            </a:r>
            <a:r>
              <a:rPr lang="en-US" sz="2000" dirty="0" smtClean="0">
                <a:cs typeface="Arial" pitchFamily="34" charset="0"/>
              </a:rPr>
              <a:t>"</a:t>
            </a:r>
            <a:r>
              <a:rPr lang="en-US" sz="2000" dirty="0" smtClean="0"/>
              <a:t/>
            </a:r>
            <a:br>
              <a:rPr lang="en-US" sz="2000" dirty="0" smtClean="0"/>
            </a:br>
            <a:r>
              <a:rPr lang="en-US" sz="2000" dirty="0" smtClean="0"/>
              <a:t> A</a:t>
            </a:r>
            <a:r>
              <a:rPr lang="en-US" sz="2000" dirty="0" smtClean="0">
                <a:cs typeface="Arial" pitchFamily="34" charset="0"/>
              </a:rPr>
              <a:t>nonymous calls are accepted.</a:t>
            </a:r>
            <a:r>
              <a:rPr lang="en-US" sz="2000" dirty="0" smtClean="0"/>
              <a:t/>
            </a:r>
            <a:br>
              <a:rPr lang="en-US" sz="2000" dirty="0" smtClean="0"/>
            </a:br>
            <a:r>
              <a:rPr lang="en-US" sz="2000" dirty="0" smtClean="0"/>
              <a:t>	</a:t>
            </a:r>
            <a:r>
              <a:rPr lang="en-US" sz="2000" dirty="0" smtClean="0">
                <a:cs typeface="Arial" pitchFamily="34" charset="0"/>
              </a:rPr>
              <a:t>Please be as specific as possible. </a:t>
            </a:r>
            <a:endParaRPr lang="en-US" sz="2000" dirty="0">
              <a:cs typeface="Arial" pitchFamily="34" charset="0"/>
            </a:endParaRPr>
          </a:p>
        </p:txBody>
      </p:sp>
      <p:sp>
        <p:nvSpPr>
          <p:cNvPr id="4" name="Slide Number Placeholder 3"/>
          <p:cNvSpPr>
            <a:spLocks noGrp="1"/>
          </p:cNvSpPr>
          <p:nvPr>
            <p:ph type="sldNum" sz="quarter" idx="12"/>
          </p:nvPr>
        </p:nvSpPr>
        <p:spPr/>
        <p:txBody>
          <a:bodyPr/>
          <a:lstStyle/>
          <a:p>
            <a:fld id="{790F527E-E5B9-456F-8488-AD5073A1429A}" type="slidenum">
              <a:rPr lang="en-US" smtClean="0">
                <a:solidFill>
                  <a:srgbClr val="04617B">
                    <a:shade val="90000"/>
                  </a:srgbClr>
                </a:solidFill>
              </a:rPr>
              <a:pPr/>
              <a:t>40</a:t>
            </a:fld>
            <a:endParaRPr lang="en-US">
              <a:solidFill>
                <a:srgbClr val="04617B">
                  <a:shade val="90000"/>
                </a:srgbClr>
              </a:solidFill>
            </a:endParaRPr>
          </a:p>
        </p:txBody>
      </p:sp>
    </p:spTree>
    <p:extLst>
      <p:ext uri="{BB962C8B-B14F-4D97-AF65-F5344CB8AC3E}">
        <p14:creationId xmlns:p14="http://schemas.microsoft.com/office/powerpoint/2010/main" val="2636819770"/>
      </p:ext>
    </p:extLst>
  </p:cSld>
  <p:clrMapOvr>
    <a:masterClrMapping/>
  </p:clrMapOvr>
  <p:timing>
    <p:tnLst>
      <p:par>
        <p:cTn id="1" dur="indefinite" restart="never" nodeType="tmRoot"/>
      </p:par>
    </p:tnLst>
  </p:timing>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7C505A8E-F6FA-4478-92C9-D27F96A6F72C}" type="slidenum">
              <a:rPr lang="en-US">
                <a:solidFill>
                  <a:prstClr val="black">
                    <a:lumMod val="75000"/>
                    <a:lumOff val="25000"/>
                  </a:prstClr>
                </a:solidFill>
              </a:rPr>
              <a:pPr>
                <a:defRPr/>
              </a:pPr>
              <a:t>41</a:t>
            </a:fld>
            <a:endParaRPr lang="en-US" dirty="0">
              <a:solidFill>
                <a:prstClr val="black">
                  <a:lumMod val="75000"/>
                  <a:lumOff val="25000"/>
                </a:prstClr>
              </a:solidFill>
            </a:endParaRPr>
          </a:p>
        </p:txBody>
      </p:sp>
      <p:sp>
        <p:nvSpPr>
          <p:cNvPr id="6" name="Rectangle 5"/>
          <p:cNvSpPr/>
          <p:nvPr/>
        </p:nvSpPr>
        <p:spPr>
          <a:xfrm>
            <a:off x="0" y="1566373"/>
            <a:ext cx="8917497" cy="923330"/>
          </a:xfrm>
          <a:prstGeom prst="rect">
            <a:avLst/>
          </a:prstGeom>
          <a:noFill/>
        </p:spPr>
        <p:txBody>
          <a:bodyPr wrap="square" lIns="91440" tIns="45720" rIns="91440" bIns="45720">
            <a:spAutoFit/>
          </a:bodyPr>
          <a:lstStyle/>
          <a:p>
            <a:pPr algn="ctr"/>
            <a:r>
              <a:rPr lang="en-US" sz="5400" dirty="0" smtClean="0">
                <a:ln w="12700">
                  <a:solidFill>
                    <a:srgbClr val="002345"/>
                  </a:solidFill>
                  <a:prstDash val="solid"/>
                </a:ln>
                <a:pattFill prst="pct50">
                  <a:fgClr>
                    <a:srgbClr val="002345"/>
                  </a:fgClr>
                  <a:bgClr>
                    <a:srgbClr val="002345">
                      <a:lumMod val="20000"/>
                      <a:lumOff val="80000"/>
                    </a:srgbClr>
                  </a:bgClr>
                </a:pattFill>
                <a:effectLst>
                  <a:outerShdw dist="38100" dir="2640000" algn="bl" rotWithShape="0">
                    <a:srgbClr val="002345"/>
                  </a:outerShdw>
                </a:effectLst>
              </a:rPr>
              <a:t>Some Observations</a:t>
            </a:r>
            <a:endParaRPr lang="en-US" sz="5400" dirty="0">
              <a:ln w="12700">
                <a:solidFill>
                  <a:srgbClr val="002345"/>
                </a:solidFill>
                <a:prstDash val="solid"/>
              </a:ln>
              <a:pattFill prst="pct50">
                <a:fgClr>
                  <a:srgbClr val="002345"/>
                </a:fgClr>
                <a:bgClr>
                  <a:srgbClr val="002345">
                    <a:lumMod val="20000"/>
                    <a:lumOff val="80000"/>
                  </a:srgbClr>
                </a:bgClr>
              </a:pattFill>
              <a:effectLst>
                <a:outerShdw dist="38100" dir="2640000" algn="bl" rotWithShape="0">
                  <a:srgbClr val="002345"/>
                </a:outerShdw>
              </a:effectLst>
            </a:endParaRPr>
          </a:p>
        </p:txBody>
      </p:sp>
    </p:spTree>
    <p:extLst>
      <p:ext uri="{BB962C8B-B14F-4D97-AF65-F5344CB8AC3E}">
        <p14:creationId xmlns:p14="http://schemas.microsoft.com/office/powerpoint/2010/main" val="3449128097"/>
      </p:ext>
    </p:extLst>
  </p:cSld>
  <p:clrMapOvr>
    <a:masterClrMapping/>
  </p:clrMapOvr>
  <p:timing>
    <p:tnLst>
      <p:par>
        <p:cTn id="1" dur="indefinite" restart="never" nodeType="tmRoot"/>
      </p:par>
    </p:tnLst>
  </p:timing>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1821" y="115910"/>
            <a:ext cx="8695936" cy="583875"/>
          </a:xfrm>
          <a:solidFill>
            <a:srgbClr val="002060"/>
          </a:solidFill>
        </p:spPr>
        <p:style>
          <a:lnRef idx="1">
            <a:schemeClr val="accent2"/>
          </a:lnRef>
          <a:fillRef idx="3">
            <a:schemeClr val="accent2"/>
          </a:fillRef>
          <a:effectRef idx="2">
            <a:schemeClr val="accent2"/>
          </a:effectRef>
          <a:fontRef idx="minor">
            <a:schemeClr val="lt1"/>
          </a:fontRef>
        </p:style>
        <p:txBody>
          <a:bodyPr>
            <a:noAutofit/>
          </a:bodyPr>
          <a:lstStyle/>
          <a:p>
            <a:pPr algn="ctr">
              <a:spcBef>
                <a:spcPts val="0"/>
              </a:spcBef>
              <a:defRPr/>
            </a:pPr>
            <a:r>
              <a:rPr lang="en-US" sz="3200" dirty="0" smtClean="0">
                <a:solidFill>
                  <a:srgbClr val="FFFF00"/>
                </a:solidFill>
                <a:latin typeface="+mj-lt"/>
                <a:cs typeface="Times New Roman"/>
              </a:rPr>
              <a:t>Typical Observations on Pre-Contract Activities</a:t>
            </a:r>
            <a:endParaRPr lang="en-US" sz="3200" dirty="0">
              <a:solidFill>
                <a:srgbClr val="FFFF00"/>
              </a:solidFill>
              <a:latin typeface="+mj-lt"/>
            </a:endParaRPr>
          </a:p>
        </p:txBody>
      </p:sp>
      <p:sp>
        <p:nvSpPr>
          <p:cNvPr id="3" name="Slide Number Placeholder 2"/>
          <p:cNvSpPr>
            <a:spLocks noGrp="1"/>
          </p:cNvSpPr>
          <p:nvPr>
            <p:ph type="sldNum" sz="quarter" idx="15"/>
          </p:nvPr>
        </p:nvSpPr>
        <p:spPr>
          <a:xfrm>
            <a:off x="8689631" y="5666218"/>
            <a:ext cx="238125" cy="273844"/>
          </a:xfrm>
        </p:spPr>
        <p:txBody>
          <a:bodyPr/>
          <a:lstStyle/>
          <a:p>
            <a:pPr>
              <a:defRPr/>
            </a:pPr>
            <a:fld id="{DFFC0A35-1E45-4ADB-8D5F-5BAB5588ADAB}" type="slidenum">
              <a:rPr lang="en-US">
                <a:solidFill>
                  <a:prstClr val="black">
                    <a:lumMod val="75000"/>
                    <a:lumOff val="25000"/>
                  </a:prstClr>
                </a:solidFill>
              </a:rPr>
              <a:pPr>
                <a:defRPr/>
              </a:pPr>
              <a:t>42</a:t>
            </a:fld>
            <a:endParaRPr lang="en-US" dirty="0">
              <a:solidFill>
                <a:prstClr val="black">
                  <a:lumMod val="75000"/>
                  <a:lumOff val="25000"/>
                </a:prstClr>
              </a:solidFill>
            </a:endParaRPr>
          </a:p>
        </p:txBody>
      </p:sp>
      <p:sp>
        <p:nvSpPr>
          <p:cNvPr id="7" name="Content Placeholder 2"/>
          <p:cNvSpPr txBox="1">
            <a:spLocks/>
          </p:cNvSpPr>
          <p:nvPr/>
        </p:nvSpPr>
        <p:spPr>
          <a:xfrm>
            <a:off x="762000" y="851429"/>
            <a:ext cx="8001000" cy="5240277"/>
          </a:xfrm>
          <a:prstGeom prst="rect">
            <a:avLst/>
          </a:prstGeom>
          <a:solidFill>
            <a:srgbClr val="77A2BB">
              <a:lumMod val="20000"/>
              <a:lumOff val="80000"/>
            </a:srgbClr>
          </a:solidFill>
          <a:scene3d>
            <a:camera prst="perspectiveRight"/>
            <a:lightRig rig="threePt" dir="t"/>
          </a:scene3d>
        </p:spPr>
        <p:txBody>
          <a:bodyPr vert="horz" lIns="91440" tIns="45720" rIns="91440" bIns="45720" rtlCol="0">
            <a:normAutofit/>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t>Delays between planned and actual procurement activities on procurement plan. </a:t>
            </a:r>
          </a:p>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smtClean="0">
                <a:ln>
                  <a:noFill/>
                </a:ln>
                <a:solidFill>
                  <a:srgbClr val="C00000"/>
                </a:solidFill>
                <a:effectLst/>
                <a:uLnTx/>
                <a:uFillTx/>
                <a:latin typeface="Franklin Gothic Book" panose="020B0503020102020204"/>
                <a:ea typeface="+mn-ea"/>
                <a:cs typeface="+mn-cs"/>
              </a:rPr>
              <a:t>Delays in evaluation, awards and signing of contract agreements. </a:t>
            </a:r>
          </a:p>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t>Inappropriate documentation to cover the entire procurement cycle with </a:t>
            </a:r>
            <a:r>
              <a:rPr kumimoji="0" lang="en-US" sz="2000" b="0" i="0" u="none" strike="noStrike" kern="1200" cap="none" spc="0" normalizeH="0" baseline="0" noProof="0" smtClean="0">
                <a:ln>
                  <a:noFill/>
                </a:ln>
                <a:solidFill>
                  <a:srgbClr val="E6C069">
                    <a:lumMod val="75000"/>
                  </a:srgbClr>
                </a:solidFill>
                <a:effectLst/>
                <a:uLnTx/>
                <a:uFillTx/>
                <a:latin typeface="Franklin Gothic Book" panose="020B0503020102020204"/>
                <a:ea typeface="+mn-ea"/>
                <a:cs typeface="+mn-cs"/>
              </a:rPr>
              <a:t>Untimely recording of information and data collection</a:t>
            </a:r>
          </a:p>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t>Handling of Prior Review and Post Review Requirements, especially, the inappropriate use of PROCYS and approving authorities</a:t>
            </a:r>
          </a:p>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smtClean="0">
                <a:ln>
                  <a:noFill/>
                </a:ln>
                <a:solidFill>
                  <a:srgbClr val="77A2BB">
                    <a:lumMod val="75000"/>
                  </a:srgbClr>
                </a:solidFill>
                <a:effectLst/>
                <a:uLnTx/>
                <a:uFillTx/>
                <a:latin typeface="Franklin Gothic Book" panose="020B0503020102020204"/>
                <a:ea typeface="+mn-ea"/>
                <a:cs typeface="+mn-cs"/>
              </a:rPr>
              <a:t>Unrealistic/Over estimated information on procurement plans as well as non adherence to WB Proc Guidelines per the FA, in drawing and executing the Plan</a:t>
            </a:r>
          </a:p>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t>Not using the full potential of a Approved Procurement Plan with Disbursement projections to manage, monitor and evaluate procurement implementation.</a:t>
            </a:r>
          </a:p>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endPar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4086413287"/>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6" name="Title 5"/>
          <p:cNvSpPr>
            <a:spLocks noGrp="1"/>
          </p:cNvSpPr>
          <p:nvPr>
            <p:ph type="title"/>
          </p:nvPr>
        </p:nvSpPr>
        <p:spPr>
          <a:xfrm>
            <a:off x="231821" y="115910"/>
            <a:ext cx="8695936" cy="583875"/>
          </a:xfrm>
          <a:solidFill>
            <a:srgbClr val="002060"/>
          </a:solidFill>
        </p:spPr>
        <p:style>
          <a:lnRef idx="1">
            <a:schemeClr val="accent2"/>
          </a:lnRef>
          <a:fillRef idx="3">
            <a:schemeClr val="accent2"/>
          </a:fillRef>
          <a:effectRef idx="2">
            <a:schemeClr val="accent2"/>
          </a:effectRef>
          <a:fontRef idx="minor">
            <a:schemeClr val="lt1"/>
          </a:fontRef>
        </p:style>
        <p:txBody>
          <a:bodyPr>
            <a:noAutofit/>
          </a:bodyPr>
          <a:lstStyle/>
          <a:p>
            <a:pPr algn="ctr">
              <a:spcBef>
                <a:spcPts val="0"/>
              </a:spcBef>
              <a:defRPr/>
            </a:pPr>
            <a:r>
              <a:rPr lang="en-US" sz="3200" dirty="0" smtClean="0">
                <a:solidFill>
                  <a:srgbClr val="FFFF00"/>
                </a:solidFill>
                <a:latin typeface="+mj-lt"/>
                <a:cs typeface="Times New Roman"/>
              </a:rPr>
              <a:t>Typical Observations on Post-Contract Activities</a:t>
            </a:r>
            <a:endParaRPr lang="en-US" sz="3200" dirty="0">
              <a:solidFill>
                <a:srgbClr val="FFFF00"/>
              </a:solidFill>
              <a:latin typeface="+mj-lt"/>
            </a:endParaRPr>
          </a:p>
        </p:txBody>
      </p:sp>
      <p:sp>
        <p:nvSpPr>
          <p:cNvPr id="3" name="Slide Number Placeholder 2"/>
          <p:cNvSpPr>
            <a:spLocks noGrp="1"/>
          </p:cNvSpPr>
          <p:nvPr>
            <p:ph type="sldNum" sz="quarter" idx="15"/>
          </p:nvPr>
        </p:nvSpPr>
        <p:spPr>
          <a:xfrm>
            <a:off x="8689631" y="5666218"/>
            <a:ext cx="238125" cy="273844"/>
          </a:xfrm>
        </p:spPr>
        <p:txBody>
          <a:bodyPr/>
          <a:lstStyle/>
          <a:p>
            <a:pPr>
              <a:defRPr/>
            </a:pPr>
            <a:fld id="{DFFC0A35-1E45-4ADB-8D5F-5BAB5588ADAB}" type="slidenum">
              <a:rPr lang="en-US">
                <a:solidFill>
                  <a:prstClr val="black">
                    <a:lumMod val="75000"/>
                    <a:lumOff val="25000"/>
                  </a:prstClr>
                </a:solidFill>
              </a:rPr>
              <a:pPr>
                <a:defRPr/>
              </a:pPr>
              <a:t>43</a:t>
            </a:fld>
            <a:endParaRPr lang="en-US" dirty="0">
              <a:solidFill>
                <a:prstClr val="black">
                  <a:lumMod val="75000"/>
                  <a:lumOff val="25000"/>
                </a:prstClr>
              </a:solidFill>
            </a:endParaRPr>
          </a:p>
        </p:txBody>
      </p:sp>
      <p:sp>
        <p:nvSpPr>
          <p:cNvPr id="5" name="Content Placeholder 2"/>
          <p:cNvSpPr txBox="1">
            <a:spLocks/>
          </p:cNvSpPr>
          <p:nvPr/>
        </p:nvSpPr>
        <p:spPr>
          <a:xfrm>
            <a:off x="762000" y="826393"/>
            <a:ext cx="7924800" cy="5257800"/>
          </a:xfrm>
          <a:prstGeom prst="rect">
            <a:avLst/>
          </a:prstGeom>
          <a:solidFill>
            <a:sysClr val="window" lastClr="FFFFFF"/>
          </a:solidFill>
          <a:ln>
            <a:noFill/>
          </a:ln>
          <a:effectLst>
            <a:outerShdw blurRad="107950" dist="12700" dir="5400000" algn="ctr">
              <a:srgbClr val="000000"/>
            </a:outerShdw>
          </a:effectLst>
          <a:scene3d>
            <a:camera prst="orthographicFront">
              <a:rot lat="0" lon="0" rev="0"/>
            </a:camera>
            <a:lightRig rig="soft" dir="t">
              <a:rot lat="0" lon="0" rev="0"/>
            </a:lightRig>
          </a:scene3d>
          <a:sp3d contourW="44450" prstMaterial="matte">
            <a:bevelT w="63500" h="63500" prst="artDeco"/>
            <a:contourClr>
              <a:srgbClr val="FFFFFF"/>
            </a:contourClr>
          </a:sp3d>
        </p:spPr>
        <p:txBody>
          <a:bodyPr vert="horz" lIns="91440" tIns="45720" rIns="91440" bIns="45720" rtlCol="0">
            <a:normAutofit lnSpcReduction="10000"/>
          </a:bodyPr>
          <a:lstStyle>
            <a:lvl1pPr marL="384048" indent="-384048" algn="l" defTabSz="685800" rtl="0" eaLnBrk="1" latinLnBrk="0" hangingPunct="1">
              <a:lnSpc>
                <a:spcPct val="94000"/>
              </a:lnSpc>
              <a:spcBef>
                <a:spcPts val="1000"/>
              </a:spcBef>
              <a:spcAft>
                <a:spcPts val="200"/>
              </a:spcAft>
              <a:buFont typeface="Franklin Gothic Book" panose="020B0503020102020204" pitchFamily="34" charset="0"/>
              <a:buChar char="■"/>
              <a:defRPr sz="2000" kern="1200" baseline="0">
                <a:solidFill>
                  <a:schemeClr val="tx2"/>
                </a:solidFill>
                <a:latin typeface="+mn-lt"/>
                <a:ea typeface="+mn-ea"/>
                <a:cs typeface="+mn-cs"/>
              </a:defRPr>
            </a:lvl1pPr>
            <a:lvl2pPr marL="914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2000" i="1" kern="1200" baseline="0">
                <a:solidFill>
                  <a:schemeClr val="tx2"/>
                </a:solidFill>
                <a:latin typeface="+mn-lt"/>
                <a:ea typeface="+mn-ea"/>
                <a:cs typeface="+mn-cs"/>
              </a:defRPr>
            </a:lvl2pPr>
            <a:lvl3pPr marL="1371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kern="1200" baseline="0">
                <a:solidFill>
                  <a:schemeClr val="tx2"/>
                </a:solidFill>
                <a:latin typeface="+mn-lt"/>
                <a:ea typeface="+mn-ea"/>
                <a:cs typeface="+mn-cs"/>
              </a:defRPr>
            </a:lvl3pPr>
            <a:lvl4pPr marL="1828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800" i="1" kern="1200" baseline="0">
                <a:solidFill>
                  <a:schemeClr val="tx2"/>
                </a:solidFill>
                <a:latin typeface="+mn-lt"/>
                <a:ea typeface="+mn-ea"/>
                <a:cs typeface="+mn-cs"/>
              </a:defRPr>
            </a:lvl4pPr>
            <a:lvl5pPr marL="22860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kern="1200" baseline="0">
                <a:solidFill>
                  <a:schemeClr val="tx2"/>
                </a:solidFill>
                <a:latin typeface="+mn-lt"/>
                <a:ea typeface="+mn-ea"/>
                <a:cs typeface="+mn-cs"/>
              </a:defRPr>
            </a:lvl5pPr>
            <a:lvl6pPr marL="27432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600" i="1" kern="1200" baseline="0">
                <a:solidFill>
                  <a:schemeClr val="tx2"/>
                </a:solidFill>
                <a:latin typeface="+mn-lt"/>
                <a:ea typeface="+mn-ea"/>
                <a:cs typeface="+mn-cs"/>
              </a:defRPr>
            </a:lvl6pPr>
            <a:lvl7pPr marL="32004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7pPr>
            <a:lvl8pPr marL="36576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i="1" kern="1200" baseline="0">
                <a:solidFill>
                  <a:schemeClr val="tx2"/>
                </a:solidFill>
                <a:latin typeface="+mn-lt"/>
                <a:ea typeface="+mn-ea"/>
                <a:cs typeface="+mn-cs"/>
              </a:defRPr>
            </a:lvl8pPr>
            <a:lvl9pPr marL="4114800" indent="-384048" algn="l" defTabSz="685800" rtl="0" eaLnBrk="1" latinLnBrk="0" hangingPunct="1">
              <a:lnSpc>
                <a:spcPct val="94000"/>
              </a:lnSpc>
              <a:spcBef>
                <a:spcPts val="500"/>
              </a:spcBef>
              <a:spcAft>
                <a:spcPts val="200"/>
              </a:spcAft>
              <a:buFont typeface="Franklin Gothic Book" panose="020B0503020102020204" pitchFamily="34" charset="0"/>
              <a:buChar char="■"/>
              <a:defRPr sz="1400" kern="1200" baseline="0">
                <a:solidFill>
                  <a:schemeClr val="tx2"/>
                </a:solidFill>
                <a:latin typeface="+mn-lt"/>
                <a:ea typeface="+mn-ea"/>
                <a:cs typeface="+mn-cs"/>
              </a:defRPr>
            </a:lvl9pPr>
          </a:lstStyle>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t>Insufficient readiness for Start of Contract  &amp;  Delay in contract effectiveness (</a:t>
            </a:r>
            <a:r>
              <a:rPr kumimoji="0" lang="en-US" sz="2000" b="0" i="1" u="none" strike="noStrike" kern="1200" cap="none" spc="0" normalizeH="0" baseline="0" noProof="0" smtClean="0">
                <a:ln>
                  <a:noFill/>
                </a:ln>
                <a:solidFill>
                  <a:srgbClr val="191B0E"/>
                </a:solidFill>
                <a:effectLst/>
                <a:uLnTx/>
                <a:uFillTx/>
                <a:latin typeface="Franklin Gothic Book" panose="020B0503020102020204"/>
                <a:ea typeface="+mn-ea"/>
                <a:cs typeface="+mn-cs"/>
              </a:rPr>
              <a:t>securities, Advance Mob, LCs, etc</a:t>
            </a:r>
            <a:r>
              <a:rPr kumimoji="0" lang="en-US" sz="2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t>)</a:t>
            </a:r>
          </a:p>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t>Contracts not executed as provided for in the contract (</a:t>
            </a:r>
            <a:r>
              <a:rPr kumimoji="0" lang="en-US" sz="2000" b="0" i="1" u="none" strike="noStrike" kern="1200" cap="none" spc="0" normalizeH="0" baseline="0" noProof="0" smtClean="0">
                <a:ln>
                  <a:noFill/>
                </a:ln>
                <a:solidFill>
                  <a:srgbClr val="0033CC"/>
                </a:solidFill>
                <a:effectLst/>
                <a:uLnTx/>
                <a:uFillTx/>
                <a:latin typeface="Franklin Gothic Book" panose="020B0503020102020204"/>
                <a:ea typeface="+mn-ea"/>
                <a:cs typeface="+mn-cs"/>
              </a:rPr>
              <a:t>time and cost overruns, poor quality</a:t>
            </a:r>
            <a:r>
              <a:rPr kumimoji="0" lang="en-US" sz="2000" b="0" i="0" u="none" strike="noStrike" kern="1200" cap="none" spc="0" normalizeH="0" baseline="0" noProof="0" smtClean="0">
                <a:ln>
                  <a:noFill/>
                </a:ln>
                <a:solidFill>
                  <a:srgbClr val="0033CC"/>
                </a:solidFill>
                <a:effectLst/>
                <a:uLnTx/>
                <a:uFillTx/>
                <a:latin typeface="Franklin Gothic Book" panose="020B0503020102020204"/>
                <a:ea typeface="+mn-ea"/>
                <a:cs typeface="+mn-cs"/>
              </a:rPr>
              <a:t>, etc</a:t>
            </a:r>
            <a:r>
              <a:rPr kumimoji="0" lang="en-US" sz="2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t>)</a:t>
            </a:r>
          </a:p>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t>Payment delays (</a:t>
            </a:r>
            <a:r>
              <a:rPr kumimoji="0" lang="en-US" sz="2000" b="0" i="1" u="none" strike="noStrike" kern="1200" cap="none" spc="0" normalizeH="0" baseline="0" noProof="0" smtClean="0">
                <a:ln>
                  <a:noFill/>
                </a:ln>
                <a:solidFill>
                  <a:srgbClr val="0033CC"/>
                </a:solidFill>
                <a:effectLst/>
                <a:uLnTx/>
                <a:uFillTx/>
                <a:latin typeface="Franklin Gothic Book" panose="020B0503020102020204"/>
                <a:ea typeface="+mn-ea"/>
                <a:cs typeface="+mn-cs"/>
              </a:rPr>
              <a:t>too many signatories</a:t>
            </a:r>
            <a:r>
              <a:rPr kumimoji="0" lang="en-US" sz="2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t>) and Abandoned contracts</a:t>
            </a:r>
          </a:p>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smtClean="0">
                <a:ln>
                  <a:noFill/>
                </a:ln>
                <a:solidFill>
                  <a:srgbClr val="C00000"/>
                </a:solidFill>
                <a:effectLst/>
                <a:uLnTx/>
                <a:uFillTx/>
                <a:latin typeface="Franklin Gothic Book" panose="020B0503020102020204"/>
                <a:ea typeface="+mn-ea"/>
                <a:cs typeface="+mn-cs"/>
              </a:rPr>
              <a:t>Frequent change of Ideas mid-stream of a contract execution and the associated HUGE Variation/Change Orders with </a:t>
            </a:r>
            <a:r>
              <a:rPr kumimoji="0" lang="en-US" sz="1800" b="0" i="1" u="none" strike="noStrike" kern="1200" cap="none" spc="0" normalizeH="0" baseline="0" noProof="0" smtClean="0">
                <a:ln>
                  <a:noFill/>
                </a:ln>
                <a:solidFill>
                  <a:srgbClr val="00B050"/>
                </a:solidFill>
                <a:effectLst/>
                <a:uLnTx/>
                <a:uFillTx/>
                <a:latin typeface="Franklin Gothic Book" panose="020B0503020102020204"/>
                <a:ea typeface="+mn-ea"/>
                <a:cs typeface="+mn-cs"/>
              </a:rPr>
              <a:t>no adequate Budget in the Contract/Project.</a:t>
            </a:r>
          </a:p>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t>Poor Performance of Service Providers (</a:t>
            </a:r>
            <a:r>
              <a:rPr kumimoji="0" lang="en-US" sz="2000" b="0" i="1" u="none" strike="noStrike" kern="1200" cap="none" spc="0" normalizeH="0" baseline="0" noProof="0" smtClean="0">
                <a:ln>
                  <a:noFill/>
                </a:ln>
                <a:solidFill>
                  <a:srgbClr val="0033CC"/>
                </a:solidFill>
                <a:effectLst/>
                <a:uLnTx/>
                <a:uFillTx/>
                <a:latin typeface="Franklin Gothic Book" panose="020B0503020102020204"/>
                <a:ea typeface="+mn-ea"/>
                <a:cs typeface="+mn-cs"/>
              </a:rPr>
              <a:t>Contractors, Consultants, Suppliers</a:t>
            </a:r>
            <a:r>
              <a:rPr kumimoji="0" lang="en-US" sz="2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t>)</a:t>
            </a:r>
          </a:p>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t>Ineffective and inefficient contracts monitoring and evaluation (</a:t>
            </a:r>
            <a:r>
              <a:rPr kumimoji="0" lang="en-US" sz="2000" b="0" i="1" u="none" strike="noStrike" kern="1200" cap="none" spc="0" normalizeH="0" baseline="0" noProof="0" smtClean="0">
                <a:ln>
                  <a:noFill/>
                </a:ln>
                <a:solidFill>
                  <a:srgbClr val="0033CC"/>
                </a:solidFill>
                <a:effectLst/>
                <a:uLnTx/>
                <a:uFillTx/>
                <a:latin typeface="Franklin Gothic Book" panose="020B0503020102020204"/>
                <a:ea typeface="+mn-ea"/>
                <a:cs typeface="+mn-cs"/>
              </a:rPr>
              <a:t>cost, quality and time controls, etc</a:t>
            </a:r>
            <a:r>
              <a:rPr kumimoji="0" lang="en-US" sz="2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t>)</a:t>
            </a:r>
          </a:p>
          <a:p>
            <a:pPr marL="384048" marR="0" lvl="0" indent="-384048" algn="l" defTabSz="685800" rtl="0" eaLnBrk="1" fontAlgn="auto" latinLnBrk="0" hangingPunct="1">
              <a:lnSpc>
                <a:spcPct val="94000"/>
              </a:lnSpc>
              <a:spcBef>
                <a:spcPts val="1800"/>
              </a:spcBef>
              <a:spcAft>
                <a:spcPts val="200"/>
              </a:spcAft>
              <a:buClrTx/>
              <a:buSzTx/>
              <a:buFont typeface="Franklin Gothic Book" panose="020B0503020102020204" pitchFamily="34" charset="0"/>
              <a:buChar char="■"/>
              <a:tabLst/>
              <a:defRPr/>
            </a:pPr>
            <a:r>
              <a:rPr kumimoji="0" lang="en-US" sz="2000" b="0" i="0" u="none" strike="noStrike" kern="1200" cap="none" spc="0" normalizeH="0" baseline="0" noProof="0" smtClean="0">
                <a:ln>
                  <a:noFill/>
                </a:ln>
                <a:solidFill>
                  <a:srgbClr val="191B0E"/>
                </a:solidFill>
                <a:effectLst/>
                <a:uLnTx/>
                <a:uFillTx/>
                <a:latin typeface="Franklin Gothic Book" panose="020B0503020102020204"/>
                <a:ea typeface="+mn-ea"/>
                <a:cs typeface="+mn-cs"/>
              </a:rPr>
              <a:t>Incomplete Contract Closures/Close out</a:t>
            </a:r>
            <a:endParaRPr kumimoji="0" lang="en-US" sz="2000" b="0" i="0" u="none" strike="noStrike" kern="1200" cap="none" spc="0" normalizeH="0" baseline="0" noProof="0" dirty="0">
              <a:ln>
                <a:noFill/>
              </a:ln>
              <a:solidFill>
                <a:srgbClr val="191B0E"/>
              </a:solidFill>
              <a:effectLst/>
              <a:uLnTx/>
              <a:uFillTx/>
              <a:latin typeface="Franklin Gothic Book" panose="020B0503020102020204"/>
              <a:ea typeface="+mn-ea"/>
              <a:cs typeface="+mn-cs"/>
            </a:endParaRPr>
          </a:p>
        </p:txBody>
      </p:sp>
    </p:spTree>
    <p:extLst>
      <p:ext uri="{BB962C8B-B14F-4D97-AF65-F5344CB8AC3E}">
        <p14:creationId xmlns:p14="http://schemas.microsoft.com/office/powerpoint/2010/main" val="2341128464"/>
      </p:ext>
    </p:extLst>
  </p:cSld>
  <p:clrMapOvr>
    <a:masterClrMapping/>
  </p:clrMapOvr>
  <mc:AlternateContent xmlns:mc="http://schemas.openxmlformats.org/markup-compatibility/2006" xmlns:p14="http://schemas.microsoft.com/office/powerpoint/2010/main">
    <mc:Choice Requires="p14">
      <p:transition spd="slow" p14:dur="2000">
        <p14:prism isContent="1"/>
      </p:transition>
    </mc:Choice>
    <mc:Fallback xmlns="">
      <p:transition spd="slow">
        <p:fade/>
      </p:transition>
    </mc:Fallback>
  </mc:AlternateContent>
  <p:timing>
    <p:tnLst>
      <p:par>
        <p:cTn id="1" dur="indefinite" restart="never" nodeType="tmRoot"/>
      </p:par>
    </p:tnLst>
  </p:timing>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7C505A8E-F6FA-4478-92C9-D27F96A6F72C}" type="slidenum">
              <a:rPr lang="en-US">
                <a:solidFill>
                  <a:prstClr val="black">
                    <a:lumMod val="75000"/>
                    <a:lumOff val="25000"/>
                  </a:prstClr>
                </a:solidFill>
              </a:rPr>
              <a:pPr>
                <a:defRPr/>
              </a:pPr>
              <a:t>44</a:t>
            </a:fld>
            <a:endParaRPr lang="en-US" dirty="0">
              <a:solidFill>
                <a:prstClr val="black">
                  <a:lumMod val="75000"/>
                  <a:lumOff val="25000"/>
                </a:prstClr>
              </a:solidFill>
            </a:endParaRPr>
          </a:p>
        </p:txBody>
      </p:sp>
      <p:sp>
        <p:nvSpPr>
          <p:cNvPr id="6" name="Rectangle 5"/>
          <p:cNvSpPr/>
          <p:nvPr/>
        </p:nvSpPr>
        <p:spPr>
          <a:xfrm>
            <a:off x="0" y="1566373"/>
            <a:ext cx="8917497" cy="923330"/>
          </a:xfrm>
          <a:prstGeom prst="rect">
            <a:avLst/>
          </a:prstGeom>
          <a:noFill/>
        </p:spPr>
        <p:txBody>
          <a:bodyPr wrap="square" lIns="91440" tIns="45720" rIns="91440" bIns="45720">
            <a:spAutoFit/>
          </a:bodyPr>
          <a:lstStyle/>
          <a:p>
            <a:pPr algn="ctr"/>
            <a:r>
              <a:rPr lang="en-US" sz="5400" dirty="0" smtClean="0">
                <a:ln w="12700">
                  <a:solidFill>
                    <a:srgbClr val="002345"/>
                  </a:solidFill>
                  <a:prstDash val="solid"/>
                </a:ln>
                <a:pattFill prst="pct50">
                  <a:fgClr>
                    <a:srgbClr val="002345"/>
                  </a:fgClr>
                  <a:bgClr>
                    <a:srgbClr val="002345">
                      <a:lumMod val="20000"/>
                      <a:lumOff val="80000"/>
                    </a:srgbClr>
                  </a:bgClr>
                </a:pattFill>
                <a:effectLst>
                  <a:outerShdw dist="38100" dir="2640000" algn="bl" rotWithShape="0">
                    <a:srgbClr val="002345"/>
                  </a:outerShdw>
                </a:effectLst>
              </a:rPr>
              <a:t>Exercises</a:t>
            </a:r>
            <a:endParaRPr lang="en-US" sz="5400" dirty="0">
              <a:ln w="12700">
                <a:solidFill>
                  <a:srgbClr val="002345"/>
                </a:solidFill>
                <a:prstDash val="solid"/>
              </a:ln>
              <a:pattFill prst="pct50">
                <a:fgClr>
                  <a:srgbClr val="002345"/>
                </a:fgClr>
                <a:bgClr>
                  <a:srgbClr val="002345">
                    <a:lumMod val="20000"/>
                    <a:lumOff val="80000"/>
                  </a:srgbClr>
                </a:bgClr>
              </a:pattFill>
              <a:effectLst>
                <a:outerShdw dist="38100" dir="2640000" algn="bl" rotWithShape="0">
                  <a:srgbClr val="002345"/>
                </a:outerShdw>
              </a:effectLst>
            </a:endParaRPr>
          </a:p>
        </p:txBody>
      </p:sp>
    </p:spTree>
    <p:extLst>
      <p:ext uri="{BB962C8B-B14F-4D97-AF65-F5344CB8AC3E}">
        <p14:creationId xmlns:p14="http://schemas.microsoft.com/office/powerpoint/2010/main" val="3452912147"/>
      </p:ext>
    </p:extLst>
  </p:cSld>
  <p:clrMapOvr>
    <a:masterClrMapping/>
  </p:clrMapOvr>
  <p:timing>
    <p:tnLst>
      <p:par>
        <p:cTn id="1" dur="indefinite" restart="never" nodeType="tmRoot"/>
      </p:par>
    </p:tnLst>
  </p:timing>
</p:sld>
</file>

<file path=ppt/slides/slide4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7C505A8E-F6FA-4478-92C9-D27F96A6F72C}" type="slidenum">
              <a:rPr lang="en-US">
                <a:solidFill>
                  <a:prstClr val="black">
                    <a:lumMod val="75000"/>
                    <a:lumOff val="25000"/>
                  </a:prstClr>
                </a:solidFill>
              </a:rPr>
              <a:pPr>
                <a:defRPr/>
              </a:pPr>
              <a:t>45</a:t>
            </a:fld>
            <a:endParaRPr lang="en-US" dirty="0">
              <a:solidFill>
                <a:prstClr val="black">
                  <a:lumMod val="75000"/>
                  <a:lumOff val="25000"/>
                </a:prstClr>
              </a:solidFill>
            </a:endParaRPr>
          </a:p>
        </p:txBody>
      </p:sp>
      <p:sp>
        <p:nvSpPr>
          <p:cNvPr id="6" name="Rectangle 5"/>
          <p:cNvSpPr/>
          <p:nvPr/>
        </p:nvSpPr>
        <p:spPr>
          <a:xfrm>
            <a:off x="123567" y="0"/>
            <a:ext cx="8946292" cy="523220"/>
          </a:xfrm>
          <a:prstGeom prst="rect">
            <a:avLst/>
          </a:prstGeom>
          <a:noFill/>
        </p:spPr>
        <p:txBody>
          <a:bodyPr wrap="square" lIns="91440" tIns="45720" rIns="91440" bIns="45720">
            <a:spAutoFit/>
          </a:bodyPr>
          <a:lstStyle/>
          <a:p>
            <a:pPr algn="ctr"/>
            <a:r>
              <a:rPr lang="en-US" sz="2800" dirty="0" smtClean="0">
                <a:ln w="12700">
                  <a:solidFill>
                    <a:srgbClr val="002345"/>
                  </a:solidFill>
                  <a:prstDash val="solid"/>
                </a:ln>
                <a:pattFill prst="pct50">
                  <a:fgClr>
                    <a:srgbClr val="002345"/>
                  </a:fgClr>
                  <a:bgClr>
                    <a:srgbClr val="002345">
                      <a:lumMod val="20000"/>
                      <a:lumOff val="80000"/>
                    </a:srgbClr>
                  </a:bgClr>
                </a:pattFill>
                <a:effectLst>
                  <a:outerShdw dist="38100" dir="2640000" algn="bl" rotWithShape="0">
                    <a:srgbClr val="002345"/>
                  </a:outerShdw>
                </a:effectLst>
              </a:rPr>
              <a:t>Exercise 1</a:t>
            </a:r>
            <a:endParaRPr lang="en-US" sz="2800" dirty="0">
              <a:ln w="12700">
                <a:solidFill>
                  <a:srgbClr val="002345"/>
                </a:solidFill>
                <a:prstDash val="solid"/>
              </a:ln>
              <a:pattFill prst="pct50">
                <a:fgClr>
                  <a:srgbClr val="002345"/>
                </a:fgClr>
                <a:bgClr>
                  <a:srgbClr val="002345">
                    <a:lumMod val="20000"/>
                    <a:lumOff val="80000"/>
                  </a:srgbClr>
                </a:bgClr>
              </a:pattFill>
              <a:effectLst>
                <a:outerShdw dist="38100" dir="2640000" algn="bl" rotWithShape="0">
                  <a:srgbClr val="002345"/>
                </a:outerShdw>
              </a:effectLst>
            </a:endParaRPr>
          </a:p>
        </p:txBody>
      </p:sp>
      <p:sp>
        <p:nvSpPr>
          <p:cNvPr id="3" name="TextBox 2"/>
          <p:cNvSpPr txBox="1"/>
          <p:nvPr/>
        </p:nvSpPr>
        <p:spPr>
          <a:xfrm>
            <a:off x="288323" y="523220"/>
            <a:ext cx="8592065" cy="584775"/>
          </a:xfrm>
          <a:prstGeom prst="rect">
            <a:avLst/>
          </a:prstGeom>
          <a:noFill/>
        </p:spPr>
        <p:txBody>
          <a:bodyPr wrap="square" rtlCol="0">
            <a:spAutoFit/>
          </a:bodyPr>
          <a:lstStyle/>
          <a:p>
            <a:r>
              <a:rPr lang="en-US" dirty="0" smtClean="0"/>
              <a:t>Based on the below Table, please report on what stage the Center is at in fulfilling </a:t>
            </a:r>
            <a:r>
              <a:rPr lang="en-US" i="1" dirty="0" smtClean="0">
                <a:solidFill>
                  <a:srgbClr val="FF0000"/>
                </a:solidFill>
              </a:rPr>
              <a:t>DLR#4.1 Procurement Audit</a:t>
            </a:r>
            <a:endParaRPr lang="en-US" i="1" dirty="0">
              <a:solidFill>
                <a:srgbClr val="FF0000"/>
              </a:solidFill>
            </a:endParaRPr>
          </a:p>
        </p:txBody>
      </p:sp>
      <p:graphicFrame>
        <p:nvGraphicFramePr>
          <p:cNvPr id="5" name="Table 4"/>
          <p:cNvGraphicFramePr>
            <a:graphicFrameLocks noGrp="1"/>
          </p:cNvGraphicFramePr>
          <p:nvPr>
            <p:extLst>
              <p:ext uri="{D42A27DB-BD31-4B8C-83A1-F6EECF244321}">
                <p14:modId xmlns:p14="http://schemas.microsoft.com/office/powerpoint/2010/main" val="3641073051"/>
              </p:ext>
            </p:extLst>
          </p:nvPr>
        </p:nvGraphicFramePr>
        <p:xfrm>
          <a:off x="288325" y="1397000"/>
          <a:ext cx="8592065" cy="3014980"/>
        </p:xfrm>
        <a:graphic>
          <a:graphicData uri="http://schemas.openxmlformats.org/drawingml/2006/table">
            <a:tbl>
              <a:tblPr firstRow="1" bandRow="1">
                <a:tableStyleId>{5C22544A-7EE6-4342-B048-85BDC9FD1C3A}</a:tableStyleId>
              </a:tblPr>
              <a:tblGrid>
                <a:gridCol w="1718413"/>
                <a:gridCol w="1718413"/>
                <a:gridCol w="1854547"/>
                <a:gridCol w="1582279"/>
                <a:gridCol w="1718413"/>
              </a:tblGrid>
              <a:tr h="370840">
                <a:tc>
                  <a:txBody>
                    <a:bodyPr/>
                    <a:lstStyle/>
                    <a:p>
                      <a:r>
                        <a:rPr lang="en-US" dirty="0" smtClean="0"/>
                        <a:t>Name of Center</a:t>
                      </a:r>
                      <a:endParaRPr lang="en-US" dirty="0"/>
                    </a:p>
                  </a:txBody>
                  <a:tcPr/>
                </a:tc>
                <a:tc>
                  <a:txBody>
                    <a:bodyPr/>
                    <a:lstStyle/>
                    <a:p>
                      <a:r>
                        <a:rPr lang="en-US" dirty="0" smtClean="0"/>
                        <a:t>Contract executed and completed </a:t>
                      </a:r>
                    </a:p>
                    <a:p>
                      <a:r>
                        <a:rPr lang="en-US" dirty="0" smtClean="0"/>
                        <a:t>(&amp; when)</a:t>
                      </a:r>
                      <a:endParaRPr lang="en-US" dirty="0"/>
                    </a:p>
                  </a:txBody>
                  <a:tcPr/>
                </a:tc>
                <a:tc>
                  <a:txBody>
                    <a:bodyPr/>
                    <a:lstStyle/>
                    <a:p>
                      <a:r>
                        <a:rPr lang="en-US" dirty="0" smtClean="0"/>
                        <a:t>Contract on-going- Procurement</a:t>
                      </a:r>
                      <a:r>
                        <a:rPr lang="en-US" baseline="0" dirty="0" smtClean="0"/>
                        <a:t> Auditor </a:t>
                      </a:r>
                      <a:r>
                        <a:rPr lang="en-US" baseline="0" dirty="0" smtClean="0"/>
                        <a:t>(at </a:t>
                      </a:r>
                      <a:r>
                        <a:rPr lang="en-US" baseline="0" dirty="0" smtClean="0"/>
                        <a:t>Work </a:t>
                      </a:r>
                    </a:p>
                    <a:p>
                      <a:r>
                        <a:rPr lang="en-US" baseline="0" dirty="0" smtClean="0"/>
                        <a:t>&amp; </a:t>
                      </a:r>
                      <a:r>
                        <a:rPr lang="en-US" baseline="0" dirty="0" smtClean="0"/>
                        <a:t>when to complete)</a:t>
                      </a:r>
                      <a:endParaRPr lang="en-US" dirty="0"/>
                    </a:p>
                  </a:txBody>
                  <a:tcPr/>
                </a:tc>
                <a:tc>
                  <a:txBody>
                    <a:bodyPr/>
                    <a:lstStyle/>
                    <a:p>
                      <a:r>
                        <a:rPr lang="en-US" dirty="0" smtClean="0"/>
                        <a:t>Pre-contract</a:t>
                      </a:r>
                      <a:r>
                        <a:rPr lang="en-US" baseline="0" dirty="0" smtClean="0"/>
                        <a:t> stage to recruit Procurement Auditor </a:t>
                      </a:r>
                    </a:p>
                    <a:p>
                      <a:r>
                        <a:rPr lang="en-US" baseline="0" dirty="0" smtClean="0"/>
                        <a:t>(&amp; when will contract be signed</a:t>
                      </a:r>
                      <a:endParaRPr lang="en-US" dirty="0"/>
                    </a:p>
                  </a:txBody>
                  <a:tcPr/>
                </a:tc>
                <a:tc>
                  <a:txBody>
                    <a:bodyPr/>
                    <a:lstStyle/>
                    <a:p>
                      <a:r>
                        <a:rPr lang="en-US" dirty="0" smtClean="0"/>
                        <a:t>Yet to put the procurement</a:t>
                      </a:r>
                      <a:r>
                        <a:rPr lang="en-US" baseline="0" dirty="0" smtClean="0"/>
                        <a:t> in the plan/ or Yet to initiate the Procurement Process (&amp; when)</a:t>
                      </a:r>
                      <a:endParaRPr lang="en-US" dirty="0"/>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dirty="0"/>
                    </a:p>
                  </a:txBody>
                  <a:tcPr/>
                </a:tc>
                <a:tc>
                  <a:txBody>
                    <a:bodyPr/>
                    <a:lstStyle/>
                    <a:p>
                      <a:endParaRPr lang="en-US"/>
                    </a:p>
                  </a:txBody>
                  <a:tcPr/>
                </a:tc>
                <a:tc>
                  <a:txBody>
                    <a:bodyPr/>
                    <a:lstStyle/>
                    <a:p>
                      <a:endParaRPr lang="en-US"/>
                    </a:p>
                  </a:txBody>
                  <a:tcPr/>
                </a:tc>
              </a:tr>
              <a:tr h="370840">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a:p>
                  </a:txBody>
                  <a:tcPr/>
                </a:tc>
                <a:tc>
                  <a:txBody>
                    <a:bodyPr/>
                    <a:lstStyle/>
                    <a:p>
                      <a:endParaRPr lang="en-US" dirty="0"/>
                    </a:p>
                  </a:txBody>
                  <a:tcPr/>
                </a:tc>
              </a:tr>
            </a:tbl>
          </a:graphicData>
        </a:graphic>
      </p:graphicFrame>
    </p:spTree>
    <p:extLst>
      <p:ext uri="{BB962C8B-B14F-4D97-AF65-F5344CB8AC3E}">
        <p14:creationId xmlns:p14="http://schemas.microsoft.com/office/powerpoint/2010/main" val="2366722915"/>
      </p:ext>
    </p:extLst>
  </p:cSld>
  <p:clrMapOvr>
    <a:masterClrMapping/>
  </p:clrMapOvr>
  <p:timing>
    <p:tnLst>
      <p:par>
        <p:cTn id="1" dur="indefinite" restart="never" nodeType="tmRoot"/>
      </p:par>
    </p:tnLst>
  </p:timing>
</p:sld>
</file>

<file path=ppt/slides/slide4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Slide Number Placeholder 3"/>
          <p:cNvSpPr>
            <a:spLocks noGrp="1"/>
          </p:cNvSpPr>
          <p:nvPr>
            <p:ph type="sldNum" sz="quarter" idx="15"/>
          </p:nvPr>
        </p:nvSpPr>
        <p:spPr/>
        <p:txBody>
          <a:bodyPr/>
          <a:lstStyle/>
          <a:p>
            <a:pPr>
              <a:defRPr/>
            </a:pPr>
            <a:fld id="{7C505A8E-F6FA-4478-92C9-D27F96A6F72C}" type="slidenum">
              <a:rPr lang="en-US">
                <a:solidFill>
                  <a:prstClr val="black">
                    <a:lumMod val="75000"/>
                    <a:lumOff val="25000"/>
                  </a:prstClr>
                </a:solidFill>
              </a:rPr>
              <a:pPr>
                <a:defRPr/>
              </a:pPr>
              <a:t>46</a:t>
            </a:fld>
            <a:endParaRPr lang="en-US" dirty="0">
              <a:solidFill>
                <a:prstClr val="black">
                  <a:lumMod val="75000"/>
                  <a:lumOff val="25000"/>
                </a:prstClr>
              </a:solidFill>
            </a:endParaRPr>
          </a:p>
        </p:txBody>
      </p:sp>
      <p:sp>
        <p:nvSpPr>
          <p:cNvPr id="6" name="Rectangle 5"/>
          <p:cNvSpPr/>
          <p:nvPr/>
        </p:nvSpPr>
        <p:spPr>
          <a:xfrm>
            <a:off x="123567" y="0"/>
            <a:ext cx="8946292" cy="523220"/>
          </a:xfrm>
          <a:prstGeom prst="rect">
            <a:avLst/>
          </a:prstGeom>
          <a:noFill/>
        </p:spPr>
        <p:txBody>
          <a:bodyPr wrap="square" lIns="91440" tIns="45720" rIns="91440" bIns="45720">
            <a:spAutoFit/>
          </a:bodyPr>
          <a:lstStyle/>
          <a:p>
            <a:pPr algn="ctr"/>
            <a:r>
              <a:rPr lang="en-US" sz="2800" dirty="0" smtClean="0">
                <a:ln w="12700">
                  <a:solidFill>
                    <a:srgbClr val="002345"/>
                  </a:solidFill>
                  <a:prstDash val="solid"/>
                </a:ln>
                <a:pattFill prst="pct50">
                  <a:fgClr>
                    <a:srgbClr val="002345"/>
                  </a:fgClr>
                  <a:bgClr>
                    <a:srgbClr val="002345">
                      <a:lumMod val="20000"/>
                      <a:lumOff val="80000"/>
                    </a:srgbClr>
                  </a:bgClr>
                </a:pattFill>
                <a:effectLst>
                  <a:outerShdw dist="38100" dir="2640000" algn="bl" rotWithShape="0">
                    <a:srgbClr val="002345"/>
                  </a:outerShdw>
                </a:effectLst>
              </a:rPr>
              <a:t>Exercise 2</a:t>
            </a:r>
            <a:endParaRPr lang="en-US" sz="2800" dirty="0">
              <a:ln w="12700">
                <a:solidFill>
                  <a:srgbClr val="002345"/>
                </a:solidFill>
                <a:prstDash val="solid"/>
              </a:ln>
              <a:pattFill prst="pct50">
                <a:fgClr>
                  <a:srgbClr val="002345"/>
                </a:fgClr>
                <a:bgClr>
                  <a:srgbClr val="002345">
                    <a:lumMod val="20000"/>
                    <a:lumOff val="80000"/>
                  </a:srgbClr>
                </a:bgClr>
              </a:pattFill>
              <a:effectLst>
                <a:outerShdw dist="38100" dir="2640000" algn="bl" rotWithShape="0">
                  <a:srgbClr val="002345"/>
                </a:outerShdw>
              </a:effectLst>
            </a:endParaRPr>
          </a:p>
        </p:txBody>
      </p:sp>
      <p:pic>
        <p:nvPicPr>
          <p:cNvPr id="2" name="Picture 1"/>
          <p:cNvPicPr>
            <a:picLocks noChangeAspect="1"/>
          </p:cNvPicPr>
          <p:nvPr/>
        </p:nvPicPr>
        <p:blipFill>
          <a:blip r:embed="rId2"/>
          <a:stretch>
            <a:fillRect/>
          </a:stretch>
        </p:blipFill>
        <p:spPr>
          <a:xfrm>
            <a:off x="1453977" y="1464643"/>
            <a:ext cx="6285471" cy="4114413"/>
          </a:xfrm>
          <a:prstGeom prst="rect">
            <a:avLst/>
          </a:prstGeom>
        </p:spPr>
      </p:pic>
      <p:sp>
        <p:nvSpPr>
          <p:cNvPr id="3" name="TextBox 2"/>
          <p:cNvSpPr txBox="1"/>
          <p:nvPr/>
        </p:nvSpPr>
        <p:spPr>
          <a:xfrm>
            <a:off x="288323" y="523220"/>
            <a:ext cx="8592065" cy="584775"/>
          </a:xfrm>
          <a:prstGeom prst="rect">
            <a:avLst/>
          </a:prstGeom>
          <a:noFill/>
        </p:spPr>
        <p:txBody>
          <a:bodyPr wrap="square" rtlCol="0">
            <a:spAutoFit/>
          </a:bodyPr>
          <a:lstStyle/>
          <a:p>
            <a:r>
              <a:rPr lang="en-US" dirty="0" smtClean="0"/>
              <a:t>Based on the below Table and using your Procurement Plan, populate the Summary Procurement Progress </a:t>
            </a:r>
            <a:r>
              <a:rPr lang="en-US" dirty="0"/>
              <a:t>T</a:t>
            </a:r>
            <a:r>
              <a:rPr lang="en-US" dirty="0" smtClean="0"/>
              <a:t>able below for your Respective Centers.  </a:t>
            </a:r>
            <a:r>
              <a:rPr lang="en-US" i="1" dirty="0" smtClean="0">
                <a:solidFill>
                  <a:srgbClr val="FF0000"/>
                </a:solidFill>
              </a:rPr>
              <a:t>In Respect of DLR#4.2</a:t>
            </a:r>
            <a:endParaRPr lang="en-US" i="1" dirty="0">
              <a:solidFill>
                <a:srgbClr val="FF0000"/>
              </a:solidFill>
            </a:endParaRPr>
          </a:p>
        </p:txBody>
      </p:sp>
    </p:spTree>
    <p:extLst>
      <p:ext uri="{BB962C8B-B14F-4D97-AF65-F5344CB8AC3E}">
        <p14:creationId xmlns:p14="http://schemas.microsoft.com/office/powerpoint/2010/main" val="1731988841"/>
      </p:ext>
    </p:extLst>
  </p:cSld>
  <p:clrMapOvr>
    <a:masterClrMapping/>
  </p:clrMapOvr>
  <p:timing>
    <p:tnLst>
      <p:par>
        <p:cTn id="1" dur="indefinite" restart="never" nodeType="tmRoot"/>
      </p:par>
    </p:tnLst>
  </p:timing>
</p:sld>
</file>

<file path=ppt/slides/slide4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endParaRPr lang="en-US" dirty="0"/>
          </a:p>
        </p:txBody>
      </p:sp>
      <p:sp>
        <p:nvSpPr>
          <p:cNvPr id="3" name="Text Placeholder 2"/>
          <p:cNvSpPr>
            <a:spLocks noGrp="1"/>
          </p:cNvSpPr>
          <p:nvPr>
            <p:ph type="body" sz="quarter" idx="13"/>
          </p:nvPr>
        </p:nvSpPr>
        <p:spPr/>
        <p:txBody>
          <a:bodyPr/>
          <a:lstStyle/>
          <a:p>
            <a:endParaRPr lang="en-US" dirty="0"/>
          </a:p>
        </p:txBody>
      </p:sp>
      <p:sp>
        <p:nvSpPr>
          <p:cNvPr id="4" name="Slide Number Placeholder 3"/>
          <p:cNvSpPr>
            <a:spLocks noGrp="1"/>
          </p:cNvSpPr>
          <p:nvPr>
            <p:ph type="sldNum" sz="quarter" idx="15"/>
          </p:nvPr>
        </p:nvSpPr>
        <p:spPr/>
        <p:txBody>
          <a:bodyPr/>
          <a:lstStyle/>
          <a:p>
            <a:pPr>
              <a:defRPr/>
            </a:pPr>
            <a:fld id="{7C505A8E-F6FA-4478-92C9-D27F96A6F72C}" type="slidenum">
              <a:rPr lang="en-US" smtClean="0">
                <a:solidFill>
                  <a:prstClr val="black">
                    <a:lumMod val="75000"/>
                    <a:lumOff val="25000"/>
                  </a:prstClr>
                </a:solidFill>
              </a:rPr>
              <a:pPr>
                <a:defRPr/>
              </a:pPr>
              <a:t>47</a:t>
            </a:fld>
            <a:endParaRPr lang="en-US" dirty="0">
              <a:solidFill>
                <a:prstClr val="black">
                  <a:lumMod val="75000"/>
                  <a:lumOff val="25000"/>
                </a:prstClr>
              </a:solidFill>
            </a:endParaRPr>
          </a:p>
        </p:txBody>
      </p:sp>
      <p:pic>
        <p:nvPicPr>
          <p:cNvPr id="5" name="Picture 4"/>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2190750" y="1833562"/>
            <a:ext cx="4762500" cy="3190875"/>
          </a:xfrm>
          <a:prstGeom prst="rect">
            <a:avLst/>
          </a:prstGeom>
        </p:spPr>
      </p:pic>
    </p:spTree>
    <p:extLst>
      <p:ext uri="{BB962C8B-B14F-4D97-AF65-F5344CB8AC3E}">
        <p14:creationId xmlns:p14="http://schemas.microsoft.com/office/powerpoint/2010/main" val="3928454685"/>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9525" y="0"/>
            <a:ext cx="9146968" cy="6019800"/>
          </a:xfrm>
          <a:prstGeom prst="rect">
            <a:avLst/>
          </a:prstGeom>
        </p:spPr>
      </p:pic>
    </p:spTree>
    <p:extLst>
      <p:ext uri="{BB962C8B-B14F-4D97-AF65-F5344CB8AC3E}">
        <p14:creationId xmlns:p14="http://schemas.microsoft.com/office/powerpoint/2010/main" val="2525621720"/>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0" y="-34635"/>
            <a:ext cx="9148057" cy="6054436"/>
          </a:xfrm>
          <a:prstGeom prst="rect">
            <a:avLst/>
          </a:prstGeom>
        </p:spPr>
      </p:pic>
    </p:spTree>
    <p:extLst>
      <p:ext uri="{BB962C8B-B14F-4D97-AF65-F5344CB8AC3E}">
        <p14:creationId xmlns:p14="http://schemas.microsoft.com/office/powerpoint/2010/main" val="2772064804"/>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0" y="0"/>
            <a:ext cx="9132262" cy="6096000"/>
          </a:xfrm>
          <a:prstGeom prst="rect">
            <a:avLst/>
          </a:prstGeom>
        </p:spPr>
      </p:pic>
    </p:spTree>
    <p:extLst>
      <p:ext uri="{BB962C8B-B14F-4D97-AF65-F5344CB8AC3E}">
        <p14:creationId xmlns:p14="http://schemas.microsoft.com/office/powerpoint/2010/main" val="86429395"/>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 name="Picture 2"/>
          <p:cNvPicPr>
            <a:picLocks noChangeAspect="1"/>
          </p:cNvPicPr>
          <p:nvPr/>
        </p:nvPicPr>
        <p:blipFill>
          <a:blip r:embed="rId2"/>
          <a:stretch>
            <a:fillRect/>
          </a:stretch>
        </p:blipFill>
        <p:spPr>
          <a:xfrm>
            <a:off x="-9526" y="0"/>
            <a:ext cx="9153525" cy="6019800"/>
          </a:xfrm>
          <a:prstGeom prst="rect">
            <a:avLst/>
          </a:prstGeom>
        </p:spPr>
      </p:pic>
    </p:spTree>
    <p:extLst>
      <p:ext uri="{BB962C8B-B14F-4D97-AF65-F5344CB8AC3E}">
        <p14:creationId xmlns:p14="http://schemas.microsoft.com/office/powerpoint/2010/main" val="1418642956"/>
      </p:ext>
    </p:extLst>
  </p:cSld>
  <p:clrMapOvr>
    <a:masterClrMapping/>
  </p:clrMapOvr>
  <mc:AlternateContent xmlns:mc="http://schemas.openxmlformats.org/markup-compatibility/2006" xmlns:p14="http://schemas.microsoft.com/office/powerpoint/2010/main">
    <mc:Choice Requires="p14">
      <p:transition spd="slow" p14:dur="800">
        <p:circle/>
      </p:transition>
    </mc:Choice>
    <mc:Fallback xmlns="">
      <p:transition spd="slow">
        <p:circle/>
      </p:transition>
    </mc:Fallback>
  </mc:AlternateContent>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 name="Picture 1"/>
          <p:cNvPicPr>
            <a:picLocks noChangeAspect="1"/>
          </p:cNvPicPr>
          <p:nvPr/>
        </p:nvPicPr>
        <p:blipFill>
          <a:blip r:embed="rId2"/>
          <a:stretch>
            <a:fillRect/>
          </a:stretch>
        </p:blipFill>
        <p:spPr>
          <a:xfrm>
            <a:off x="609600" y="0"/>
            <a:ext cx="7924800" cy="668845"/>
          </a:xfrm>
          <a:prstGeom prst="rect">
            <a:avLst/>
          </a:prstGeom>
        </p:spPr>
      </p:pic>
      <p:sp>
        <p:nvSpPr>
          <p:cNvPr id="6" name="Rectangle 2"/>
          <p:cNvSpPr txBox="1">
            <a:spLocks noChangeArrowheads="1"/>
          </p:cNvSpPr>
          <p:nvPr/>
        </p:nvSpPr>
        <p:spPr>
          <a:xfrm>
            <a:off x="2438585" y="4648200"/>
            <a:ext cx="6686798" cy="1067249"/>
          </a:xfrm>
          <a:prstGeom prst="rect">
            <a:avLst/>
          </a:prstGeom>
        </p:spPr>
        <p:txBody>
          <a:bodyPr vert="horz" lIns="91440" tIns="45720" rIns="91440" bIns="45720" rtlCol="0" anchor="ctr">
            <a:noAutofit/>
          </a:bodyPr>
          <a:lstStyle>
            <a:lvl1pPr algn="ctr" defTabSz="457200" rtl="0" eaLnBrk="1" latinLnBrk="0" hangingPunct="1">
              <a:spcBef>
                <a:spcPct val="0"/>
              </a:spcBef>
              <a:buNone/>
              <a:defRPr sz="4400" kern="1200">
                <a:solidFill>
                  <a:schemeClr val="tx1"/>
                </a:solidFill>
                <a:latin typeface="+mj-lt"/>
                <a:ea typeface="+mj-ea"/>
                <a:cs typeface="+mj-cs"/>
              </a:defRPr>
            </a:lvl1pPr>
          </a:lstStyle>
          <a:p>
            <a:pPr algn="r"/>
            <a:r>
              <a:rPr lang="en-US" sz="3200" b="0" dirty="0" smtClean="0">
                <a:solidFill>
                  <a:srgbClr val="000000"/>
                </a:solidFill>
                <a:latin typeface="Times New Roman" panose="02020603050405020304" pitchFamily="18" charset="0"/>
              </a:rPr>
              <a:t> </a:t>
            </a:r>
            <a:r>
              <a:rPr lang="en-US" sz="2400" dirty="0" smtClean="0">
                <a:solidFill>
                  <a:srgbClr val="000000"/>
                </a:solidFill>
                <a:latin typeface="Times New Roman" panose="02020603050405020304" pitchFamily="18" charset="0"/>
              </a:rPr>
              <a:t>GUIDELINES </a:t>
            </a:r>
          </a:p>
          <a:p>
            <a:pPr algn="r"/>
            <a:r>
              <a:rPr lang="en-US" sz="2400" dirty="0">
                <a:solidFill>
                  <a:srgbClr val="000000"/>
                </a:solidFill>
                <a:latin typeface="Times New Roman" panose="02020603050405020304" pitchFamily="18" charset="0"/>
              </a:rPr>
              <a:t>SELECTION AND EMPLOYMENT</a:t>
            </a:r>
          </a:p>
          <a:p>
            <a:pPr algn="r"/>
            <a:r>
              <a:rPr lang="en-US" sz="2400" dirty="0">
                <a:solidFill>
                  <a:srgbClr val="000000"/>
                </a:solidFill>
                <a:latin typeface="Times New Roman" panose="02020603050405020304" pitchFamily="18" charset="0"/>
              </a:rPr>
              <a:t>OF CONSULTANTS</a:t>
            </a:r>
          </a:p>
          <a:p>
            <a:pPr algn="r"/>
            <a:r>
              <a:rPr lang="en-US" sz="2400" dirty="0">
                <a:solidFill>
                  <a:srgbClr val="000000"/>
                </a:solidFill>
                <a:latin typeface="Times New Roman" panose="02020603050405020304" pitchFamily="18" charset="0"/>
              </a:rPr>
              <a:t>UNDER IBRD LOANS AND IDA CREDITS &amp; GRANTS</a:t>
            </a:r>
          </a:p>
          <a:p>
            <a:pPr algn="r"/>
            <a:r>
              <a:rPr lang="en-US" sz="2400" dirty="0">
                <a:solidFill>
                  <a:srgbClr val="000000"/>
                </a:solidFill>
                <a:latin typeface="Times New Roman" panose="02020603050405020304" pitchFamily="18" charset="0"/>
              </a:rPr>
              <a:t>BY WORLD BANK </a:t>
            </a:r>
            <a:r>
              <a:rPr lang="en-US" sz="2400" dirty="0" smtClean="0">
                <a:solidFill>
                  <a:srgbClr val="000000"/>
                </a:solidFill>
                <a:latin typeface="Times New Roman" panose="02020603050405020304" pitchFamily="18" charset="0"/>
              </a:rPr>
              <a:t>BORROWERS</a:t>
            </a:r>
          </a:p>
          <a:p>
            <a:pPr algn="l"/>
            <a:r>
              <a:rPr lang="en-US" sz="2400" dirty="0" smtClean="0">
                <a:solidFill>
                  <a:srgbClr val="6600CC"/>
                </a:solidFill>
                <a:effectLst>
                  <a:outerShdw blurRad="38100" dist="38100" dir="2700000" algn="tl">
                    <a:srgbClr val="000000">
                      <a:alpha val="43137"/>
                    </a:srgbClr>
                  </a:outerShdw>
                </a:effectLst>
                <a:latin typeface="Brush Script MT" panose="03060802040406070304" pitchFamily="66" charset="0"/>
              </a:rPr>
              <a:t>Dated  Jan  2011, revised July 2014</a:t>
            </a:r>
          </a:p>
        </p:txBody>
      </p:sp>
      <p:pic>
        <p:nvPicPr>
          <p:cNvPr id="3" name="Picture 2"/>
          <p:cNvPicPr>
            <a:picLocks noChangeAspect="1"/>
          </p:cNvPicPr>
          <p:nvPr/>
        </p:nvPicPr>
        <p:blipFill>
          <a:blip r:embed="rId3"/>
          <a:stretch>
            <a:fillRect/>
          </a:stretch>
        </p:blipFill>
        <p:spPr>
          <a:xfrm>
            <a:off x="581608" y="830211"/>
            <a:ext cx="2133785" cy="5133277"/>
          </a:xfrm>
          <a:prstGeom prst="rect">
            <a:avLst/>
          </a:prstGeom>
        </p:spPr>
      </p:pic>
      <p:pic>
        <p:nvPicPr>
          <p:cNvPr id="7" name="Picture 6"/>
          <p:cNvPicPr>
            <a:picLocks noChangeAspect="1"/>
          </p:cNvPicPr>
          <p:nvPr/>
        </p:nvPicPr>
        <p:blipFill>
          <a:blip r:embed="rId4"/>
          <a:stretch>
            <a:fillRect/>
          </a:stretch>
        </p:blipFill>
        <p:spPr>
          <a:xfrm>
            <a:off x="2895600" y="792111"/>
            <a:ext cx="3145990" cy="3581400"/>
          </a:xfrm>
          <a:prstGeom prst="rect">
            <a:avLst/>
          </a:prstGeom>
        </p:spPr>
      </p:pic>
    </p:spTree>
    <p:extLst>
      <p:ext uri="{BB962C8B-B14F-4D97-AF65-F5344CB8AC3E}">
        <p14:creationId xmlns:p14="http://schemas.microsoft.com/office/powerpoint/2010/main" val="1883331862"/>
      </p:ext>
    </p:extLst>
  </p:cSld>
  <p:clrMapOvr>
    <a:masterClrMapping/>
  </p:clrMapOvr>
  <p:transition spd="slow">
    <p:wheel spokes="1"/>
  </p:transition>
  <p:timing>
    <p:tnLst>
      <p:par>
        <p:cTn id="1" dur="indefinite" restart="never" nodeType="tmRoot"/>
      </p:par>
    </p:tnLst>
  </p:timing>
</p:sld>
</file>

<file path=ppt/theme/_rels/theme4.xml.rels><?xml version="1.0" encoding="UTF-8" standalone="yes"?>
<Relationships xmlns="http://schemas.openxmlformats.org/package/2006/relationships"><Relationship Id="rId1" Type="http://schemas.openxmlformats.org/officeDocument/2006/relationships/image" Target="../media/image7.jpeg"/></Relationships>
</file>

<file path=ppt/theme/_rels/theme6.xml.rels><?xml version="1.0" encoding="UTF-8" standalone="yes"?>
<Relationships xmlns="http://schemas.openxmlformats.org/package/2006/relationships"><Relationship Id="rId1" Type="http://schemas.openxmlformats.org/officeDocument/2006/relationships/image" Target="../media/image7.jpeg"/></Relationships>
</file>

<file path=ppt/theme/_rels/theme7.xml.rels><?xml version="1.0" encoding="UTF-8" standalone="yes"?>
<Relationships xmlns="http://schemas.openxmlformats.org/package/2006/relationships"><Relationship Id="rId1" Type="http://schemas.openxmlformats.org/officeDocument/2006/relationships/image" Target="../media/image7.jpeg"/></Relationships>
</file>

<file path=ppt/theme/theme1.xml><?xml version="1.0" encoding="utf-8"?>
<a:theme xmlns:a="http://schemas.openxmlformats.org/drawingml/2006/main" name="2014 WB Treasury Slide Deck">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10.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1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2.xml><?xml version="1.0" encoding="utf-8"?>
<a:theme xmlns:a="http://schemas.openxmlformats.org/drawingml/2006/main" name="Full Page Interior">
  <a:themeElements>
    <a:clrScheme name="World Bank Approved">
      <a:dk1>
        <a:srgbClr val="021F43"/>
      </a:dk1>
      <a:lt1>
        <a:sysClr val="window" lastClr="FFFFFF"/>
      </a:lt1>
      <a:dk2>
        <a:srgbClr val="000000"/>
      </a:dk2>
      <a:lt2>
        <a:srgbClr val="139AF0"/>
      </a:lt2>
      <a:accent1>
        <a:srgbClr val="0A5157"/>
      </a:accent1>
      <a:accent2>
        <a:srgbClr val="18B844"/>
      </a:accent2>
      <a:accent3>
        <a:srgbClr val="E79B08"/>
      </a:accent3>
      <a:accent4>
        <a:srgbClr val="920016"/>
      </a:accent4>
      <a:accent5>
        <a:srgbClr val="532C63"/>
      </a:accent5>
      <a:accent6>
        <a:srgbClr val="128F9C"/>
      </a:accent6>
      <a:hlink>
        <a:srgbClr val="AF7B05"/>
      </a:hlink>
      <a:folHlink>
        <a:srgbClr val="0B5740"/>
      </a:folHlink>
    </a:clrScheme>
    <a:fontScheme name="World Bank Arial">
      <a:majorFont>
        <a:latin typeface="Arial Bold"/>
        <a:ea typeface=""/>
        <a:cs typeface=""/>
        <a:font script="Jpan" typeface="ＭＳ 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Arial"/>
        <a:ea typeface=""/>
        <a:cs typeface=""/>
        <a:font script="Jpan" typeface="ＭＳ 明朝"/>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spDef>
    <a:lnDef>
      <a:spPr bwMode="auto">
        <a:xfrm>
          <a:off x="0" y="0"/>
          <a:ext cx="1" cy="1"/>
        </a:xfrm>
        <a:custGeom>
          <a:avLst/>
          <a:gdLst/>
          <a:ahLst/>
          <a:cxnLst/>
          <a:rect l="0" t="0" r="0" b="0"/>
          <a:pathLst/>
        </a:custGeom>
        <a:noFill/>
        <a:ln w="9525" cap="flat" cmpd="sng" algn="ctr">
          <a:noFill/>
          <a:prstDash val="solid"/>
          <a:round/>
          <a:headEnd type="none" w="med" len="med"/>
          <a:tailEnd type="none" w="med" len="med"/>
        </a:ln>
        <a:effectLst/>
      </a:spPr>
      <a:bodyPr vert="horz" wrap="square" lIns="91440" tIns="45720" rIns="91440" bIns="45720" numCol="1" anchor="t" anchorCtr="0" compatLnSpc="1">
        <a:prstTxWarp prst="textNoShape">
          <a:avLst/>
        </a:prstTxWarp>
      </a:bodyPr>
      <a:lstStyle>
        <a:defPPr marL="115888" marR="0" indent="-115888" algn="l" defTabSz="914400" rtl="0" eaLnBrk="1" fontAlgn="base" latinLnBrk="0" hangingPunct="1">
          <a:lnSpc>
            <a:spcPct val="100000"/>
          </a:lnSpc>
          <a:spcBef>
            <a:spcPct val="50000"/>
          </a:spcBef>
          <a:spcAft>
            <a:spcPct val="0"/>
          </a:spcAft>
          <a:buClrTx/>
          <a:buSzTx/>
          <a:buFontTx/>
          <a:buChar char="•"/>
          <a:tabLst/>
          <a:defRPr kumimoji="0" lang="en-US" sz="1300" b="0" i="0" u="none" strike="noStrike" cap="none" normalizeH="0" baseline="0" smtClean="0">
            <a:ln>
              <a:noFill/>
            </a:ln>
            <a:solidFill>
              <a:schemeClr val="tx1"/>
            </a:solidFill>
            <a:effectLst/>
            <a:latin typeface="Trebuchet MS" pitchFamily="34" charset="0"/>
            <a:cs typeface="Times New Roman" pitchFamily="18" charset="0"/>
          </a:defRPr>
        </a:defPPr>
      </a:lstStyle>
    </a:lnDef>
  </a:objectDefaults>
  <a:extraClrSchemeLst>
    <a:extraClrScheme>
      <a:clrScheme name="Default Design 1">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Default Design 2">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Default Design 3">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Default Design 4">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Default Design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Default Design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Default Design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theme>
</file>

<file path=ppt/theme/theme3.xml><?xml version="1.0" encoding="utf-8"?>
<a:theme xmlns:a="http://schemas.openxmlformats.org/drawingml/2006/main" name="WBG_OPCS_PPT">
  <a:themeElements>
    <a:clrScheme name="OPCS">
      <a:dk1>
        <a:sysClr val="windowText" lastClr="000000"/>
      </a:dk1>
      <a:lt1>
        <a:sysClr val="window" lastClr="FFFFFF"/>
      </a:lt1>
      <a:dk2>
        <a:srgbClr val="002345"/>
      </a:dk2>
      <a:lt2>
        <a:srgbClr val="FFFFFF"/>
      </a:lt2>
      <a:accent1>
        <a:srgbClr val="002345"/>
      </a:accent1>
      <a:accent2>
        <a:srgbClr val="00ADE4"/>
      </a:accent2>
      <a:accent3>
        <a:srgbClr val="D8D8D8"/>
      </a:accent3>
      <a:accent4>
        <a:srgbClr val="A5A5A5"/>
      </a:accent4>
      <a:accent5>
        <a:srgbClr val="7F7F7F"/>
      </a:accent5>
      <a:accent6>
        <a:srgbClr val="002345"/>
      </a:accent6>
      <a:hlink>
        <a:srgbClr val="0000FF"/>
      </a:hlink>
      <a:folHlink>
        <a:srgbClr val="003971"/>
      </a:folHlink>
    </a:clrScheme>
    <a:fontScheme name="Larissa Klassisch 2">
      <a:maj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Arial"/>
        <a:ea typeface=""/>
        <a:cs typeface=""/>
        <a:font script="Jpan" typeface="ＭＳ Ｐゴシック"/>
        <a:font script="Hang" typeface="굴림"/>
        <a:font script="Hans" typeface="黑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extLst>
    <a:ext uri="{05A4C25C-085E-4340-85A3-A5531E510DB2}">
      <thm15:themeFamily xmlns:thm15="http://schemas.microsoft.com/office/thememl/2012/main" name="WBG_OPCS_PPT" id="{1B01E9AF-B8F6-418B-91C3-497DBFFAAC6F}" vid="{1F3B14F9-C123-4D11-B54D-4639314760D5}"/>
    </a:ext>
  </a:extLst>
</a:theme>
</file>

<file path=ppt/theme/theme4.xml><?xml version="1.0" encoding="utf-8"?>
<a:theme xmlns:a="http://schemas.openxmlformats.org/drawingml/2006/main" name="3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5.xml><?xml version="1.0" encoding="utf-8"?>
<a:theme xmlns:a="http://schemas.openxmlformats.org/drawingml/2006/main" name="1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6.xml><?xml version="1.0" encoding="utf-8"?>
<a:theme xmlns:a="http://schemas.openxmlformats.org/drawingml/2006/main" name="6_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7.xml><?xml version="1.0" encoding="utf-8"?>
<a:theme xmlns:a="http://schemas.openxmlformats.org/drawingml/2006/main" name="Flow">
  <a:themeElements>
    <a:clrScheme name="Flow">
      <a:dk1>
        <a:sysClr val="windowText" lastClr="000000"/>
      </a:dk1>
      <a:lt1>
        <a:sysClr val="window" lastClr="FFFFFF"/>
      </a:lt1>
      <a:dk2>
        <a:srgbClr val="04617B"/>
      </a:dk2>
      <a:lt2>
        <a:srgbClr val="DBF5F9"/>
      </a:lt2>
      <a:accent1>
        <a:srgbClr val="0F6FC6"/>
      </a:accent1>
      <a:accent2>
        <a:srgbClr val="009DD9"/>
      </a:accent2>
      <a:accent3>
        <a:srgbClr val="0BD0D9"/>
      </a:accent3>
      <a:accent4>
        <a:srgbClr val="10CF9B"/>
      </a:accent4>
      <a:accent5>
        <a:srgbClr val="7CCA62"/>
      </a:accent5>
      <a:accent6>
        <a:srgbClr val="A5C249"/>
      </a:accent6>
      <a:hlink>
        <a:srgbClr val="E2D700"/>
      </a:hlink>
      <a:folHlink>
        <a:srgbClr val="85DFD0"/>
      </a:folHlink>
    </a:clrScheme>
    <a:fontScheme name="Flow">
      <a:majorFont>
        <a:latin typeface="Calibri"/>
        <a:ea typeface=""/>
        <a:cs typeface=""/>
        <a:font script="Jpan" typeface="ＭＳ Ｐゴシック"/>
        <a:font script="Hang" typeface="HY중고딕"/>
        <a:font script="Hans" typeface="隶书"/>
        <a:font script="Hant" typeface="微軟正黑體"/>
        <a:font script="Arab" typeface="Traditional Arabic"/>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ajorFont>
      <a:minorFont>
        <a:latin typeface="Constantia"/>
        <a:ea typeface=""/>
        <a:cs typeface=""/>
        <a:font script="Jpan" typeface="HGP明朝E"/>
        <a:font script="Hang" typeface="HY신명조"/>
        <a:font script="Hans" typeface="宋体"/>
        <a:font script="Hant" typeface="新細明體"/>
        <a:font script="Arab" typeface="Majalla UI"/>
        <a:font script="Hebr" typeface="David"/>
        <a:font script="Thai" typeface="Browalli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inorFont>
    </a:fontScheme>
    <a:fmtScheme name="Flow">
      <a:fillStyleLst>
        <a:solidFill>
          <a:schemeClr val="phClr"/>
        </a:solidFill>
        <a:gradFill rotWithShape="1">
          <a:gsLst>
            <a:gs pos="0">
              <a:schemeClr val="phClr">
                <a:tint val="70000"/>
                <a:satMod val="130000"/>
              </a:schemeClr>
            </a:gs>
            <a:gs pos="43000">
              <a:schemeClr val="phClr">
                <a:tint val="44000"/>
                <a:satMod val="165000"/>
              </a:schemeClr>
            </a:gs>
            <a:gs pos="93000">
              <a:schemeClr val="phClr">
                <a:tint val="15000"/>
                <a:satMod val="165000"/>
              </a:schemeClr>
            </a:gs>
            <a:gs pos="100000">
              <a:schemeClr val="phClr">
                <a:tint val="5000"/>
                <a:satMod val="250000"/>
              </a:schemeClr>
            </a:gs>
          </a:gsLst>
          <a:path path="circle">
            <a:fillToRect l="50000" t="130000" r="50000" b="-30000"/>
          </a:path>
        </a:gradFill>
        <a:gradFill rotWithShape="1">
          <a:gsLst>
            <a:gs pos="0">
              <a:schemeClr val="phClr">
                <a:tint val="98000"/>
                <a:shade val="25000"/>
                <a:satMod val="250000"/>
              </a:schemeClr>
            </a:gs>
            <a:gs pos="68000">
              <a:schemeClr val="phClr">
                <a:tint val="86000"/>
                <a:satMod val="115000"/>
              </a:schemeClr>
            </a:gs>
            <a:gs pos="100000">
              <a:schemeClr val="phClr">
                <a:tint val="50000"/>
                <a:satMod val="150000"/>
              </a:schemeClr>
            </a:gs>
          </a:gsLst>
          <a:path path="circle">
            <a:fillToRect l="50000" t="130000" r="50000" b="-30000"/>
          </a:path>
        </a:gradFill>
      </a:fillStyleLst>
      <a:lnStyleLst>
        <a:ln w="9525" cap="flat" cmpd="sng" algn="ctr">
          <a:solidFill>
            <a:schemeClr val="phClr">
              <a:shade val="50000"/>
              <a:satMod val="103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effectStyle>
        <a:effectStyle>
          <a:effectLst>
            <a:outerShdw blurRad="57150" dist="38100" dir="5400000" algn="ctr" rotWithShape="0">
              <a:schemeClr val="phClr">
                <a:shade val="9000"/>
                <a:satMod val="105000"/>
                <a:alpha val="48000"/>
              </a:schemeClr>
            </a:outerShdw>
          </a:effectLst>
          <a:scene3d>
            <a:camera prst="orthographicFront" fov="0">
              <a:rot lat="0" lon="0" rev="0"/>
            </a:camera>
            <a:lightRig rig="glow" dir="tl">
              <a:rot lat="0" lon="0" rev="900000"/>
            </a:lightRig>
          </a:scene3d>
          <a:sp3d prstMaterial="powder">
            <a:bevelT w="25400" h="38100"/>
          </a:sp3d>
        </a:effectStyle>
      </a:effectStyleLst>
      <a:bgFillStyleLst>
        <a:solidFill>
          <a:schemeClr val="phClr"/>
        </a:solidFill>
        <a:gradFill rotWithShape="1">
          <a:gsLst>
            <a:gs pos="0">
              <a:schemeClr val="phClr">
                <a:tint val="80000"/>
                <a:satMod val="400000"/>
              </a:schemeClr>
            </a:gs>
            <a:gs pos="25000">
              <a:schemeClr val="phClr">
                <a:tint val="83000"/>
                <a:satMod val="320000"/>
              </a:schemeClr>
            </a:gs>
            <a:gs pos="100000">
              <a:schemeClr val="phClr">
                <a:shade val="15000"/>
                <a:satMod val="320000"/>
              </a:schemeClr>
            </a:gs>
          </a:gsLst>
          <a:path path="circle">
            <a:fillToRect l="10000" t="110000" r="10000" b="100000"/>
          </a:path>
        </a:gradFill>
        <a:blipFill>
          <a:blip xmlns:r="http://schemas.openxmlformats.org/officeDocument/2006/relationships" r:embed="rId1">
            <a:duotone>
              <a:schemeClr val="phClr">
                <a:shade val="90000"/>
                <a:satMod val="150000"/>
              </a:schemeClr>
              <a:schemeClr val="phClr">
                <a:tint val="88000"/>
                <a:satMod val="150000"/>
              </a:schemeClr>
            </a:duotone>
          </a:blip>
          <a:tile tx="0" ty="0" sx="65000" sy="65000" flip="none" algn="tl"/>
        </a:blipFill>
      </a:bgFillStyleLst>
    </a:fmtScheme>
  </a:themeElements>
  <a:objectDefaults/>
  <a:extraClrSchemeLst/>
</a:theme>
</file>

<file path=ppt/theme/theme8.xml><?xml version="1.0" encoding="utf-8"?>
<a:theme xmlns:a="http://schemas.openxmlformats.org/drawingml/2006/main" name="2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ppt/theme/theme9.xml><?xml version="1.0" encoding="utf-8"?>
<a:theme xmlns:a="http://schemas.openxmlformats.org/drawingml/2006/main" name="3_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tint val="100000"/>
                <a:shade val="100000"/>
                <a:satMod val="130000"/>
              </a:schemeClr>
            </a:gs>
            <a:gs pos="100000">
              <a:schemeClr val="phClr">
                <a:tint val="50000"/>
                <a:shade val="100000"/>
                <a:satMod val="350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spDef>
      <a:spPr/>
      <a:bodyPr/>
      <a:lstStyle/>
      <a:style>
        <a:lnRef idx="1">
          <a:schemeClr val="accent1"/>
        </a:lnRef>
        <a:fillRef idx="3">
          <a:schemeClr val="accent1"/>
        </a:fillRef>
        <a:effectRef idx="2">
          <a:schemeClr val="accent1"/>
        </a:effectRef>
        <a:fontRef idx="minor">
          <a:schemeClr val="lt1"/>
        </a:fontRef>
      </a:style>
    </a:spDef>
    <a:lnDef>
      <a:spPr/>
      <a:bodyPr/>
      <a:lstStyle/>
      <a:style>
        <a:lnRef idx="2">
          <a:schemeClr val="accent1"/>
        </a:lnRef>
        <a:fillRef idx="0">
          <a:schemeClr val="accent1"/>
        </a:fillRef>
        <a:effectRef idx="1">
          <a:schemeClr val="accent1"/>
        </a:effectRef>
        <a:fontRef idx="minor">
          <a:schemeClr val="tx1"/>
        </a:fontRef>
      </a:style>
    </a:lnDef>
  </a:objectDefaults>
  <a:extraClrSchemeLst/>
</a:theme>
</file>

<file path=docProps/app.xml><?xml version="1.0" encoding="utf-8"?>
<Properties xmlns="http://schemas.openxmlformats.org/officeDocument/2006/extended-properties" xmlns:vt="http://schemas.openxmlformats.org/officeDocument/2006/docPropsVTypes">
  <Template>blank</Template>
  <TotalTime>296</TotalTime>
  <Words>3046</Words>
  <Application>Microsoft Office PowerPoint</Application>
  <PresentationFormat>On-screen Show (4:3)</PresentationFormat>
  <Paragraphs>333</Paragraphs>
  <Slides>48</Slides>
  <Notes>25</Notes>
  <HiddenSlides>0</HiddenSlides>
  <MMClips>0</MMClips>
  <ScaleCrop>false</ScaleCrop>
  <HeadingPairs>
    <vt:vector size="8" baseType="variant">
      <vt:variant>
        <vt:lpstr>Fonts Used</vt:lpstr>
      </vt:variant>
      <vt:variant>
        <vt:i4>15</vt:i4>
      </vt:variant>
      <vt:variant>
        <vt:lpstr>Theme</vt:lpstr>
      </vt:variant>
      <vt:variant>
        <vt:i4>9</vt:i4>
      </vt:variant>
      <vt:variant>
        <vt:lpstr>Embedded OLE Servers</vt:lpstr>
      </vt:variant>
      <vt:variant>
        <vt:i4>1</vt:i4>
      </vt:variant>
      <vt:variant>
        <vt:lpstr>Slide Titles</vt:lpstr>
      </vt:variant>
      <vt:variant>
        <vt:i4>48</vt:i4>
      </vt:variant>
    </vt:vector>
  </HeadingPairs>
  <TitlesOfParts>
    <vt:vector size="73" baseType="lpstr">
      <vt:lpstr>MS PGothic</vt:lpstr>
      <vt:lpstr>Andes ExtraLight</vt:lpstr>
      <vt:lpstr>Arial</vt:lpstr>
      <vt:lpstr>Arial Bold</vt:lpstr>
      <vt:lpstr>Brush Script MT</vt:lpstr>
      <vt:lpstr>Calibri</vt:lpstr>
      <vt:lpstr>Constantia</vt:lpstr>
      <vt:lpstr>DilleniaUPC</vt:lpstr>
      <vt:lpstr>Franklin Gothic Book</vt:lpstr>
      <vt:lpstr>Lucida Calligraphy</vt:lpstr>
      <vt:lpstr>Times New Roman</vt:lpstr>
      <vt:lpstr>Trebuchet MS</vt:lpstr>
      <vt:lpstr>Verdana</vt:lpstr>
      <vt:lpstr>Wingdings</vt:lpstr>
      <vt:lpstr>Wingdings 2</vt:lpstr>
      <vt:lpstr>2014 WB Treasury Slide Deck</vt:lpstr>
      <vt:lpstr>Full Page Interior</vt:lpstr>
      <vt:lpstr>WBG_OPCS_PPT</vt:lpstr>
      <vt:lpstr>3_Flow</vt:lpstr>
      <vt:lpstr>1_Office Theme</vt:lpstr>
      <vt:lpstr>6_Flow</vt:lpstr>
      <vt:lpstr>Flow</vt:lpstr>
      <vt:lpstr>2_Office Theme</vt:lpstr>
      <vt:lpstr>3_Office Theme</vt:lpstr>
      <vt:lpstr>Worksheet</vt:lpstr>
      <vt:lpstr>Procurement  5th ACE Project Workshop 17 – 19 May, 2016</vt:lpstr>
      <vt:lpstr>Table of Contents</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PowerPoint Presentation</vt:lpstr>
      <vt:lpstr>Note Bank Core Procurement Requirements per the Bank procurement Guidelines, dated Jan 2011, revised July 2014, indicated in the legal Agreement</vt:lpstr>
      <vt:lpstr>PowerPoint Presentation</vt:lpstr>
      <vt:lpstr>Introductory Remarks</vt:lpstr>
      <vt:lpstr>Procurement Arrangements of the Project</vt:lpstr>
      <vt:lpstr>Procurement Arrangements of the Project</vt:lpstr>
      <vt:lpstr>Procurement Arrangements of the Project</vt:lpstr>
      <vt:lpstr>Procurement Arrangements of the Project</vt:lpstr>
      <vt:lpstr>Procurement Implementation Arrangements </vt:lpstr>
      <vt:lpstr>Procurement Assessment</vt:lpstr>
      <vt:lpstr>Procurement Assessment</vt:lpstr>
      <vt:lpstr>Procurement DLIs associated with the Project</vt:lpstr>
      <vt:lpstr>Reporting of Procurement Progress</vt:lpstr>
      <vt:lpstr>Reporting of Procurement Progress</vt:lpstr>
      <vt:lpstr>Remedies of Non Compliance of Procurement Provisions</vt:lpstr>
      <vt:lpstr>PowerPoint Presentation</vt:lpstr>
      <vt:lpstr>Conflict of Interest</vt:lpstr>
      <vt:lpstr>PowerPoint Presentation</vt:lpstr>
      <vt:lpstr>PowerPoint Presentation</vt:lpstr>
      <vt:lpstr>Unfair Competitive Advantage</vt:lpstr>
      <vt:lpstr>Misprocurement</vt:lpstr>
      <vt:lpstr>Misprocurement</vt:lpstr>
      <vt:lpstr>Fraud &amp; Corruption Provisions</vt:lpstr>
      <vt:lpstr>Fraud &amp; Corruption Provisions &amp; Definitions</vt:lpstr>
      <vt:lpstr>Actions by the Bank in case of Fraud &amp; Corruption</vt:lpstr>
      <vt:lpstr>Anti-Corruption Hotline</vt:lpstr>
      <vt:lpstr>PowerPoint Presentation</vt:lpstr>
      <vt:lpstr>Typical Observations on Pre-Contract Activities</vt:lpstr>
      <vt:lpstr>Typical Observations on Post-Contract Activities</vt:lpstr>
      <vt:lpstr>PowerPoint Presentation</vt:lpstr>
      <vt:lpstr>PowerPoint Presentation</vt:lpstr>
      <vt:lpstr>PowerPoint Presentation</vt:lpstr>
      <vt:lpstr>PowerPoint Presentation</vt:lpstr>
    </vt:vector>
  </TitlesOfParts>
  <Company>The World Bank Group</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Africa RMT Briefing  New Procurement Framework Policy and Implementation</dc:title>
  <dc:creator>Charles John Aryee Ashong</dc:creator>
  <cp:lastModifiedBy>Charles John Aryee Ashong</cp:lastModifiedBy>
  <cp:revision>39</cp:revision>
  <cp:lastPrinted>2016-05-18T22:35:55Z</cp:lastPrinted>
  <dcterms:created xsi:type="dcterms:W3CDTF">2016-05-18T18:32:59Z</dcterms:created>
  <dcterms:modified xsi:type="dcterms:W3CDTF">2016-05-19T08:40:55Z</dcterms:modified>
</cp:coreProperties>
</file>