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70" r:id="rId3"/>
    <p:sldId id="267" r:id="rId4"/>
    <p:sldId id="276" r:id="rId5"/>
    <p:sldId id="263" r:id="rId6"/>
    <p:sldId id="266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9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E1A2D-774E-4B6E-AE43-DDD251B7238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04A38-908A-4079-ACF6-5DEF8AC6F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82FDE-F7FA-4601-90B9-AB95DA7B06C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6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many regional students as possible-to truly become Africa/Regional centers of excellence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4A38-908A-4079-ACF6-5DEF8AC6F8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82FDE-F7FA-4601-90B9-AB95DA7B06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6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20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7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7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7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457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5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0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4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26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9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11ED4C-5918-4F95-8F7D-3FEC860E063F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41D5BC-72A0-45DF-83AA-B114A3F64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7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6572" y="1708400"/>
            <a:ext cx="8231257" cy="914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Eastern and Southern Africa</a:t>
            </a:r>
          </a:p>
          <a:p>
            <a:r>
              <a:rPr lang="en-US" sz="3600" dirty="0">
                <a:solidFill>
                  <a:schemeClr val="bg1"/>
                </a:solidFill>
              </a:rPr>
              <a:t>Higher Education Centers of Excellence 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1" y="490103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next!</a:t>
            </a:r>
            <a:endParaRPr lang="en-US" sz="6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934201" y="5334000"/>
            <a:ext cx="3276601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32281" y="5830669"/>
            <a:ext cx="19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Cotonou Nov 19, 2015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82" y="2508374"/>
            <a:ext cx="6254603" cy="46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02103"/>
      </p:ext>
    </p:extLst>
  </p:cSld>
  <p:clrMapOvr>
    <a:masterClrMapping/>
  </p:clrMapOvr>
  <p:transition advTm="7101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FILL IN THE SURVEY!</a:t>
            </a:r>
          </a:p>
          <a:p>
            <a:r>
              <a:rPr lang="en-US" dirty="0" smtClean="0"/>
              <a:t>ALL PRESENTATION WILL BE UPLOADED ON AAU WEBSITE! TODAY!</a:t>
            </a:r>
          </a:p>
          <a:p>
            <a:r>
              <a:rPr lang="en-US" dirty="0" smtClean="0"/>
              <a:t>AIDE MEMOIRE-REPORT OF WORKSHOP MAIN PROGRESS AND ACTIONS-Draft input by focal point-tomorrow!</a:t>
            </a:r>
          </a:p>
          <a:p>
            <a:r>
              <a:rPr lang="en-US" dirty="0" smtClean="0"/>
              <a:t>SHARE AIDE MEMOIRE TO EACH GOVT BY NOV 30 WITH COUNTRY SPECIFIC COVER LETTER –WB TTLs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AAU/WB related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scientific excellence and quality of the ACEs-going beyond the DLIs to ensure “quality” &amp; “relevant” activities-AAU Experts/WB</a:t>
            </a:r>
          </a:p>
          <a:p>
            <a:r>
              <a:rPr lang="en-US" dirty="0" smtClean="0"/>
              <a:t>Site/supervision visits to at least 10 ACEs in first half of 2016</a:t>
            </a:r>
          </a:p>
          <a:p>
            <a:pPr lvl="1"/>
            <a:r>
              <a:rPr lang="en-US" dirty="0" smtClean="0"/>
              <a:t>In coordination with ACE level workshop/events at the ACEs</a:t>
            </a:r>
          </a:p>
          <a:p>
            <a:pPr lvl="1"/>
            <a:r>
              <a:rPr lang="en-US" dirty="0" smtClean="0"/>
              <a:t>AAU experts/ACE/</a:t>
            </a:r>
            <a:r>
              <a:rPr lang="en-US" dirty="0" err="1" smtClean="0"/>
              <a:t>Govt</a:t>
            </a:r>
            <a:r>
              <a:rPr lang="en-US" dirty="0" smtClean="0"/>
              <a:t>/WB TTLs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dirty="0" smtClean="0"/>
          </a:p>
          <a:p>
            <a:r>
              <a:rPr lang="en-US" dirty="0" smtClean="0"/>
              <a:t>Revenue generation capacity building-Nigeria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8478"/>
            <a:ext cx="9956800" cy="1143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Revenue generation capacity building for </a:t>
            </a: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NIGERIA-</a:t>
            </a:r>
            <a:b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AAU proposed dates and location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6760" y="1927860"/>
            <a:ext cx="9956800" cy="4873752"/>
          </a:xfrm>
        </p:spPr>
        <p:txBody>
          <a:bodyPr/>
          <a:lstStyle/>
          <a:p>
            <a:r>
              <a:rPr lang="en-US" dirty="0" smtClean="0"/>
              <a:t>Abeokuta, Redeemers and OAU in Lagos-9</a:t>
            </a:r>
            <a:r>
              <a:rPr lang="en-US" baseline="30000" dirty="0" smtClean="0"/>
              <a:t>th</a:t>
            </a:r>
            <a:r>
              <a:rPr lang="en-US" dirty="0" smtClean="0"/>
              <a:t>-10</a:t>
            </a:r>
            <a:r>
              <a:rPr lang="en-US" baseline="30000" dirty="0" smtClean="0"/>
              <a:t>th</a:t>
            </a:r>
            <a:r>
              <a:rPr lang="en-US" dirty="0" smtClean="0"/>
              <a:t> Feb 2016</a:t>
            </a:r>
          </a:p>
          <a:p>
            <a:r>
              <a:rPr lang="en-US" dirty="0" smtClean="0"/>
              <a:t>UNIPORT, UNIBEN at UNIPORT -11</a:t>
            </a:r>
            <a:r>
              <a:rPr lang="en-US" baseline="30000" dirty="0" smtClean="0"/>
              <a:t>th</a:t>
            </a:r>
            <a:r>
              <a:rPr lang="en-US" dirty="0" smtClean="0"/>
              <a:t> -12</a:t>
            </a:r>
            <a:r>
              <a:rPr lang="en-US" baseline="30000" dirty="0" smtClean="0"/>
              <a:t>th</a:t>
            </a:r>
            <a:r>
              <a:rPr lang="en-US" dirty="0" smtClean="0"/>
              <a:t> Feb 2016</a:t>
            </a:r>
          </a:p>
          <a:p>
            <a:r>
              <a:rPr lang="en-US" dirty="0"/>
              <a:t>ABU, Jos, BSU @ NUC-Feb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-15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/>
              <a:t>2016</a:t>
            </a:r>
          </a:p>
          <a:p>
            <a:r>
              <a:rPr lang="en-US" dirty="0"/>
              <a:t>AUST,KANO @ NUC-Feb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-17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/>
              <a:t>2016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36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75738"/>
            <a:ext cx="9956800" cy="1143000"/>
          </a:xfrm>
        </p:spPr>
        <p:txBody>
          <a:bodyPr/>
          <a:lstStyle/>
          <a:p>
            <a:r>
              <a:rPr lang="en-US" b="1" dirty="0"/>
              <a:t>SUPPORT SMOOTH </a:t>
            </a:r>
            <a:r>
              <a:rPr lang="en-US" b="1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81585"/>
            <a:ext cx="99568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Advances to Ghana and Nigeria</a:t>
            </a:r>
          </a:p>
          <a:p>
            <a:r>
              <a:rPr lang="en-US" dirty="0" smtClean="0"/>
              <a:t>Cont’d fiduciary support in FM/Procurement on achievement of FM/Procurement DLIs and address questions on bottlenecks</a:t>
            </a:r>
          </a:p>
          <a:p>
            <a:r>
              <a:rPr lang="en-US" dirty="0" smtClean="0"/>
              <a:t>Support the disbursement of achievement of DLIs</a:t>
            </a:r>
          </a:p>
          <a:p>
            <a:endParaRPr lang="en-US" dirty="0"/>
          </a:p>
          <a:p>
            <a:r>
              <a:rPr lang="en-US" b="1" dirty="0"/>
              <a:t>Reporting of results and Disbursement of DLI 2</a:t>
            </a:r>
          </a:p>
          <a:p>
            <a:pPr lvl="1"/>
            <a:r>
              <a:rPr lang="en-US" dirty="0"/>
              <a:t>WB/AAU review of some ACEs to support results NOW-DEC 2015</a:t>
            </a:r>
          </a:p>
          <a:p>
            <a:pPr lvl="1"/>
            <a:r>
              <a:rPr lang="en-US" dirty="0"/>
              <a:t>Submission of final results to AAU for independent verification – WHEN CONSULTANCY IS HIRED –JAN 2016</a:t>
            </a:r>
          </a:p>
          <a:p>
            <a:pPr lvl="1"/>
            <a:r>
              <a:rPr lang="en-US" dirty="0"/>
              <a:t>Submission of withdrawal application to WB with endorsement of results letter from AAU confirming achievement of DLIs</a:t>
            </a:r>
          </a:p>
          <a:p>
            <a:pPr lvl="1"/>
            <a:r>
              <a:rPr lang="en-US" dirty="0"/>
              <a:t>Disbursement of DLI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CDI-EFFECTIVENESS AND DISBURSEMENT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 </a:t>
            </a:r>
            <a:r>
              <a:rPr lang="en-US" dirty="0"/>
              <a:t>performance </a:t>
            </a:r>
            <a:r>
              <a:rPr lang="en-US" dirty="0" smtClean="0"/>
              <a:t>contract-</a:t>
            </a:r>
            <a:endParaRPr lang="en-US" dirty="0"/>
          </a:p>
          <a:p>
            <a:r>
              <a:rPr lang="en-US" dirty="0"/>
              <a:t>Endorse regional </a:t>
            </a:r>
            <a:r>
              <a:rPr lang="en-US" dirty="0" smtClean="0"/>
              <a:t>manual-</a:t>
            </a:r>
            <a:endParaRPr lang="en-US" dirty="0"/>
          </a:p>
          <a:p>
            <a:r>
              <a:rPr lang="en-US" dirty="0"/>
              <a:t>Approve revised implementation </a:t>
            </a:r>
            <a:r>
              <a:rPr lang="en-US" dirty="0" smtClean="0"/>
              <a:t>plans-Jan 2016</a:t>
            </a:r>
            <a:endParaRPr lang="en-US" dirty="0"/>
          </a:p>
          <a:p>
            <a:r>
              <a:rPr lang="en-US" dirty="0"/>
              <a:t>Declare CDI Effective and Disburse</a:t>
            </a:r>
            <a:r>
              <a:rPr lang="en-US" dirty="0" smtClean="0"/>
              <a:t>!-Jan 2016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2" y="489288"/>
            <a:ext cx="6255657" cy="1182758"/>
          </a:xfrm>
        </p:spPr>
        <p:txBody>
          <a:bodyPr>
            <a:normAutofit/>
          </a:bodyPr>
          <a:lstStyle/>
          <a:p>
            <a:r>
              <a:rPr lang="en-US" dirty="0" smtClean="0"/>
              <a:t>ACEs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41124" y="4367994"/>
            <a:ext cx="8550875" cy="249000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 enroll Masters and Phd Students in ACE programs</a:t>
            </a:r>
          </a:p>
          <a:p>
            <a:r>
              <a:rPr lang="en-US" dirty="0" err="1" smtClean="0"/>
              <a:t>Cont</a:t>
            </a:r>
            <a:r>
              <a:rPr lang="en-US" dirty="0" smtClean="0"/>
              <a:t> research activities with regional co-authorship to publish in international journals</a:t>
            </a:r>
          </a:p>
          <a:p>
            <a:r>
              <a:rPr lang="en-US" dirty="0" smtClean="0"/>
              <a:t>Initiate gap assessment and accreditation of ACE programs</a:t>
            </a:r>
          </a:p>
          <a:p>
            <a:r>
              <a:rPr lang="en-US" dirty="0" smtClean="0"/>
              <a:t>Place students in related industry and sector for internships</a:t>
            </a:r>
          </a:p>
          <a:p>
            <a:r>
              <a:rPr lang="en-US" dirty="0" smtClean="0"/>
              <a:t>Scale up revenue generation activities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87" y="489288"/>
            <a:ext cx="1834293" cy="1834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15" y="3579223"/>
            <a:ext cx="3200748" cy="19628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10742" y="2046582"/>
            <a:ext cx="73693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Finalize </a:t>
            </a:r>
            <a:r>
              <a:rPr lang="en-US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clarify DLI </a:t>
            </a:r>
            <a:r>
              <a:rPr lang="en-US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2.8-NOV 27!</a:t>
            </a:r>
            <a:endParaRPr lang="en-US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10742" y="2698117"/>
            <a:ext cx="756328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RESUBMIT RFs to ADELINE –NOV 30!</a:t>
            </a:r>
            <a:endParaRPr lang="en-US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10742" y="3302223"/>
            <a:ext cx="65220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CONTINUE BUSINESS OF DELIVERING EDUCATION!</a:t>
            </a:r>
            <a:endParaRPr lang="en-US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25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504" y="274638"/>
            <a:ext cx="8083296" cy="792162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</a:pPr>
            <a:r>
              <a:rPr lang="en-US" dirty="0" smtClean="0"/>
              <a:t>Proposed next workshop dates-Accra-May 17-19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F618-B335-4FF3-BB68-650E713A3CE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 descr="https://encrypted-tbn3.gstatic.com/images?q=tbn:ANd9GcSeyBTjUWuA_1g3GbuZj-jjVOoKgWQTvo-k6yetvhC6M5Ci9Myj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3505201"/>
            <a:ext cx="5771077" cy="290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356</Words>
  <Application>Microsoft Office PowerPoint</Application>
  <PresentationFormat>Widescreen</PresentationFormat>
  <Paragraphs>51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Oriel</vt:lpstr>
      <vt:lpstr>What next!</vt:lpstr>
      <vt:lpstr>IMMEDIATE NEXT STEPS</vt:lpstr>
      <vt:lpstr>AAU/WB related tasks</vt:lpstr>
      <vt:lpstr>Revenue generation capacity building for NIGERIA- AAU proposed dates and location </vt:lpstr>
      <vt:lpstr>SUPPORT SMOOTH IMPLEMENTATION</vt:lpstr>
      <vt:lpstr> CDI-EFFECTIVENESS AND DISBURSEMENT </vt:lpstr>
      <vt:lpstr>ACEs NEXT STEPS</vt:lpstr>
      <vt:lpstr>Proposed next workshop dates-Accra-May 17-19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Himdat Iqbal Bayusuf</dc:creator>
  <cp:lastModifiedBy>Abednego Corletey</cp:lastModifiedBy>
  <cp:revision>36</cp:revision>
  <dcterms:created xsi:type="dcterms:W3CDTF">2015-03-09T09:22:44Z</dcterms:created>
  <dcterms:modified xsi:type="dcterms:W3CDTF">2015-12-01T13:17:57Z</dcterms:modified>
</cp:coreProperties>
</file>